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64" r:id="rId3"/>
    <p:sldId id="373" r:id="rId4"/>
    <p:sldId id="371" r:id="rId5"/>
    <p:sldId id="374" r:id="rId6"/>
    <p:sldId id="372" r:id="rId7"/>
    <p:sldId id="375" r:id="rId8"/>
    <p:sldId id="377" r:id="rId9"/>
    <p:sldId id="426" r:id="rId10"/>
    <p:sldId id="427" r:id="rId11"/>
    <p:sldId id="429" r:id="rId12"/>
    <p:sldId id="380" r:id="rId13"/>
    <p:sldId id="387" r:id="rId14"/>
    <p:sldId id="419" r:id="rId15"/>
    <p:sldId id="393" r:id="rId16"/>
    <p:sldId id="424" r:id="rId17"/>
    <p:sldId id="385" r:id="rId18"/>
    <p:sldId id="388" r:id="rId19"/>
    <p:sldId id="389" r:id="rId20"/>
    <p:sldId id="390" r:id="rId21"/>
    <p:sldId id="391" r:id="rId22"/>
    <p:sldId id="394" r:id="rId23"/>
    <p:sldId id="395" r:id="rId24"/>
    <p:sldId id="396" r:id="rId25"/>
    <p:sldId id="415" r:id="rId26"/>
    <p:sldId id="404" r:id="rId27"/>
    <p:sldId id="403" r:id="rId28"/>
    <p:sldId id="399" r:id="rId29"/>
    <p:sldId id="401" r:id="rId30"/>
    <p:sldId id="406" r:id="rId31"/>
    <p:sldId id="408" r:id="rId32"/>
    <p:sldId id="409" r:id="rId33"/>
    <p:sldId id="400" r:id="rId34"/>
    <p:sldId id="421" r:id="rId35"/>
    <p:sldId id="445" r:id="rId36"/>
    <p:sldId id="383" r:id="rId37"/>
    <p:sldId id="416" r:id="rId38"/>
    <p:sldId id="417" r:id="rId39"/>
    <p:sldId id="402" r:id="rId40"/>
    <p:sldId id="418" r:id="rId41"/>
    <p:sldId id="420" r:id="rId42"/>
    <p:sldId id="384" r:id="rId43"/>
    <p:sldId id="381" r:id="rId44"/>
    <p:sldId id="422" r:id="rId45"/>
    <p:sldId id="423" r:id="rId46"/>
    <p:sldId id="425" r:id="rId47"/>
    <p:sldId id="379" r:id="rId48"/>
    <p:sldId id="410" r:id="rId49"/>
    <p:sldId id="442" r:id="rId50"/>
    <p:sldId id="435" r:id="rId51"/>
    <p:sldId id="414" r:id="rId52"/>
    <p:sldId id="438" r:id="rId53"/>
    <p:sldId id="441" r:id="rId54"/>
    <p:sldId id="439" r:id="rId55"/>
    <p:sldId id="443" r:id="rId56"/>
    <p:sldId id="437" r:id="rId57"/>
    <p:sldId id="444" r:id="rId58"/>
    <p:sldId id="436" r:id="rId59"/>
    <p:sldId id="412" r:id="rId60"/>
    <p:sldId id="413" r:id="rId61"/>
    <p:sldId id="446" r:id="rId62"/>
    <p:sldId id="447" r:id="rId63"/>
  </p:sldIdLst>
  <p:sldSz cx="109093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lCQZcl8S36jLIy6sBiGAg" hashData="3XpVZtncMXGGHx62TlIvNdno9u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302" y="-588"/>
      </p:cViewPr>
      <p:guideLst>
        <p:guide orient="horz" pos="2160"/>
        <p:guide pos="343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FF44D3-F3DE-4708-9650-27E6D3A6EC6A}" type="datetimeFigureOut">
              <a:rPr lang="es-ES" smtClean="0"/>
              <a:pPr/>
              <a:t>29/03/2018</a:t>
            </a:fld>
            <a:endParaRPr lang="es-ES"/>
          </a:p>
        </p:txBody>
      </p:sp>
      <p:sp>
        <p:nvSpPr>
          <p:cNvPr id="4" name="3 Marcador de imagen de diapositiva"/>
          <p:cNvSpPr>
            <a:spLocks noGrp="1" noRot="1" noChangeAspect="1"/>
          </p:cNvSpPr>
          <p:nvPr>
            <p:ph type="sldImg" idx="2"/>
          </p:nvPr>
        </p:nvSpPr>
        <p:spPr>
          <a:xfrm>
            <a:off x="701675" y="685800"/>
            <a:ext cx="54546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8F0492F-74B8-440F-A09A-A33C1ED87CA0}"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8198" y="2130426"/>
            <a:ext cx="9272905"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36395" y="3886200"/>
            <a:ext cx="763651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66B48BD-7B74-441C-BA05-388E7565B409}" type="datetimeFigureOut">
              <a:rPr lang="es-ES" smtClean="0"/>
              <a:pPr/>
              <a:t>29/03/2018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66B48BD-7B74-441C-BA05-388E7565B409}" type="datetimeFigureOut">
              <a:rPr lang="es-ES" smtClean="0"/>
              <a:pPr/>
              <a:t>29/03/2018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61760" y="4406901"/>
            <a:ext cx="9272905"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61760" y="2906713"/>
            <a:ext cx="9272905"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66B48BD-7B74-441C-BA05-388E7565B409}" type="datetimeFigureOut">
              <a:rPr lang="es-ES" smtClean="0"/>
              <a:pPr/>
              <a:t>29/03/2018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5465" y="1600201"/>
            <a:ext cx="481827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545561" y="1600201"/>
            <a:ext cx="481827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66B48BD-7B74-441C-BA05-388E7565B409}" type="datetimeFigureOut">
              <a:rPr lang="es-ES" smtClean="0"/>
              <a:pPr/>
              <a:t>29/03/2018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5465" y="1535113"/>
            <a:ext cx="482016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5465" y="2174875"/>
            <a:ext cx="482016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541774" y="1535113"/>
            <a:ext cx="48220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541774" y="2174875"/>
            <a:ext cx="48220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66B48BD-7B74-441C-BA05-388E7565B409}" type="datetimeFigureOut">
              <a:rPr lang="es-ES" smtClean="0"/>
              <a:pPr/>
              <a:t>29/03/2018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66B48BD-7B74-441C-BA05-388E7565B409}" type="datetimeFigureOut">
              <a:rPr lang="es-ES" smtClean="0"/>
              <a:pPr/>
              <a:t>29/03/2018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66B48BD-7B74-441C-BA05-388E7565B409}" type="datetimeFigureOut">
              <a:rPr lang="es-ES" smtClean="0"/>
              <a:pPr/>
              <a:t>29/03/2018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5465" y="273050"/>
            <a:ext cx="3589085"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65233" y="273051"/>
            <a:ext cx="609860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5465" y="1435101"/>
            <a:ext cx="358908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66B48BD-7B74-441C-BA05-388E7565B409}" type="datetimeFigureOut">
              <a:rPr lang="es-ES" smtClean="0"/>
              <a:pPr/>
              <a:t>29/03/2018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38299" y="4800600"/>
            <a:ext cx="654558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38299" y="612775"/>
            <a:ext cx="654558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38299" y="5367338"/>
            <a:ext cx="654558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66B48BD-7B74-441C-BA05-388E7565B409}" type="datetimeFigureOut">
              <a:rPr lang="es-ES" smtClean="0"/>
              <a:pPr/>
              <a:t>29/03/2018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66B48BD-7B74-441C-BA05-388E7565B409}" type="datetimeFigureOut">
              <a:rPr lang="es-ES" smtClean="0"/>
              <a:pPr/>
              <a:t>29/03/2018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909242" y="274639"/>
            <a:ext cx="2454593"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5465" y="274639"/>
            <a:ext cx="7181956"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66B48BD-7B74-441C-BA05-388E7565B409}" type="datetimeFigureOut">
              <a:rPr lang="es-ES" smtClean="0"/>
              <a:pPr/>
              <a:t>29/03/2018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8199" y="2130428"/>
            <a:ext cx="9272905"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36395" y="3886200"/>
            <a:ext cx="763651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5465" y="274638"/>
            <a:ext cx="981837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5465" y="1600201"/>
            <a:ext cx="981837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5465" y="6356351"/>
            <a:ext cx="2545503"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6B48BD-7B74-441C-BA05-388E7565B409}" type="datetimeFigureOut">
              <a:rPr lang="es-ES" smtClean="0"/>
              <a:pPr/>
              <a:t>29/03/2018</a:t>
            </a:fld>
            <a:endParaRPr lang="es-ES"/>
          </a:p>
        </p:txBody>
      </p:sp>
      <p:sp>
        <p:nvSpPr>
          <p:cNvPr id="5" name="4 Marcador de pie de página"/>
          <p:cNvSpPr>
            <a:spLocks noGrp="1"/>
          </p:cNvSpPr>
          <p:nvPr>
            <p:ph type="ftr" sz="quarter" idx="3"/>
          </p:nvPr>
        </p:nvSpPr>
        <p:spPr>
          <a:xfrm>
            <a:off x="3727344" y="6356351"/>
            <a:ext cx="345461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818332" y="6356351"/>
            <a:ext cx="2545503"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1AC015-6D25-49BE-81FA-1D7690B3F6A4}"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7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5465" y="6245225"/>
            <a:ext cx="2545503"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61.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3" cstate="print">
            <a:duotone>
              <a:schemeClr val="bg2">
                <a:shade val="45000"/>
                <a:satMod val="135000"/>
              </a:schemeClr>
              <a:prstClr val="white"/>
            </a:duotone>
          </a:blip>
          <a:srcRect/>
          <a:stretch>
            <a:fillRect/>
          </a:stretch>
        </p:blipFill>
        <p:spPr bwMode="auto">
          <a:xfrm>
            <a:off x="-1" y="0"/>
            <a:ext cx="109093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7477" y="3387483"/>
            <a:ext cx="6858000" cy="83043"/>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438781" y="3387483"/>
            <a:ext cx="6858000" cy="83043"/>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0"/>
            <a:ext cx="109093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6783313"/>
            <a:ext cx="109093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239676" y="5715016"/>
            <a:ext cx="785818" cy="766986"/>
          </a:xfrm>
          <a:prstGeom prst="rect">
            <a:avLst/>
          </a:prstGeom>
          <a:noFill/>
          <a:ln w="38100">
            <a:solidFill>
              <a:srgbClr val="1CDEF8"/>
            </a:solidFill>
            <a:miter lim="800000"/>
            <a:headEnd/>
            <a:tailEnd/>
          </a:ln>
        </p:spPr>
      </p:pic>
      <p:sp>
        <p:nvSpPr>
          <p:cNvPr id="19" name="18 Rectángulo"/>
          <p:cNvSpPr/>
          <p:nvPr/>
        </p:nvSpPr>
        <p:spPr>
          <a:xfrm>
            <a:off x="2362674" y="4572014"/>
            <a:ext cx="321197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239808" y="642918"/>
            <a:ext cx="8286808" cy="4768376"/>
          </a:xfrm>
          <a:prstGeom prst="rect">
            <a:avLst/>
          </a:prstGeom>
        </p:spPr>
        <p:txBody>
          <a:bodyPr wrap="none" lIns="81272" tIns="40636" rIns="81272" bIns="40636" fromWordArt="1">
            <a:prstTxWarp prst="textPlain">
              <a:avLst>
                <a:gd name="adj" fmla="val 50000"/>
              </a:avLst>
            </a:prstTxWarp>
          </a:bodyPr>
          <a:lstStyle/>
          <a:p>
            <a:pPr algn="ctr"/>
            <a:r>
              <a:rPr lang="es-ES" sz="3200" b="1" i="1" kern="10" dirty="0" smtClean="0">
                <a:ln w="19050">
                  <a:solidFill>
                    <a:srgbClr val="0000FF"/>
                  </a:solidFill>
                  <a:round/>
                  <a:headEnd/>
                  <a:tailEnd/>
                </a:ln>
                <a:solidFill>
                  <a:srgbClr val="FF0000"/>
                </a:solidFill>
                <a:effectLst>
                  <a:glow rad="228600">
                    <a:schemeClr val="accent5">
                      <a:satMod val="175000"/>
                      <a:alpha val="40000"/>
                    </a:schemeClr>
                  </a:glow>
                  <a:outerShdw dist="35921" dir="2700000" algn="ctr" rotWithShape="0">
                    <a:srgbClr val="990000"/>
                  </a:outerShdw>
                </a:effectLst>
                <a:latin typeface="Ravie" pitchFamily="82" charset="0"/>
              </a:rPr>
              <a:t> El arte</a:t>
            </a:r>
          </a:p>
          <a:p>
            <a:pPr algn="ctr"/>
            <a:r>
              <a:rPr lang="es-ES" sz="3200" b="1" i="1" kern="10" dirty="0" smtClean="0">
                <a:ln w="19050">
                  <a:solidFill>
                    <a:srgbClr val="0000FF"/>
                  </a:solidFill>
                  <a:round/>
                  <a:headEnd/>
                  <a:tailEnd/>
                </a:ln>
                <a:solidFill>
                  <a:srgbClr val="FF0000"/>
                </a:solidFill>
                <a:effectLst>
                  <a:glow rad="228600">
                    <a:schemeClr val="accent5">
                      <a:satMod val="175000"/>
                      <a:alpha val="40000"/>
                    </a:schemeClr>
                  </a:glow>
                  <a:outerShdw dist="35921" dir="2700000" algn="ctr" rotWithShape="0">
                    <a:srgbClr val="990000"/>
                  </a:outerShdw>
                </a:effectLst>
                <a:latin typeface="Ravie" pitchFamily="82" charset="0"/>
              </a:rPr>
              <a:t>de la </a:t>
            </a:r>
          </a:p>
          <a:p>
            <a:pPr algn="ctr"/>
            <a:r>
              <a:rPr lang="es-ES" sz="3200" b="1" i="1" kern="10" dirty="0" smtClean="0">
                <a:ln w="19050">
                  <a:solidFill>
                    <a:srgbClr val="0000FF"/>
                  </a:solidFill>
                  <a:round/>
                  <a:headEnd/>
                  <a:tailEnd/>
                </a:ln>
                <a:solidFill>
                  <a:srgbClr val="FF0000"/>
                </a:solidFill>
                <a:effectLst>
                  <a:glow rad="228600">
                    <a:schemeClr val="accent5">
                      <a:satMod val="175000"/>
                      <a:alpha val="40000"/>
                    </a:schemeClr>
                  </a:glow>
                  <a:outerShdw dist="35921" dir="2700000" algn="ctr" rotWithShape="0">
                    <a:srgbClr val="990000"/>
                  </a:outerShdw>
                </a:effectLst>
                <a:latin typeface="Ravie" pitchFamily="82" charset="0"/>
              </a:rPr>
              <a:t>Construcción </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2"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096932" y="5643578"/>
            <a:ext cx="2786082" cy="934065"/>
          </a:xfrm>
          <a:prstGeom prst="rect">
            <a:avLst/>
          </a:prstGeom>
          <a:noFill/>
        </p:spPr>
      </p:pic>
    </p:spTree>
  </p:cSld>
  <p:clrMapOvr>
    <a:masterClrMapping/>
  </p:clrMapOvr>
  <p:transition spd="slow" advTm="12000">
    <p:blinds dir="vert"/>
    <p:sndAc>
      <p:stSnd loop="1">
        <p:snd r:embed="rId2" name="09 Forever in Love愛到永恆.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21" presetClass="exit" presetSubtype="4" fill="hold" nodeType="withEffect">
                                  <p:stCondLst>
                                    <p:cond delay="0"/>
                                  </p:stCondLst>
                                  <p:childTnLst>
                                    <p:animEffect transition="out" filter="wheel(4)">
                                      <p:cBhvr>
                                        <p:cTn id="20" dur="2000"/>
                                        <p:tgtEl>
                                          <p:spTgt spid="14"/>
                                        </p:tgtEl>
                                      </p:cBhvr>
                                    </p:animEffect>
                                    <p:set>
                                      <p:cBhvr>
                                        <p:cTn id="21"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100x100_andamio.jpg"/>
          <p:cNvPicPr>
            <a:picLocks noChangeAspect="1" noChangeArrowheads="1"/>
          </p:cNvPicPr>
          <p:nvPr/>
        </p:nvPicPr>
        <p:blipFill>
          <a:blip r:embed="rId2"/>
          <a:srcRect/>
          <a:stretch>
            <a:fillRect/>
          </a:stretch>
        </p:blipFill>
        <p:spPr bwMode="auto">
          <a:xfrm>
            <a:off x="0" y="0"/>
            <a:ext cx="11061823"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739874" y="2000240"/>
            <a:ext cx="7156481" cy="2800767"/>
          </a:xfrm>
          <a:prstGeom prst="rect">
            <a:avLst/>
          </a:prstGeom>
        </p:spPr>
        <p:txBody>
          <a:bodyPr wrap="square">
            <a:spAutoFit/>
          </a:bodyPr>
          <a:lstStyle/>
          <a:p>
            <a:pPr algn="ctr"/>
            <a:r>
              <a:rPr lang="es-ES" sz="4400" b="1" dirty="0"/>
              <a:t>El arte de la construcción: </a:t>
            </a:r>
            <a:r>
              <a:rPr lang="es-ES" sz="4400" b="1" dirty="0" smtClean="0"/>
              <a:t>andamios </a:t>
            </a:r>
            <a:r>
              <a:rPr lang="es-ES" sz="4400" b="1" dirty="0"/>
              <a:t>espectaculares e imposibles que te cortarán la respiración</a:t>
            </a:r>
          </a:p>
        </p:txBody>
      </p:sp>
    </p:spTree>
  </p:cSld>
  <p:clrMapOvr>
    <a:masterClrMapping/>
  </p:clrMapOvr>
  <p:transition spd="med" advTm="17000">
    <p:blinds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tumblr_mqfgc4gtwd1sulipco1_1280.jpg"/>
          <p:cNvPicPr>
            <a:picLocks noChangeAspect="1" noChangeArrowheads="1"/>
          </p:cNvPicPr>
          <p:nvPr/>
        </p:nvPicPr>
        <p:blipFill>
          <a:blip r:embed="rId2"/>
          <a:srcRect/>
          <a:stretch>
            <a:fillRect/>
          </a:stretch>
        </p:blipFill>
        <p:spPr bwMode="auto">
          <a:xfrm>
            <a:off x="0" y="0"/>
            <a:ext cx="10909300"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954716" y="857232"/>
            <a:ext cx="4525956" cy="5693866"/>
          </a:xfrm>
          <a:prstGeom prst="rect">
            <a:avLst/>
          </a:prstGeom>
        </p:spPr>
        <p:txBody>
          <a:bodyPr wrap="square">
            <a:spAutoFit/>
          </a:bodyPr>
          <a:lstStyle/>
          <a:p>
            <a:pPr algn="ctr"/>
            <a:r>
              <a:rPr lang="es-ES" sz="2800" dirty="0"/>
              <a:t>No hay gran obra que valga si no hay un buen andamio. Todos los grandes edificios de la historia –y otros muchos que jamás se harán famosos– han visto como decenas de trabajadores los levantaban piedra a piedra, ladrillo a ladrillo, </a:t>
            </a:r>
            <a:r>
              <a:rPr lang="es-ES" sz="2800" b="1" dirty="0"/>
              <a:t>colgados del vacío con la única protección de una pequeña estructura de metal o madera</a:t>
            </a:r>
            <a:r>
              <a:rPr lang="es-ES" sz="2800" dirty="0"/>
              <a:t> y, en el mejor de los casos, un arnés.</a:t>
            </a:r>
          </a:p>
        </p:txBody>
      </p:sp>
      <p:pic>
        <p:nvPicPr>
          <p:cNvPr id="3" name="Picture 2" descr="C:\Users\Jose Luis\Desktop\200502243073543.jpg"/>
          <p:cNvPicPr>
            <a:picLocks noChangeAspect="1" noChangeArrowheads="1"/>
          </p:cNvPicPr>
          <p:nvPr/>
        </p:nvPicPr>
        <p:blipFill>
          <a:blip r:embed="rId2"/>
          <a:srcRect/>
          <a:stretch>
            <a:fillRect/>
          </a:stretch>
        </p:blipFill>
        <p:spPr bwMode="auto">
          <a:xfrm>
            <a:off x="0" y="-1"/>
            <a:ext cx="5311774" cy="6918499"/>
          </a:xfrm>
          <a:prstGeom prst="rect">
            <a:avLst/>
          </a:prstGeom>
          <a:noFill/>
        </p:spPr>
      </p:pic>
    </p:spTree>
  </p:cSld>
  <p:clrMapOvr>
    <a:masterClrMapping/>
  </p:clrMapOvr>
  <p:transition spd="med" advTm="34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1111263208054806834.jpg"/>
          <p:cNvPicPr>
            <a:picLocks noChangeAspect="1" noChangeArrowheads="1"/>
          </p:cNvPicPr>
          <p:nvPr/>
        </p:nvPicPr>
        <p:blipFill>
          <a:blip r:embed="rId2"/>
          <a:srcRect/>
          <a:stretch>
            <a:fillRect/>
          </a:stretch>
        </p:blipFill>
        <p:spPr bwMode="auto">
          <a:xfrm>
            <a:off x="0" y="1"/>
            <a:ext cx="10909300" cy="6833721"/>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1390433_layherland.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MF0E6E41-krDC-U201651200475lgC-575x323@Diario Montanes.jpg"/>
          <p:cNvPicPr>
            <a:picLocks noChangeAspect="1" noChangeArrowheads="1"/>
          </p:cNvPicPr>
          <p:nvPr/>
        </p:nvPicPr>
        <p:blipFill>
          <a:blip r:embed="rId2"/>
          <a:srcRect/>
          <a:stretch>
            <a:fillRect/>
          </a:stretch>
        </p:blipFill>
        <p:spPr bwMode="auto">
          <a:xfrm>
            <a:off x="0" y="0"/>
            <a:ext cx="10921563"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4ObrerosMadridGVia2.jpg"/>
          <p:cNvPicPr>
            <a:picLocks noChangeAspect="1" noChangeArrowheads="1"/>
          </p:cNvPicPr>
          <p:nvPr/>
        </p:nvPicPr>
        <p:blipFill>
          <a:blip r:embed="rId2"/>
          <a:srcRect/>
          <a:stretch>
            <a:fillRect/>
          </a:stretch>
        </p:blipFill>
        <p:spPr bwMode="auto">
          <a:xfrm>
            <a:off x="0" y="0"/>
            <a:ext cx="10909300" cy="6930649"/>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 descr="C:\Users\Jose Luis\Desktop\escaleras-andamio-mvrdv-rotterdam-5.jpg"/>
          <p:cNvPicPr>
            <a:picLocks noChangeAspect="1" noChangeArrowheads="1"/>
          </p:cNvPicPr>
          <p:nvPr/>
        </p:nvPicPr>
        <p:blipFill>
          <a:blip r:embed="rId2"/>
          <a:srcRect/>
          <a:stretch>
            <a:fillRect/>
          </a:stretch>
        </p:blipFill>
        <p:spPr bwMode="auto">
          <a:xfrm>
            <a:off x="0" y="0"/>
            <a:ext cx="10909300"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empire_stadium.jpg"/>
          <p:cNvPicPr>
            <a:picLocks noChangeAspect="1" noChangeArrowheads="1"/>
          </p:cNvPicPr>
          <p:nvPr/>
        </p:nvPicPr>
        <p:blipFill>
          <a:blip r:embed="rId2"/>
          <a:srcRect/>
          <a:stretch>
            <a:fillRect/>
          </a:stretch>
        </p:blipFill>
        <p:spPr bwMode="auto">
          <a:xfrm>
            <a:off x="5724341" y="0"/>
            <a:ext cx="5184959" cy="6858000"/>
          </a:xfrm>
          <a:prstGeom prst="rect">
            <a:avLst/>
          </a:prstGeom>
          <a:noFill/>
        </p:spPr>
      </p:pic>
      <p:pic>
        <p:nvPicPr>
          <p:cNvPr id="8194" name="Picture 2" descr="C:\Users\Jose Luis\Desktop\bambu.jpg"/>
          <p:cNvPicPr>
            <a:picLocks noChangeAspect="1" noChangeArrowheads="1"/>
          </p:cNvPicPr>
          <p:nvPr/>
        </p:nvPicPr>
        <p:blipFill>
          <a:blip r:embed="rId3"/>
          <a:srcRect/>
          <a:stretch>
            <a:fillRect/>
          </a:stretch>
        </p:blipFill>
        <p:spPr bwMode="auto">
          <a:xfrm>
            <a:off x="0" y="0"/>
            <a:ext cx="5965013"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ruinas.jpg"/>
          <p:cNvPicPr>
            <a:picLocks noChangeAspect="1" noChangeArrowheads="1"/>
          </p:cNvPicPr>
          <p:nvPr/>
        </p:nvPicPr>
        <p:blipFill>
          <a:blip r:embed="rId2"/>
          <a:srcRect/>
          <a:stretch>
            <a:fillRect/>
          </a:stretch>
        </p:blipFill>
        <p:spPr bwMode="auto">
          <a:xfrm>
            <a:off x="0" y="0"/>
            <a:ext cx="10909300" cy="6946197"/>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1" y="0"/>
            <a:ext cx="10909301" cy="6858000"/>
          </a:xfrm>
          <a:prstGeom prst="rect">
            <a:avLst/>
          </a:prstGeom>
          <a:noFill/>
        </p:spPr>
      </p:pic>
      <p:pic>
        <p:nvPicPr>
          <p:cNvPr id="9218" name="Picture 2" descr="C:\Users\Jose Luis\Desktop\e24ec7175030158cf71807f893297738.jpg"/>
          <p:cNvPicPr>
            <a:picLocks noChangeAspect="1" noChangeArrowheads="1"/>
          </p:cNvPicPr>
          <p:nvPr/>
        </p:nvPicPr>
        <p:blipFill>
          <a:blip r:embed="rId3"/>
          <a:srcRect/>
          <a:stretch>
            <a:fillRect/>
          </a:stretch>
        </p:blipFill>
        <p:spPr bwMode="auto">
          <a:xfrm>
            <a:off x="2811444" y="1"/>
            <a:ext cx="5357850" cy="6858000"/>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Jose Luis\Desktop\d77ea665bd611fd691ef95bae70a238f.jpg"/>
          <p:cNvPicPr>
            <a:picLocks noChangeAspect="1" noChangeArrowheads="1"/>
          </p:cNvPicPr>
          <p:nvPr/>
        </p:nvPicPr>
        <p:blipFill>
          <a:blip r:embed="rId2"/>
          <a:srcRect/>
          <a:stretch>
            <a:fillRect/>
          </a:stretch>
        </p:blipFill>
        <p:spPr bwMode="auto">
          <a:xfrm>
            <a:off x="0" y="-1"/>
            <a:ext cx="10909300" cy="6900077"/>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1" y="0"/>
            <a:ext cx="10909301" cy="6858000"/>
          </a:xfrm>
          <a:prstGeom prst="rect">
            <a:avLst/>
          </a:prstGeom>
          <a:noFill/>
        </p:spPr>
      </p:pic>
      <p:pic>
        <p:nvPicPr>
          <p:cNvPr id="14338" name="Picture 2" descr="C:\Users\Jose Luis\Desktop\images (1).jpg"/>
          <p:cNvPicPr>
            <a:picLocks noChangeAspect="1" noChangeArrowheads="1"/>
          </p:cNvPicPr>
          <p:nvPr/>
        </p:nvPicPr>
        <p:blipFill>
          <a:blip r:embed="rId3"/>
          <a:srcRect/>
          <a:stretch>
            <a:fillRect/>
          </a:stretch>
        </p:blipFill>
        <p:spPr bwMode="auto">
          <a:xfrm>
            <a:off x="1168370" y="928670"/>
            <a:ext cx="7812104" cy="4883749"/>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nueva_york.jpg"/>
          <p:cNvPicPr>
            <a:picLocks noChangeAspect="1" noChangeArrowheads="1"/>
          </p:cNvPicPr>
          <p:nvPr/>
        </p:nvPicPr>
        <p:blipFill>
          <a:blip r:embed="rId2"/>
          <a:srcRect/>
          <a:stretch>
            <a:fillRect/>
          </a:stretch>
        </p:blipFill>
        <p:spPr bwMode="auto">
          <a:xfrm>
            <a:off x="0" y="-90333"/>
            <a:ext cx="5526088" cy="6948333"/>
          </a:xfrm>
          <a:prstGeom prst="rect">
            <a:avLst/>
          </a:prstGeom>
          <a:noFill/>
        </p:spPr>
      </p:pic>
      <p:pic>
        <p:nvPicPr>
          <p:cNvPr id="3" name="Picture 2" descr="C:\Users\Jose Luis\Desktop\rickmer-rickmers-tall-ship-with-scaffolding-on-its-foremast-in-hamburg-germany-tweaked-mono-1-bg.jpg"/>
          <p:cNvPicPr>
            <a:picLocks noChangeAspect="1" noChangeArrowheads="1"/>
          </p:cNvPicPr>
          <p:nvPr/>
        </p:nvPicPr>
        <p:blipFill>
          <a:blip r:embed="rId3"/>
          <a:srcRect/>
          <a:stretch>
            <a:fillRect/>
          </a:stretch>
        </p:blipFill>
        <p:spPr bwMode="auto">
          <a:xfrm>
            <a:off x="5526088" y="0"/>
            <a:ext cx="5383212" cy="6921548"/>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tumblr_kw98xthmq41qat99uo1_1280.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tumblr_l26eag3icj1qz9k79o1_500.jpg"/>
          <p:cNvPicPr>
            <a:picLocks noChangeAspect="1" noChangeArrowheads="1"/>
          </p:cNvPicPr>
          <p:nvPr/>
        </p:nvPicPr>
        <p:blipFill>
          <a:blip r:embed="rId2"/>
          <a:srcRect/>
          <a:stretch>
            <a:fillRect/>
          </a:stretch>
        </p:blipFill>
        <p:spPr bwMode="auto">
          <a:xfrm>
            <a:off x="1525560" y="-3414"/>
            <a:ext cx="7883542" cy="6861414"/>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ose Luis\Desktop\tumblr_ljbpj09mhi1qhie3ho1_500.jpg"/>
          <p:cNvPicPr>
            <a:picLocks noChangeAspect="1" noChangeArrowheads="1"/>
          </p:cNvPicPr>
          <p:nvPr/>
        </p:nvPicPr>
        <p:blipFill>
          <a:blip r:embed="rId2"/>
          <a:srcRect/>
          <a:stretch>
            <a:fillRect/>
          </a:stretch>
        </p:blipFill>
        <p:spPr bwMode="auto">
          <a:xfrm>
            <a:off x="0" y="-1"/>
            <a:ext cx="10909300" cy="6946197"/>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tumblr_mqfgc4gtwd1sulipco3_1280.jpg"/>
          <p:cNvPicPr>
            <a:picLocks noChangeAspect="1" noChangeArrowheads="1"/>
          </p:cNvPicPr>
          <p:nvPr/>
        </p:nvPicPr>
        <p:blipFill>
          <a:blip r:embed="rId2"/>
          <a:srcRect/>
          <a:stretch>
            <a:fillRect/>
          </a:stretch>
        </p:blipFill>
        <p:spPr bwMode="auto">
          <a:xfrm>
            <a:off x="0" y="-1"/>
            <a:ext cx="10909300" cy="6911791"/>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dd0633a859bc30f949202712699ad3dc.jpg"/>
          <p:cNvPicPr>
            <a:picLocks noChangeAspect="1" noChangeArrowheads="1"/>
          </p:cNvPicPr>
          <p:nvPr/>
        </p:nvPicPr>
        <p:blipFill>
          <a:blip r:embed="rId2"/>
          <a:srcRect/>
          <a:stretch>
            <a:fillRect/>
          </a:stretch>
        </p:blipFill>
        <p:spPr bwMode="auto">
          <a:xfrm>
            <a:off x="0" y="0"/>
            <a:ext cx="10909300" cy="713359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Jose Luis\Desktop\Duralok-shoring_1.png"/>
          <p:cNvPicPr>
            <a:picLocks noChangeAspect="1" noChangeArrowheads="1"/>
          </p:cNvPicPr>
          <p:nvPr/>
        </p:nvPicPr>
        <p:blipFill>
          <a:blip r:embed="rId2"/>
          <a:srcRect/>
          <a:stretch>
            <a:fillRect/>
          </a:stretch>
        </p:blipFill>
        <p:spPr bwMode="auto">
          <a:xfrm>
            <a:off x="-75391" y="0"/>
            <a:ext cx="10984692"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Jose Luis\Desktop\e8205e09684b53c335748534fa956ce4.jpg"/>
          <p:cNvPicPr>
            <a:picLocks noChangeAspect="1" noChangeArrowheads="1"/>
          </p:cNvPicPr>
          <p:nvPr/>
        </p:nvPicPr>
        <p:blipFill>
          <a:blip r:embed="rId2"/>
          <a:srcRect/>
          <a:stretch>
            <a:fillRect/>
          </a:stretch>
        </p:blipFill>
        <p:spPr bwMode="auto">
          <a:xfrm>
            <a:off x="1" y="0"/>
            <a:ext cx="5097460" cy="6860081"/>
          </a:xfrm>
          <a:prstGeom prst="rect">
            <a:avLst/>
          </a:prstGeom>
          <a:noFill/>
        </p:spPr>
      </p:pic>
      <p:pic>
        <p:nvPicPr>
          <p:cNvPr id="3" name="Picture 2" descr="C:\Users\Jose Luis\Desktop\85540eccd9b6140c3a153c04b914c330.jpg"/>
          <p:cNvPicPr>
            <a:picLocks noChangeAspect="1" noChangeArrowheads="1"/>
          </p:cNvPicPr>
          <p:nvPr/>
        </p:nvPicPr>
        <p:blipFill>
          <a:blip r:embed="rId3"/>
          <a:srcRect/>
          <a:stretch>
            <a:fillRect/>
          </a:stretch>
        </p:blipFill>
        <p:spPr bwMode="auto">
          <a:xfrm>
            <a:off x="5168898" y="0"/>
            <a:ext cx="5740402"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escaleras-andamio-mvrdv-rotterdam-6.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Jose Luis\Desktop\70ec8569fb3ec5fc725e252fd046bddf.jpg"/>
          <p:cNvPicPr>
            <a:picLocks noChangeAspect="1" noChangeArrowheads="1"/>
          </p:cNvPicPr>
          <p:nvPr/>
        </p:nvPicPr>
        <p:blipFill>
          <a:blip r:embed="rId2"/>
          <a:srcRect/>
          <a:stretch>
            <a:fillRect/>
          </a:stretch>
        </p:blipFill>
        <p:spPr bwMode="auto">
          <a:xfrm>
            <a:off x="453990" y="0"/>
            <a:ext cx="4740270" cy="6961293"/>
          </a:xfrm>
          <a:prstGeom prst="rect">
            <a:avLst/>
          </a:prstGeom>
          <a:noFill/>
        </p:spPr>
      </p:pic>
      <p:pic>
        <p:nvPicPr>
          <p:cNvPr id="3" name="Picture 2" descr="C:\Users\Jose Luis\Desktop\116a5ca6110de089633bab9da700d143.jpg"/>
          <p:cNvPicPr>
            <a:picLocks noChangeAspect="1" noChangeArrowheads="1"/>
          </p:cNvPicPr>
          <p:nvPr/>
        </p:nvPicPr>
        <p:blipFill>
          <a:blip r:embed="rId3"/>
          <a:srcRect/>
          <a:stretch>
            <a:fillRect/>
          </a:stretch>
        </p:blipFill>
        <p:spPr bwMode="auto">
          <a:xfrm>
            <a:off x="5657506" y="0"/>
            <a:ext cx="4680290"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Jose Luis\Desktop\92f150647da45795e8992efd01f38061.jpg"/>
          <p:cNvPicPr>
            <a:picLocks noChangeAspect="1" noChangeArrowheads="1"/>
          </p:cNvPicPr>
          <p:nvPr/>
        </p:nvPicPr>
        <p:blipFill>
          <a:blip r:embed="rId2"/>
          <a:srcRect/>
          <a:stretch>
            <a:fillRect/>
          </a:stretch>
        </p:blipFill>
        <p:spPr bwMode="auto">
          <a:xfrm>
            <a:off x="0" y="-1"/>
            <a:ext cx="5240336" cy="6858001"/>
          </a:xfrm>
          <a:prstGeom prst="rect">
            <a:avLst/>
          </a:prstGeom>
          <a:noFill/>
        </p:spPr>
      </p:pic>
      <p:pic>
        <p:nvPicPr>
          <p:cNvPr id="3" name="Picture 2" descr="C:\Users\Jose Luis\Desktop\91c0393f0d54a3b3d8cac3f2651f99cb.jpg"/>
          <p:cNvPicPr>
            <a:picLocks noChangeAspect="1" noChangeArrowheads="1"/>
          </p:cNvPicPr>
          <p:nvPr/>
        </p:nvPicPr>
        <p:blipFill>
          <a:blip r:embed="rId3"/>
          <a:srcRect/>
          <a:stretch>
            <a:fillRect/>
          </a:stretch>
        </p:blipFill>
        <p:spPr bwMode="auto">
          <a:xfrm>
            <a:off x="5292954" y="0"/>
            <a:ext cx="5616346"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1" y="0"/>
            <a:ext cx="10909301" cy="6858000"/>
          </a:xfrm>
          <a:prstGeom prst="rect">
            <a:avLst/>
          </a:prstGeom>
          <a:noFill/>
        </p:spPr>
      </p:pic>
      <p:pic>
        <p:nvPicPr>
          <p:cNvPr id="27650" name="Picture 2" descr="C:\Users\Jose Luis\Desktop\8936c9271343ea6a575586c8e4e408ae.jpg"/>
          <p:cNvPicPr>
            <a:picLocks noChangeAspect="1" noChangeArrowheads="1"/>
          </p:cNvPicPr>
          <p:nvPr/>
        </p:nvPicPr>
        <p:blipFill>
          <a:blip r:embed="rId3"/>
          <a:srcRect/>
          <a:stretch>
            <a:fillRect/>
          </a:stretch>
        </p:blipFill>
        <p:spPr bwMode="auto">
          <a:xfrm>
            <a:off x="1668436" y="0"/>
            <a:ext cx="6989964" cy="6858000"/>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Jose Luis\Desktop\images.jpg"/>
          <p:cNvPicPr>
            <a:picLocks noChangeAspect="1" noChangeArrowheads="1"/>
          </p:cNvPicPr>
          <p:nvPr/>
        </p:nvPicPr>
        <p:blipFill>
          <a:blip r:embed="rId2"/>
          <a:srcRect/>
          <a:stretch>
            <a:fillRect/>
          </a:stretch>
        </p:blipFill>
        <p:spPr bwMode="auto">
          <a:xfrm>
            <a:off x="0" y="0"/>
            <a:ext cx="10909300"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Jose Luis\Desktop\39661a91c584696c9ea697fee05fe890.jpg"/>
          <p:cNvPicPr>
            <a:picLocks noChangeAspect="1" noChangeArrowheads="1"/>
          </p:cNvPicPr>
          <p:nvPr/>
        </p:nvPicPr>
        <p:blipFill>
          <a:blip r:embed="rId2"/>
          <a:srcRect/>
          <a:stretch>
            <a:fillRect/>
          </a:stretch>
        </p:blipFill>
        <p:spPr bwMode="auto">
          <a:xfrm>
            <a:off x="596866" y="0"/>
            <a:ext cx="4143404" cy="7043608"/>
          </a:xfrm>
          <a:prstGeom prst="rect">
            <a:avLst/>
          </a:prstGeom>
          <a:noFill/>
        </p:spPr>
      </p:pic>
      <p:pic>
        <p:nvPicPr>
          <p:cNvPr id="3" name="Picture 2" descr="C:\Users\Jose Luis\Desktop\8706d1d7365ffd9ca67b4de79836773f.jpg"/>
          <p:cNvPicPr>
            <a:picLocks noChangeAspect="1" noChangeArrowheads="1"/>
          </p:cNvPicPr>
          <p:nvPr/>
        </p:nvPicPr>
        <p:blipFill>
          <a:blip r:embed="rId3"/>
          <a:srcRect/>
          <a:stretch>
            <a:fillRect/>
          </a:stretch>
        </p:blipFill>
        <p:spPr bwMode="auto">
          <a:xfrm>
            <a:off x="5383212" y="0"/>
            <a:ext cx="4740270" cy="6875562"/>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mcoantonioteixeirag.jpg"/>
          <p:cNvPicPr>
            <a:picLocks noChangeAspect="1" noChangeArrowheads="1"/>
          </p:cNvPicPr>
          <p:nvPr/>
        </p:nvPicPr>
        <p:blipFill>
          <a:blip r:embed="rId2"/>
          <a:srcRect/>
          <a:stretch>
            <a:fillRect/>
          </a:stretch>
        </p:blipFill>
        <p:spPr bwMode="auto">
          <a:xfrm>
            <a:off x="739742" y="0"/>
            <a:ext cx="9455178" cy="6874969"/>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a54d32a6d9a89c223e06e03565cda2fe.jpg"/>
          <p:cNvPicPr>
            <a:picLocks noChangeAspect="1" noChangeArrowheads="1"/>
          </p:cNvPicPr>
          <p:nvPr/>
        </p:nvPicPr>
        <p:blipFill>
          <a:blip r:embed="rId2"/>
          <a:srcRect/>
          <a:stretch>
            <a:fillRect/>
          </a:stretch>
        </p:blipFill>
        <p:spPr bwMode="auto">
          <a:xfrm>
            <a:off x="0" y="0"/>
            <a:ext cx="10909300" cy="6975888"/>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1" y="0"/>
            <a:ext cx="10909301" cy="6858000"/>
          </a:xfrm>
          <a:prstGeom prst="rect">
            <a:avLst/>
          </a:prstGeom>
          <a:noFill/>
        </p:spPr>
      </p:pic>
      <p:pic>
        <p:nvPicPr>
          <p:cNvPr id="28674" name="Picture 2" descr="C:\Users\Jose Luis\Desktop\da397b11e3fea1f2f07faffb98fe3db6.jpg"/>
          <p:cNvPicPr>
            <a:picLocks noChangeAspect="1" noChangeArrowheads="1"/>
          </p:cNvPicPr>
          <p:nvPr/>
        </p:nvPicPr>
        <p:blipFill>
          <a:blip r:embed="rId3"/>
          <a:srcRect b="11652"/>
          <a:stretch>
            <a:fillRect/>
          </a:stretch>
        </p:blipFill>
        <p:spPr bwMode="auto">
          <a:xfrm>
            <a:off x="2597130" y="-214338"/>
            <a:ext cx="5500726" cy="7072338"/>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images (2).jpg"/>
          <p:cNvPicPr>
            <a:picLocks noChangeAspect="1" noChangeArrowheads="1"/>
          </p:cNvPicPr>
          <p:nvPr/>
        </p:nvPicPr>
        <p:blipFill>
          <a:blip r:embed="rId2"/>
          <a:srcRect/>
          <a:stretch>
            <a:fillRect/>
          </a:stretch>
        </p:blipFill>
        <p:spPr bwMode="auto">
          <a:xfrm>
            <a:off x="0" y="0"/>
            <a:ext cx="5818057" cy="6858000"/>
          </a:xfrm>
          <a:prstGeom prst="rect">
            <a:avLst/>
          </a:prstGeom>
          <a:noFill/>
        </p:spPr>
      </p:pic>
      <p:sp>
        <p:nvSpPr>
          <p:cNvPr id="3" name="2 Rectángulo"/>
          <p:cNvSpPr/>
          <p:nvPr/>
        </p:nvSpPr>
        <p:spPr>
          <a:xfrm>
            <a:off x="6383344" y="1500174"/>
            <a:ext cx="3883014" cy="4801314"/>
          </a:xfrm>
          <a:prstGeom prst="rect">
            <a:avLst/>
          </a:prstGeom>
        </p:spPr>
        <p:txBody>
          <a:bodyPr wrap="square">
            <a:spAutoFit/>
          </a:bodyPr>
          <a:lstStyle/>
          <a:p>
            <a:pPr algn="ctr"/>
            <a:r>
              <a:rPr lang="es-ES" dirty="0" smtClean="0"/>
              <a:t>Se </a:t>
            </a:r>
            <a:r>
              <a:rPr lang="es-ES" dirty="0" smtClean="0"/>
              <a:t>construyen o reforman decenas de edificios diariamente, y la inmensa mayoría se hacen con la ayuda del más tradicional de los andamiajes. El bambú. Da igual que sean pequeñas casas, rótulos de establecimientos o el mas moderno de los rascacielos. En todas las construcciones se utilizan los «</a:t>
            </a:r>
            <a:r>
              <a:rPr lang="es-ES" dirty="0" err="1" smtClean="0"/>
              <a:t>taap</a:t>
            </a:r>
            <a:r>
              <a:rPr lang="es-ES" dirty="0" smtClean="0"/>
              <a:t> </a:t>
            </a:r>
            <a:r>
              <a:rPr lang="es-ES" dirty="0" err="1" smtClean="0"/>
              <a:t>pang</a:t>
            </a:r>
            <a:r>
              <a:rPr lang="es-ES" dirty="0" smtClean="0"/>
              <a:t>», los obreros especialistas en este ancestral arte al servicio de la modernidad. Impresiona ver los inmensos edificios de la ciudad rodeados de un esqueleto de delgados troncos, con una longitud de entre cinco y siete metros, entrelazados simplemente con la ayuda de simples tiras de plástico.</a:t>
            </a:r>
            <a:endParaRPr lang="es-ES" dirty="0"/>
          </a:p>
        </p:txBody>
      </p:sp>
    </p:spTree>
  </p:cSld>
  <p:clrMapOvr>
    <a:masterClrMapping/>
  </p:clrMapOvr>
  <p:transition spd="med" advTm="34000">
    <p:blinds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andamios bambu--644x362.jpg"/>
          <p:cNvPicPr>
            <a:picLocks noChangeAspect="1" noChangeArrowheads="1"/>
          </p:cNvPicPr>
          <p:nvPr/>
        </p:nvPicPr>
        <p:blipFill>
          <a:blip r:embed="rId2"/>
          <a:srcRect/>
          <a:stretch>
            <a:fillRect/>
          </a:stretch>
        </p:blipFill>
        <p:spPr bwMode="auto">
          <a:xfrm>
            <a:off x="-1" y="0"/>
            <a:ext cx="10929577"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hong_kong.jpg"/>
          <p:cNvPicPr>
            <a:picLocks noChangeAspect="1" noChangeArrowheads="1"/>
          </p:cNvPicPr>
          <p:nvPr/>
        </p:nvPicPr>
        <p:blipFill>
          <a:blip r:embed="rId2"/>
          <a:srcRect/>
          <a:stretch>
            <a:fillRect/>
          </a:stretch>
        </p:blipFill>
        <p:spPr bwMode="auto">
          <a:xfrm>
            <a:off x="-228581" y="0"/>
            <a:ext cx="11137882"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竹脚手架是普遍的在香港-筑业-58500611.jpg"/>
          <p:cNvPicPr>
            <a:picLocks noChangeAspect="1" noChangeArrowheads="1"/>
          </p:cNvPicPr>
          <p:nvPr/>
        </p:nvPicPr>
        <p:blipFill>
          <a:blip r:embed="rId2" cstate="print"/>
          <a:srcRect/>
          <a:stretch>
            <a:fillRect/>
          </a:stretch>
        </p:blipFill>
        <p:spPr bwMode="auto">
          <a:xfrm>
            <a:off x="0" y="0"/>
            <a:ext cx="10909300" cy="7143776"/>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56a14d034fdc2ce952077e8fe62edf3a.jpg"/>
          <p:cNvPicPr>
            <a:picLocks noChangeAspect="1" noChangeArrowheads="1"/>
          </p:cNvPicPr>
          <p:nvPr/>
        </p:nvPicPr>
        <p:blipFill>
          <a:blip r:embed="rId2"/>
          <a:srcRect/>
          <a:stretch>
            <a:fillRect/>
          </a:stretch>
        </p:blipFill>
        <p:spPr bwMode="auto">
          <a:xfrm>
            <a:off x="0" y="0"/>
            <a:ext cx="10909300" cy="6990444"/>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Jose Luis\Desktop\china_bamboo-scaffolding.jpg"/>
          <p:cNvPicPr>
            <a:picLocks noChangeAspect="1" noChangeArrowheads="1"/>
          </p:cNvPicPr>
          <p:nvPr/>
        </p:nvPicPr>
        <p:blipFill>
          <a:blip r:embed="rId2"/>
          <a:srcRect/>
          <a:stretch>
            <a:fillRect/>
          </a:stretch>
        </p:blipFill>
        <p:spPr bwMode="auto">
          <a:xfrm>
            <a:off x="0" y="0"/>
            <a:ext cx="10909300" cy="6869648"/>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6a9cd99f96574ae1b82f889c35c390f9.jpg"/>
          <p:cNvPicPr>
            <a:picLocks noChangeAspect="1" noChangeArrowheads="1"/>
          </p:cNvPicPr>
          <p:nvPr/>
        </p:nvPicPr>
        <p:blipFill>
          <a:blip r:embed="rId2"/>
          <a:srcRect/>
          <a:stretch>
            <a:fillRect/>
          </a:stretch>
        </p:blipFill>
        <p:spPr bwMode="auto">
          <a:xfrm>
            <a:off x="0" y="0"/>
            <a:ext cx="5454650" cy="6858000"/>
          </a:xfrm>
          <a:prstGeom prst="rect">
            <a:avLst/>
          </a:prstGeom>
          <a:noFill/>
        </p:spPr>
      </p:pic>
      <p:pic>
        <p:nvPicPr>
          <p:cNvPr id="3" name="Picture 2" descr="C:\Users\Jose Luis\Desktop\8ef94c8e460deb899d8df7e3c516b790.jpg"/>
          <p:cNvPicPr>
            <a:picLocks noChangeAspect="1" noChangeArrowheads="1"/>
          </p:cNvPicPr>
          <p:nvPr/>
        </p:nvPicPr>
        <p:blipFill>
          <a:blip r:embed="rId3"/>
          <a:srcRect/>
          <a:stretch>
            <a:fillRect/>
          </a:stretch>
        </p:blipFill>
        <p:spPr bwMode="auto">
          <a:xfrm>
            <a:off x="5454074" y="0"/>
            <a:ext cx="5455226"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5b22b91427f3ee60c6b53199ffb3322e.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nepal.jpg"/>
          <p:cNvPicPr>
            <a:picLocks noChangeAspect="1" noChangeArrowheads="1"/>
          </p:cNvPicPr>
          <p:nvPr/>
        </p:nvPicPr>
        <p:blipFill>
          <a:blip r:embed="rId2"/>
          <a:srcRect/>
          <a:stretch>
            <a:fillRect/>
          </a:stretch>
        </p:blipFill>
        <p:spPr bwMode="auto">
          <a:xfrm>
            <a:off x="0" y="-263737"/>
            <a:ext cx="10909300" cy="7121737"/>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china.jpg"/>
          <p:cNvPicPr>
            <a:picLocks noChangeAspect="1" noChangeArrowheads="1"/>
          </p:cNvPicPr>
          <p:nvPr/>
        </p:nvPicPr>
        <p:blipFill>
          <a:blip r:embed="rId2"/>
          <a:srcRect/>
          <a:stretch>
            <a:fillRect/>
          </a:stretch>
        </p:blipFill>
        <p:spPr bwMode="auto">
          <a:xfrm>
            <a:off x="0" y="0"/>
            <a:ext cx="10909300" cy="7037636"/>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rascazielos.jpg"/>
          <p:cNvPicPr>
            <a:picLocks noChangeAspect="1" noChangeArrowheads="1"/>
          </p:cNvPicPr>
          <p:nvPr/>
        </p:nvPicPr>
        <p:blipFill>
          <a:blip r:embed="rId2"/>
          <a:srcRect/>
          <a:stretch>
            <a:fillRect/>
          </a:stretch>
        </p:blipFill>
        <p:spPr bwMode="auto">
          <a:xfrm>
            <a:off x="0" y="0"/>
            <a:ext cx="10909300" cy="6888252"/>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Addis Abeba - andamios.jpg"/>
          <p:cNvPicPr>
            <a:picLocks noChangeAspect="1" noChangeArrowheads="1"/>
          </p:cNvPicPr>
          <p:nvPr/>
        </p:nvPicPr>
        <p:blipFill>
          <a:blip r:embed="rId2"/>
          <a:srcRect/>
          <a:stretch>
            <a:fillRect/>
          </a:stretch>
        </p:blipFill>
        <p:spPr bwMode="auto">
          <a:xfrm>
            <a:off x="0" y="0"/>
            <a:ext cx="10909300" cy="6939712"/>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dd981a35-16c7-4073-b8fd-71c97b9b17c8.jpeg"/>
          <p:cNvPicPr>
            <a:picLocks noChangeAspect="1" noChangeArrowheads="1"/>
          </p:cNvPicPr>
          <p:nvPr/>
        </p:nvPicPr>
        <p:blipFill>
          <a:blip r:embed="rId2"/>
          <a:srcRect/>
          <a:stretch>
            <a:fillRect/>
          </a:stretch>
        </p:blipFill>
        <p:spPr bwMode="auto">
          <a:xfrm>
            <a:off x="0" y="0"/>
            <a:ext cx="10909300" cy="6901802"/>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andamio.jpg"/>
          <p:cNvPicPr>
            <a:picLocks noChangeAspect="1" noChangeArrowheads="1"/>
          </p:cNvPicPr>
          <p:nvPr/>
        </p:nvPicPr>
        <p:blipFill>
          <a:blip r:embed="rId2"/>
          <a:srcRect/>
          <a:stretch>
            <a:fillRect/>
          </a:stretch>
        </p:blipFill>
        <p:spPr bwMode="auto">
          <a:xfrm>
            <a:off x="2602579" y="0"/>
            <a:ext cx="5547983"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883278" y="714356"/>
            <a:ext cx="4454518" cy="2308324"/>
          </a:xfrm>
          <a:prstGeom prst="rect">
            <a:avLst/>
          </a:prstGeom>
        </p:spPr>
        <p:txBody>
          <a:bodyPr wrap="square">
            <a:spAutoFit/>
          </a:bodyPr>
          <a:lstStyle/>
          <a:p>
            <a:r>
              <a:rPr lang="es-ES" dirty="0" smtClean="0"/>
              <a:t>Las técnicas de Acceso por cuerdas, están asociadas a las técnicas del alpinismo desarrolladas en Europa en el mar negro, y trasladadas a los entornos urbano e industrial; dejan en nuestros días desempeñar tareas en lugares de difícil acceso, incrementando el grado de seguridad y eliminando accidentes derivados de caídas. </a:t>
            </a:r>
            <a:endParaRPr lang="es-ES" dirty="0"/>
          </a:p>
        </p:txBody>
      </p:sp>
      <p:sp>
        <p:nvSpPr>
          <p:cNvPr id="3" name="2 Rectángulo"/>
          <p:cNvSpPr/>
          <p:nvPr/>
        </p:nvSpPr>
        <p:spPr>
          <a:xfrm>
            <a:off x="5883278" y="3643314"/>
            <a:ext cx="4668832" cy="2862322"/>
          </a:xfrm>
          <a:prstGeom prst="rect">
            <a:avLst/>
          </a:prstGeom>
        </p:spPr>
        <p:txBody>
          <a:bodyPr wrap="square">
            <a:spAutoFit/>
          </a:bodyPr>
          <a:lstStyle/>
          <a:p>
            <a:r>
              <a:rPr lang="es-ES" dirty="0" smtClean="0"/>
              <a:t>Un edificio es más valorado cuanto más cuidada está su fachada, es un factor de suma importancia tanto de cara al exterior como al interior.</a:t>
            </a:r>
            <a:br>
              <a:rPr lang="es-ES" dirty="0" smtClean="0"/>
            </a:br>
            <a:r>
              <a:rPr lang="es-ES" dirty="0" smtClean="0"/>
              <a:t/>
            </a:r>
            <a:br>
              <a:rPr lang="es-ES" dirty="0" smtClean="0"/>
            </a:br>
            <a:r>
              <a:rPr lang="es-ES" dirty="0" smtClean="0"/>
              <a:t>Las </a:t>
            </a:r>
            <a:r>
              <a:rPr lang="es-ES" b="1" dirty="0" smtClean="0"/>
              <a:t>cubiertas</a:t>
            </a:r>
            <a:r>
              <a:rPr lang="es-ES" dirty="0" smtClean="0"/>
              <a:t> deben poseer una impermeabilización a la altura de las esperanzas, cualidades impermeables a través de las que se conseguirán posibilidades reales contra la humedad, filtraciones y goteras.</a:t>
            </a:r>
            <a:endParaRPr lang="es-ES" dirty="0"/>
          </a:p>
        </p:txBody>
      </p:sp>
      <p:pic>
        <p:nvPicPr>
          <p:cNvPr id="4" name="Picture 2" descr="C:\Users\Jose Luis\Desktop\images (3).jpg"/>
          <p:cNvPicPr>
            <a:picLocks noChangeAspect="1" noChangeArrowheads="1"/>
          </p:cNvPicPr>
          <p:nvPr/>
        </p:nvPicPr>
        <p:blipFill>
          <a:blip r:embed="rId2"/>
          <a:srcRect/>
          <a:stretch>
            <a:fillRect/>
          </a:stretch>
        </p:blipFill>
        <p:spPr bwMode="auto">
          <a:xfrm>
            <a:off x="0" y="0"/>
            <a:ext cx="5136880" cy="6858000"/>
          </a:xfrm>
          <a:prstGeom prst="rect">
            <a:avLst/>
          </a:prstGeom>
          <a:noFill/>
        </p:spPr>
      </p:pic>
    </p:spTree>
  </p:cSld>
  <p:clrMapOvr>
    <a:masterClrMapping/>
  </p:clrMapOvr>
  <p:transition spd="med" advTm="35000">
    <p:blinds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1" y="0"/>
            <a:ext cx="10909301" cy="6858000"/>
          </a:xfrm>
          <a:prstGeom prst="rect">
            <a:avLst/>
          </a:prstGeom>
          <a:noFill/>
        </p:spPr>
      </p:pic>
      <p:pic>
        <p:nvPicPr>
          <p:cNvPr id="12290" name="Picture 2" descr="C:\Users\Jose Luis\Desktop\descarga (2).jpg"/>
          <p:cNvPicPr>
            <a:picLocks noChangeAspect="1" noChangeArrowheads="1"/>
          </p:cNvPicPr>
          <p:nvPr/>
        </p:nvPicPr>
        <p:blipFill>
          <a:blip r:embed="rId3"/>
          <a:srcRect/>
          <a:stretch>
            <a:fillRect/>
          </a:stretch>
        </p:blipFill>
        <p:spPr bwMode="auto">
          <a:xfrm>
            <a:off x="1311246" y="500042"/>
            <a:ext cx="7929618" cy="5939559"/>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images (4).jpg"/>
          <p:cNvPicPr>
            <a:picLocks noChangeAspect="1" noChangeArrowheads="1"/>
          </p:cNvPicPr>
          <p:nvPr/>
        </p:nvPicPr>
        <p:blipFill>
          <a:blip r:embed="rId2"/>
          <a:srcRect/>
          <a:stretch>
            <a:fillRect/>
          </a:stretch>
        </p:blipFill>
        <p:spPr bwMode="auto">
          <a:xfrm>
            <a:off x="453990" y="0"/>
            <a:ext cx="5117123" cy="6858000"/>
          </a:xfrm>
          <a:prstGeom prst="rect">
            <a:avLst/>
          </a:prstGeom>
          <a:noFill/>
        </p:spPr>
      </p:pic>
      <p:pic>
        <p:nvPicPr>
          <p:cNvPr id="3" name="Picture 2" descr="C:\Users\Jose Luis\Desktop\05-altitud-trabajos-verticales-lineas-de-vida-reabilitacio-de-fachadas-reparacion-de-cornisas-mediante-encofrado-alcoy-alicante-valencia-murcia-albacete-castellon.jpg"/>
          <p:cNvPicPr>
            <a:picLocks noChangeAspect="1" noChangeArrowheads="1"/>
          </p:cNvPicPr>
          <p:nvPr/>
        </p:nvPicPr>
        <p:blipFill>
          <a:blip r:embed="rId3"/>
          <a:srcRect/>
          <a:stretch>
            <a:fillRect/>
          </a:stretch>
        </p:blipFill>
        <p:spPr bwMode="auto">
          <a:xfrm>
            <a:off x="5454650" y="0"/>
            <a:ext cx="5122068"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DSC01507.JPG"/>
          <p:cNvPicPr>
            <a:picLocks noChangeAspect="1" noChangeArrowheads="1"/>
          </p:cNvPicPr>
          <p:nvPr/>
        </p:nvPicPr>
        <p:blipFill>
          <a:blip r:embed="rId2"/>
          <a:srcRect/>
          <a:stretch>
            <a:fillRect/>
          </a:stretch>
        </p:blipFill>
        <p:spPr bwMode="auto">
          <a:xfrm>
            <a:off x="0" y="0"/>
            <a:ext cx="10909300"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images (1).jpg"/>
          <p:cNvPicPr>
            <a:picLocks noChangeAspect="1" noChangeArrowheads="1"/>
          </p:cNvPicPr>
          <p:nvPr/>
        </p:nvPicPr>
        <p:blipFill>
          <a:blip r:embed="rId2"/>
          <a:srcRect/>
          <a:stretch>
            <a:fillRect/>
          </a:stretch>
        </p:blipFill>
        <p:spPr bwMode="auto">
          <a:xfrm>
            <a:off x="1739874" y="0"/>
            <a:ext cx="7429552"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1" y="0"/>
            <a:ext cx="10909301" cy="6858000"/>
          </a:xfrm>
          <a:prstGeom prst="rect">
            <a:avLst/>
          </a:prstGeom>
          <a:noFill/>
        </p:spPr>
      </p:pic>
      <p:pic>
        <p:nvPicPr>
          <p:cNvPr id="11266" name="Picture 2" descr="C:\Users\Jose Luis\Desktop\descarga (3).jpg"/>
          <p:cNvPicPr>
            <a:picLocks noChangeAspect="1" noChangeArrowheads="1"/>
          </p:cNvPicPr>
          <p:nvPr/>
        </p:nvPicPr>
        <p:blipFill>
          <a:blip r:embed="rId3"/>
          <a:srcRect/>
          <a:stretch>
            <a:fillRect/>
          </a:stretch>
        </p:blipFill>
        <p:spPr bwMode="auto">
          <a:xfrm>
            <a:off x="2382816" y="0"/>
            <a:ext cx="6858000" cy="6858000"/>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images.jpg"/>
          <p:cNvPicPr>
            <a:picLocks noChangeAspect="1" noChangeArrowheads="1"/>
          </p:cNvPicPr>
          <p:nvPr/>
        </p:nvPicPr>
        <p:blipFill>
          <a:blip r:embed="rId2"/>
          <a:srcRect/>
          <a:stretch>
            <a:fillRect/>
          </a:stretch>
        </p:blipFill>
        <p:spPr bwMode="auto">
          <a:xfrm>
            <a:off x="1025494" y="0"/>
            <a:ext cx="8929750"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1" y="0"/>
            <a:ext cx="10909301" cy="6858000"/>
          </a:xfrm>
          <a:prstGeom prst="rect">
            <a:avLst/>
          </a:prstGeom>
          <a:noFill/>
        </p:spPr>
      </p:pic>
      <p:pic>
        <p:nvPicPr>
          <p:cNvPr id="13314" name="Picture 2" descr="C:\Users\Jose Luis\Desktop\descarga (1).jpg"/>
          <p:cNvPicPr>
            <a:picLocks noChangeAspect="1" noChangeArrowheads="1"/>
          </p:cNvPicPr>
          <p:nvPr/>
        </p:nvPicPr>
        <p:blipFill>
          <a:blip r:embed="rId3"/>
          <a:srcRect/>
          <a:stretch>
            <a:fillRect/>
          </a:stretch>
        </p:blipFill>
        <p:spPr bwMode="auto">
          <a:xfrm>
            <a:off x="2168502" y="0"/>
            <a:ext cx="6858000" cy="6858000"/>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images (2).jpg"/>
          <p:cNvPicPr>
            <a:picLocks noChangeAspect="1" noChangeArrowheads="1"/>
          </p:cNvPicPr>
          <p:nvPr/>
        </p:nvPicPr>
        <p:blipFill>
          <a:blip r:embed="rId2"/>
          <a:srcRect/>
          <a:stretch>
            <a:fillRect/>
          </a:stretch>
        </p:blipFill>
        <p:spPr bwMode="auto">
          <a:xfrm>
            <a:off x="1168370" y="0"/>
            <a:ext cx="8312170" cy="6918839"/>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1" y="0"/>
            <a:ext cx="10909301" cy="6858000"/>
          </a:xfrm>
          <a:prstGeom prst="rect">
            <a:avLst/>
          </a:prstGeom>
          <a:noFill/>
        </p:spPr>
      </p:pic>
      <p:pic>
        <p:nvPicPr>
          <p:cNvPr id="14338" name="Picture 2" descr="C:\Users\Jose Luis\Desktop\descarga.jpg"/>
          <p:cNvPicPr>
            <a:picLocks noChangeAspect="1" noChangeArrowheads="1"/>
          </p:cNvPicPr>
          <p:nvPr/>
        </p:nvPicPr>
        <p:blipFill>
          <a:blip r:embed="rId3"/>
          <a:srcRect/>
          <a:stretch>
            <a:fillRect/>
          </a:stretch>
        </p:blipFill>
        <p:spPr bwMode="auto">
          <a:xfrm>
            <a:off x="2097064" y="0"/>
            <a:ext cx="6858000" cy="6858000"/>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trabajo-vertical-rehabilitacion-1-malaga.jpg"/>
          <p:cNvPicPr>
            <a:picLocks noChangeAspect="1" noChangeArrowheads="1"/>
          </p:cNvPicPr>
          <p:nvPr/>
        </p:nvPicPr>
        <p:blipFill>
          <a:blip r:embed="rId2"/>
          <a:srcRect/>
          <a:stretch>
            <a:fillRect/>
          </a:stretch>
        </p:blipFill>
        <p:spPr bwMode="auto">
          <a:xfrm>
            <a:off x="-1" y="0"/>
            <a:ext cx="5548045" cy="6858000"/>
          </a:xfrm>
          <a:prstGeom prst="rect">
            <a:avLst/>
          </a:prstGeom>
          <a:noFill/>
        </p:spPr>
      </p:pic>
      <p:pic>
        <p:nvPicPr>
          <p:cNvPr id="3" name="Picture 2" descr="C:\Users\Jose Luis\Desktop\02-altitud-trabajos-verticales-lineas-de-vida-reabilitacio-de-fachadas-reparacion-de-cornisas-para-mapfre-alcoy-alicante-valencia-murcia-albacete-castellon-765x1024.jpg"/>
          <p:cNvPicPr>
            <a:picLocks noChangeAspect="1" noChangeArrowheads="1"/>
          </p:cNvPicPr>
          <p:nvPr/>
        </p:nvPicPr>
        <p:blipFill>
          <a:blip r:embed="rId3"/>
          <a:srcRect/>
          <a:stretch>
            <a:fillRect/>
          </a:stretch>
        </p:blipFill>
        <p:spPr bwMode="auto">
          <a:xfrm>
            <a:off x="5597526" y="0"/>
            <a:ext cx="5311774" cy="6877072"/>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1" y="0"/>
            <a:ext cx="10909301" cy="6858000"/>
          </a:xfrm>
          <a:prstGeom prst="rect">
            <a:avLst/>
          </a:prstGeom>
          <a:noFill/>
        </p:spPr>
      </p:pic>
      <p:pic>
        <p:nvPicPr>
          <p:cNvPr id="2050" name="Picture 2" descr="C:\Users\Jose Luis\Desktop\ERIVER-LIMPIEZA-FACHADAS.jpg"/>
          <p:cNvPicPr>
            <a:picLocks noChangeAspect="1" noChangeArrowheads="1"/>
          </p:cNvPicPr>
          <p:nvPr/>
        </p:nvPicPr>
        <p:blipFill>
          <a:blip r:embed="rId3"/>
          <a:srcRect/>
          <a:stretch>
            <a:fillRect/>
          </a:stretch>
        </p:blipFill>
        <p:spPr bwMode="auto">
          <a:xfrm>
            <a:off x="954056" y="0"/>
            <a:ext cx="9165214" cy="6858000"/>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x20140702imo.jpg.pagespeed.ic.Wkm0gm_JPU.jpg"/>
          <p:cNvPicPr>
            <a:picLocks noChangeAspect="1" noChangeArrowheads="1"/>
          </p:cNvPicPr>
          <p:nvPr/>
        </p:nvPicPr>
        <p:blipFill>
          <a:blip r:embed="rId2"/>
          <a:srcRect/>
          <a:stretch>
            <a:fillRect/>
          </a:stretch>
        </p:blipFill>
        <p:spPr bwMode="auto">
          <a:xfrm>
            <a:off x="0" y="0"/>
            <a:ext cx="10909300"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2" name="Image 2" descr="swirlrainbw3.gif"/>
          <p:cNvPicPr>
            <a:picLocks noChangeAspect="1"/>
          </p:cNvPicPr>
          <p:nvPr/>
        </p:nvPicPr>
        <p:blipFill>
          <a:blip r:embed="rId2" cstate="print"/>
          <a:srcRect/>
          <a:stretch>
            <a:fillRect/>
          </a:stretch>
        </p:blipFill>
        <p:spPr bwMode="auto">
          <a:xfrm rot="5400000">
            <a:off x="-3387478" y="3387488"/>
            <a:ext cx="6858000" cy="83043"/>
          </a:xfrm>
          <a:prstGeom prst="rect">
            <a:avLst/>
          </a:prstGeom>
          <a:noFill/>
          <a:ln w="9525">
            <a:noFill/>
            <a:miter lim="800000"/>
            <a:headEnd/>
            <a:tailEnd/>
          </a:ln>
        </p:spPr>
      </p:pic>
      <p:pic>
        <p:nvPicPr>
          <p:cNvPr id="155653" name="Image 2" descr="swirlrainbw3.gif"/>
          <p:cNvPicPr>
            <a:picLocks noChangeAspect="1"/>
          </p:cNvPicPr>
          <p:nvPr/>
        </p:nvPicPr>
        <p:blipFill>
          <a:blip r:embed="rId2" cstate="print"/>
          <a:srcRect/>
          <a:stretch>
            <a:fillRect/>
          </a:stretch>
        </p:blipFill>
        <p:spPr bwMode="auto">
          <a:xfrm rot="5400000">
            <a:off x="7438780" y="3387488"/>
            <a:ext cx="6858000" cy="83043"/>
          </a:xfrm>
          <a:prstGeom prst="rect">
            <a:avLst/>
          </a:prstGeom>
          <a:noFill/>
          <a:ln w="9525">
            <a:noFill/>
            <a:miter lim="800000"/>
            <a:headEnd/>
            <a:tailEnd/>
          </a:ln>
        </p:spPr>
      </p:pic>
      <p:pic>
        <p:nvPicPr>
          <p:cNvPr id="155654" name="Image 2" descr="swirlrainbw3.gif"/>
          <p:cNvPicPr>
            <a:picLocks noChangeAspect="1"/>
          </p:cNvPicPr>
          <p:nvPr/>
        </p:nvPicPr>
        <p:blipFill>
          <a:blip r:embed="rId2" cstate="print"/>
          <a:srcRect/>
          <a:stretch>
            <a:fillRect/>
          </a:stretch>
        </p:blipFill>
        <p:spPr bwMode="auto">
          <a:xfrm rot="10800000">
            <a:off x="0" y="0"/>
            <a:ext cx="10909300" cy="69512"/>
          </a:xfrm>
          <a:prstGeom prst="rect">
            <a:avLst/>
          </a:prstGeom>
          <a:noFill/>
          <a:ln w="9525">
            <a:noFill/>
            <a:miter lim="800000"/>
            <a:headEnd/>
            <a:tailEnd/>
          </a:ln>
        </p:spPr>
      </p:pic>
      <p:pic>
        <p:nvPicPr>
          <p:cNvPr id="155655" name="Image 2" descr="swirlrainbw3.gif"/>
          <p:cNvPicPr>
            <a:picLocks noChangeAspect="1"/>
          </p:cNvPicPr>
          <p:nvPr/>
        </p:nvPicPr>
        <p:blipFill>
          <a:blip r:embed="rId2" cstate="print"/>
          <a:srcRect/>
          <a:stretch>
            <a:fillRect/>
          </a:stretch>
        </p:blipFill>
        <p:spPr bwMode="auto">
          <a:xfrm rot="10800000">
            <a:off x="6" y="6783316"/>
            <a:ext cx="109093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3" cstate="email"/>
          <a:srcRect/>
          <a:stretch>
            <a:fillRect/>
          </a:stretch>
        </p:blipFill>
        <p:spPr bwMode="auto">
          <a:xfrm>
            <a:off x="655706" y="5803929"/>
            <a:ext cx="718879" cy="684513"/>
          </a:xfrm>
          <a:prstGeom prst="rect">
            <a:avLst/>
          </a:prstGeom>
          <a:noFill/>
          <a:ln w="38100">
            <a:solidFill>
              <a:srgbClr val="1CDEF8"/>
            </a:solidFill>
            <a:miter lim="800000"/>
            <a:headEnd/>
            <a:tailEnd/>
          </a:ln>
        </p:spPr>
      </p:pic>
      <p:sp>
        <p:nvSpPr>
          <p:cNvPr id="19" name="18 Rectángulo"/>
          <p:cNvSpPr/>
          <p:nvPr/>
        </p:nvSpPr>
        <p:spPr>
          <a:xfrm>
            <a:off x="2362675" y="4572019"/>
            <a:ext cx="3211972"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8580" y="501226"/>
            <a:ext cx="5329012" cy="5142352"/>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11906" y="1357298"/>
            <a:ext cx="4173545"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29 de marzo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11:09</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4">
            <a:duotone>
              <a:prstClr val="black"/>
              <a:schemeClr val="accent2">
                <a:tint val="45000"/>
                <a:satMod val="400000"/>
              </a:schemeClr>
            </a:duotone>
            <a:lum bright="-18000" contrast="-4000"/>
          </a:blip>
          <a:srcRect/>
          <a:stretch>
            <a:fillRect/>
          </a:stretch>
        </p:blipFill>
        <p:spPr bwMode="auto">
          <a:xfrm>
            <a:off x="1512891" y="5611366"/>
            <a:ext cx="2396653" cy="934064"/>
          </a:xfrm>
          <a:prstGeom prst="rect">
            <a:avLst/>
          </a:prstGeom>
          <a:noFill/>
        </p:spPr>
      </p:pic>
    </p:spTree>
  </p:cSld>
  <p:clrMapOvr>
    <a:masterClrMapping/>
  </p:clrMapOvr>
  <p:transition spd="med" advTm="1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grpId="1" nodeType="afterEffect">
                                  <p:stCondLst>
                                    <p:cond delay="0"/>
                                  </p:stCondLst>
                                  <p:childTnLst>
                                    <p:animClr clrSpc="hsl" dir="cw">
                                      <p:cBhvr override="childStyle">
                                        <p:cTn id="6" dur="2000" fill="hold"/>
                                        <p:tgtEl>
                                          <p:spTgt spid="22"/>
                                        </p:tgtEl>
                                        <p:attrNameLst>
                                          <p:attrName>style.color</p:attrName>
                                        </p:attrNameLst>
                                      </p:cBhvr>
                                      <p:by>
                                        <p:hsl h="-7200000" s="0" l="0"/>
                                      </p:by>
                                    </p:animClr>
                                    <p:animClr clrSpc="hsl" dir="cw">
                                      <p:cBhvr>
                                        <p:cTn id="7" dur="2000" fill="hold"/>
                                        <p:tgtEl>
                                          <p:spTgt spid="22"/>
                                        </p:tgtEl>
                                        <p:attrNameLst>
                                          <p:attrName>fillcolor</p:attrName>
                                        </p:attrNameLst>
                                      </p:cBhvr>
                                      <p:by>
                                        <p:hsl h="-7200000" s="0" l="0"/>
                                      </p:by>
                                    </p:animClr>
                                    <p:animClr clrSpc="hsl" dir="cw">
                                      <p:cBhvr>
                                        <p:cTn id="8" dur="2000" fill="hold"/>
                                        <p:tgtEl>
                                          <p:spTgt spid="22"/>
                                        </p:tgtEl>
                                        <p:attrNameLst>
                                          <p:attrName>stroke.color</p:attrName>
                                        </p:attrNameLst>
                                      </p:cBhvr>
                                      <p:by>
                                        <p:hsl h="-7200000" s="0" l="0"/>
                                      </p:by>
                                    </p:animClr>
                                    <p:set>
                                      <p:cBhvr>
                                        <p:cTn id="9" dur="2000" fill="hold"/>
                                        <p:tgtEl>
                                          <p:spTgt spid="22"/>
                                        </p:tgtEl>
                                        <p:attrNameLst>
                                          <p:attrName>fill.type</p:attrName>
                                        </p:attrNameLst>
                                      </p:cBhvr>
                                      <p:to>
                                        <p:strVal val="solid"/>
                                      </p:to>
                                    </p:set>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2000"/>
                                        <p:tgtEl>
                                          <p:spTgt spid="22"/>
                                        </p:tgtEl>
                                      </p:cBhvr>
                                    </p:animEffect>
                                    <p:anim calcmode="lin" valueType="num">
                                      <p:cBhvr>
                                        <p:cTn id="13" dur="2000" fill="hold"/>
                                        <p:tgtEl>
                                          <p:spTgt spid="22"/>
                                        </p:tgtEl>
                                        <p:attrNameLst>
                                          <p:attrName>ppt_x</p:attrName>
                                        </p:attrNameLst>
                                      </p:cBhvr>
                                      <p:tavLst>
                                        <p:tav tm="0">
                                          <p:val>
                                            <p:strVal val="#ppt_x"/>
                                          </p:val>
                                        </p:tav>
                                        <p:tav tm="100000">
                                          <p:val>
                                            <p:strVal val="#ppt_x"/>
                                          </p:val>
                                        </p:tav>
                                      </p:tavLst>
                                    </p:anim>
                                    <p:anim calcmode="lin" valueType="num">
                                      <p:cBhvr>
                                        <p:cTn id="14" dur="2000" fill="hold"/>
                                        <p:tgtEl>
                                          <p:spTgt spid="22"/>
                                        </p:tgtEl>
                                        <p:attrNameLst>
                                          <p:attrName>ppt_y</p:attrName>
                                        </p:attrNameLst>
                                      </p:cBhvr>
                                      <p:tavLst>
                                        <p:tav tm="0">
                                          <p:val>
                                            <p:strVal val="#ppt_y+.1"/>
                                          </p:val>
                                        </p:tav>
                                        <p:tav tm="100000">
                                          <p:val>
                                            <p:strVal val="#ppt_y"/>
                                          </p:val>
                                        </p:tav>
                                      </p:tavLst>
                                    </p:anim>
                                  </p:childTnLst>
                                </p:cTn>
                              </p:par>
                            </p:childTnLst>
                          </p:cTn>
                        </p:par>
                        <p:par>
                          <p:cTn id="15" fill="hold">
                            <p:stCondLst>
                              <p:cond delay="2000"/>
                            </p:stCondLst>
                            <p:childTnLst>
                              <p:par>
                                <p:cTn id="16" presetID="12" presetClass="entr" presetSubtype="1" fill="hold" grpId="0" nodeType="afterEffect">
                                  <p:stCondLst>
                                    <p:cond delay="0"/>
                                  </p:stCondLst>
                                  <p:iterate type="lt">
                                    <p:tmPct val="10000"/>
                                  </p:iterate>
                                  <p:childTnLst>
                                    <p:set>
                                      <p:cBhvr>
                                        <p:cTn id="17" dur="1" fill="hold">
                                          <p:stCondLst>
                                            <p:cond delay="0"/>
                                          </p:stCondLst>
                                        </p:cTn>
                                        <p:tgtEl>
                                          <p:spTgt spid="12"/>
                                        </p:tgtEl>
                                        <p:attrNameLst>
                                          <p:attrName>style.visibility</p:attrName>
                                        </p:attrNameLst>
                                      </p:cBhvr>
                                      <p:to>
                                        <p:strVal val="visible"/>
                                      </p:to>
                                    </p:set>
                                    <p:animEffect transition="in" filter="slide(fromTop)">
                                      <p:cBhvr>
                                        <p:cTn id="18"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9093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9093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63683" y="0"/>
            <a:ext cx="5818293" cy="1562100"/>
          </a:xfrm>
          <a:prstGeom prst="rect">
            <a:avLst/>
          </a:prstGeom>
          <a:noFill/>
        </p:spPr>
      </p:pic>
      <p:sp>
        <p:nvSpPr>
          <p:cNvPr id="4104" name="Text Box 8"/>
          <p:cNvSpPr txBox="1">
            <a:spLocks noChangeArrowheads="1"/>
          </p:cNvSpPr>
          <p:nvPr/>
        </p:nvSpPr>
        <p:spPr bwMode="auto">
          <a:xfrm>
            <a:off x="0" y="1905001"/>
            <a:ext cx="109093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63664" y="4724402"/>
            <a:ext cx="3181879"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727402" y="4191000"/>
            <a:ext cx="2818236"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818274" y="4876800"/>
            <a:ext cx="1454573"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36376"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36376"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36376"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36376"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arte de la construcció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arte de la construcción-</Template>
  <TotalTime>76</TotalTime>
  <Words>196</Words>
  <Application>Microsoft Office PowerPoint</Application>
  <PresentationFormat>Personalizado</PresentationFormat>
  <Paragraphs>17</Paragraphs>
  <Slides>61</Slides>
  <Notes>0</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El arte de la construcción-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50</cp:revision>
  <dcterms:created xsi:type="dcterms:W3CDTF">2018-03-29T07:58:15Z</dcterms:created>
  <dcterms:modified xsi:type="dcterms:W3CDTF">2018-03-29T09:15:15Z</dcterms:modified>
</cp:coreProperties>
</file>