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2" r:id="rId3"/>
    <p:sldId id="289" r:id="rId4"/>
    <p:sldId id="283" r:id="rId5"/>
    <p:sldId id="256" r:id="rId6"/>
    <p:sldId id="287" r:id="rId7"/>
    <p:sldId id="286" r:id="rId8"/>
    <p:sldId id="285" r:id="rId9"/>
    <p:sldId id="284" r:id="rId10"/>
    <p:sldId id="281" r:id="rId11"/>
    <p:sldId id="280" r:id="rId12"/>
    <p:sldId id="279" r:id="rId13"/>
    <p:sldId id="278" r:id="rId14"/>
    <p:sldId id="277" r:id="rId15"/>
    <p:sldId id="275" r:id="rId16"/>
    <p:sldId id="276" r:id="rId17"/>
    <p:sldId id="274" r:id="rId18"/>
    <p:sldId id="273" r:id="rId19"/>
    <p:sldId id="272" r:id="rId20"/>
    <p:sldId id="271" r:id="rId21"/>
    <p:sldId id="270" r:id="rId22"/>
    <p:sldId id="269" r:id="rId23"/>
    <p:sldId id="268" r:id="rId24"/>
    <p:sldId id="267" r:id="rId25"/>
    <p:sldId id="266" r:id="rId26"/>
    <p:sldId id="265" r:id="rId27"/>
    <p:sldId id="264" r:id="rId28"/>
    <p:sldId id="263" r:id="rId29"/>
    <p:sldId id="262" r:id="rId30"/>
    <p:sldId id="261" r:id="rId31"/>
    <p:sldId id="260" r:id="rId32"/>
    <p:sldId id="259" r:id="rId33"/>
    <p:sldId id="258" r:id="rId34"/>
    <p:sldId id="257" r:id="rId35"/>
    <p:sldId id="290" r:id="rId3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v3wVezpzLXVfpVbgRHLlw" hashData="n+lC5mc+JDlm9TUxdLOr2gpr5X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6600"/>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324" autoAdjust="0"/>
    <p:restoredTop sz="94660"/>
  </p:normalViewPr>
  <p:slideViewPr>
    <p:cSldViewPr>
      <p:cViewPr>
        <p:scale>
          <a:sx n="50" d="100"/>
          <a:sy n="50" d="100"/>
        </p:scale>
        <p:origin x="-1098"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2AA0C0-C8CD-469F-87C0-1757790316FC}"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E46CFDA-A52E-4246-BAF3-D9C6FE03113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E89C8-4744-464C-822D-9109CC6B4735}" type="datetimeFigureOut">
              <a:rPr lang="es-ES" smtClean="0"/>
              <a:pPr/>
              <a:t>07/06/2012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AA0C0-C8CD-469F-87C0-1757790316F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0A8B662-9509-4701-930B-BCC742F1F46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5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5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40176104_deacd0e809_b.jpg"/>
          <p:cNvPicPr>
            <a:picLocks noChangeAspect="1"/>
          </p:cNvPicPr>
          <p:nvPr/>
        </p:nvPicPr>
        <p:blipFill>
          <a:blip r:embed="rId3"/>
          <a:srcRect t="4166"/>
          <a:stretch>
            <a:fillRect/>
          </a:stretch>
        </p:blipFill>
        <p:spPr>
          <a:xfrm>
            <a:off x="642910" y="0"/>
            <a:ext cx="7858180" cy="6858000"/>
          </a:xfrm>
          <a:prstGeom prst="rect">
            <a:avLst/>
          </a:prstGeom>
        </p:spPr>
      </p:pic>
      <p:sp>
        <p:nvSpPr>
          <p:cNvPr id="5" name="4 Rectángulo"/>
          <p:cNvSpPr/>
          <p:nvPr/>
        </p:nvSpPr>
        <p:spPr>
          <a:xfrm>
            <a:off x="0" y="0"/>
            <a:ext cx="571472" cy="6858000"/>
          </a:xfrm>
          <a:prstGeom prst="rect">
            <a:avLst/>
          </a:prstGeom>
          <a:blipFill dpi="0" rotWithShape="1">
            <a:blip r:embed="rId4">
              <a:duotone>
                <a:prstClr val="black"/>
                <a:schemeClr val="accent6">
                  <a:tint val="45000"/>
                  <a:satMod val="400000"/>
                </a:schemeClr>
              </a:duotone>
              <a:lum bright="-10000"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72528" y="0"/>
            <a:ext cx="571472" cy="6858000"/>
          </a:xfrm>
          <a:prstGeom prst="rect">
            <a:avLst/>
          </a:prstGeom>
          <a:blipFill dpi="0" rotWithShape="1">
            <a:blip r:embed="rId4">
              <a:duotone>
                <a:prstClr val="black"/>
                <a:schemeClr val="accent6">
                  <a:tint val="45000"/>
                  <a:satMod val="400000"/>
                </a:schemeClr>
              </a:duotone>
              <a:lum bright="-10000" contrast="4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357686" y="928670"/>
            <a:ext cx="4514289" cy="3046988"/>
          </a:xfrm>
          <a:prstGeom prst="rect">
            <a:avLst/>
          </a:prstGeom>
          <a:noFill/>
        </p:spPr>
        <p:txBody>
          <a:bodyPr wrap="square" rtlCol="0">
            <a:spAutoFit/>
            <a:scene3d>
              <a:camera prst="orthographicFront"/>
              <a:lightRig rig="threePt" dir="t"/>
            </a:scene3d>
            <a:sp3d extrusionH="57150">
              <a:bevelT w="38100" h="38100" prst="angle"/>
            </a:sp3d>
          </a:bodyPr>
          <a:lstStyle/>
          <a:p>
            <a:pPr algn="ctr"/>
            <a:r>
              <a:rPr lang="es-ES" sz="4800" dirty="0"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rPr>
              <a:t>El Arte De  </a:t>
            </a:r>
          </a:p>
          <a:p>
            <a:pPr algn="ctr"/>
            <a:endParaRPr lang="es-ES" sz="4800" dirty="0"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endParaRPr>
          </a:p>
          <a:p>
            <a:pPr algn="ctr"/>
            <a:r>
              <a:rPr lang="es-ES" sz="4800" dirty="0"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rPr>
              <a:t>Ben </a:t>
            </a:r>
            <a:r>
              <a:rPr lang="es-ES" sz="4800" dirty="0" err="1"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rPr>
              <a:t>Heine</a:t>
            </a:r>
            <a:endParaRPr lang="es-ES" sz="4800" dirty="0"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endParaRPr>
          </a:p>
          <a:p>
            <a:pPr algn="ctr"/>
            <a:r>
              <a:rPr lang="es-ES" sz="4800" dirty="0" smtClean="0">
                <a:ln>
                  <a:solidFill>
                    <a:schemeClr val="tx1"/>
                  </a:solidFill>
                </a:ln>
                <a:solidFill>
                  <a:schemeClr val="accent6">
                    <a:lumMod val="50000"/>
                  </a:schemeClr>
                </a:solidFill>
                <a:effectLst>
                  <a:outerShdw blurRad="38100" dist="38100" dir="2700000" algn="tl">
                    <a:srgbClr val="000000">
                      <a:alpha val="43137"/>
                    </a:srgbClr>
                  </a:outerShdw>
                </a:effectLst>
                <a:latin typeface="Snap ITC" pitchFamily="82" charset="0"/>
              </a:rPr>
              <a:t>   </a:t>
            </a:r>
          </a:p>
        </p:txBody>
      </p:sp>
    </p:spTree>
  </p:cSld>
  <p:clrMapOvr>
    <a:masterClrMapping/>
  </p:clrMapOvr>
  <p:transition advTm="15000">
    <p:sndAc>
      <p:stSnd>
        <p:snd r:embed="rId2" name="LOOCKING BACK --Chris Spheer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
                                          </p:val>
                                        </p:tav>
                                        <p:tav tm="100000">
                                          <p:val>
                                            <p:strVal val="#ppt_x"/>
                                          </p:val>
                                        </p:tav>
                                      </p:tavLst>
                                    </p:anim>
                                    <p:anim calcmode="lin" valueType="num">
                                      <p:cBhvr>
                                        <p:cTn id="8" dur="5000" fill="hold"/>
                                        <p:tgtEl>
                                          <p:spTgt spid="5"/>
                                        </p:tgtEl>
                                        <p:attrNameLst>
                                          <p:attrName>ppt_y</p:attrName>
                                        </p:attrNameLst>
                                      </p:cBhvr>
                                      <p:tavLst>
                                        <p:tav tm="0">
                                          <p:val>
                                            <p:strVal val="#ppt_y+#ppt_h/2"/>
                                          </p:val>
                                        </p:tav>
                                        <p:tav tm="100000">
                                          <p:val>
                                            <p:strVal val="#ppt_y"/>
                                          </p:val>
                                        </p:tav>
                                      </p:tavLst>
                                    </p:anim>
                                    <p:anim calcmode="lin" valueType="num">
                                      <p:cBhvr>
                                        <p:cTn id="9" dur="5000" fill="hold"/>
                                        <p:tgtEl>
                                          <p:spTgt spid="5"/>
                                        </p:tgtEl>
                                        <p:attrNameLst>
                                          <p:attrName>ppt_w</p:attrName>
                                        </p:attrNameLst>
                                      </p:cBhvr>
                                      <p:tavLst>
                                        <p:tav tm="0">
                                          <p:val>
                                            <p:strVal val="#ppt_w"/>
                                          </p:val>
                                        </p:tav>
                                        <p:tav tm="100000">
                                          <p:val>
                                            <p:strVal val="#ppt_w"/>
                                          </p:val>
                                        </p:tav>
                                      </p:tavLst>
                                    </p:anim>
                                    <p:anim calcmode="lin" valueType="num">
                                      <p:cBhvr>
                                        <p:cTn id="10" dur="50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
                                          </p:val>
                                        </p:tav>
                                        <p:tav tm="100000">
                                          <p:val>
                                            <p:strVal val="#ppt_x"/>
                                          </p:val>
                                        </p:tav>
                                      </p:tavLst>
                                    </p:anim>
                                    <p:anim calcmode="lin" valueType="num">
                                      <p:cBhvr>
                                        <p:cTn id="14" dur="5000" fill="hold"/>
                                        <p:tgtEl>
                                          <p:spTgt spid="6"/>
                                        </p:tgtEl>
                                        <p:attrNameLst>
                                          <p:attrName>ppt_y</p:attrName>
                                        </p:attrNameLst>
                                      </p:cBhvr>
                                      <p:tavLst>
                                        <p:tav tm="0">
                                          <p:val>
                                            <p:strVal val="#ppt_y+#ppt_h/2"/>
                                          </p:val>
                                        </p:tav>
                                        <p:tav tm="100000">
                                          <p:val>
                                            <p:strVal val="#ppt_y"/>
                                          </p:val>
                                        </p:tav>
                                      </p:tavLst>
                                    </p:anim>
                                    <p:anim calcmode="lin" valueType="num">
                                      <p:cBhvr>
                                        <p:cTn id="15" dur="5000" fill="hold"/>
                                        <p:tgtEl>
                                          <p:spTgt spid="6"/>
                                        </p:tgtEl>
                                        <p:attrNameLst>
                                          <p:attrName>ppt_w</p:attrName>
                                        </p:attrNameLst>
                                      </p:cBhvr>
                                      <p:tavLst>
                                        <p:tav tm="0">
                                          <p:val>
                                            <p:strVal val="#ppt_w"/>
                                          </p:val>
                                        </p:tav>
                                        <p:tav tm="100000">
                                          <p:val>
                                            <p:strVal val="#ppt_w"/>
                                          </p:val>
                                        </p:tav>
                                      </p:tavLst>
                                    </p:anim>
                                    <p:anim calcmode="lin" valueType="num">
                                      <p:cBhvr>
                                        <p:cTn id="16" dur="5000" fill="hold"/>
                                        <p:tgtEl>
                                          <p:spTgt spid="6"/>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ppt_h/2"/>
                                          </p:val>
                                        </p:tav>
                                        <p:tav tm="100000">
                                          <p:val>
                                            <p:strVal val="#ppt_y"/>
                                          </p:val>
                                        </p:tav>
                                      </p:tavLst>
                                    </p:anim>
                                    <p:anim calcmode="lin" valueType="num">
                                      <p:cBhvr>
                                        <p:cTn id="21" dur="5000" fill="hold"/>
                                        <p:tgtEl>
                                          <p:spTgt spid="4"/>
                                        </p:tgtEl>
                                        <p:attrNameLst>
                                          <p:attrName>ppt_w</p:attrName>
                                        </p:attrNameLst>
                                      </p:cBhvr>
                                      <p:tavLst>
                                        <p:tav tm="0">
                                          <p:val>
                                            <p:strVal val="#ppt_w"/>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29"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ppt_x</p:attrName>
                                        </p:attrNameLst>
                                      </p:cBhvr>
                                      <p:tavLst>
                                        <p:tav tm="0">
                                          <p:val>
                                            <p:strVal val="#ppt_x-.2"/>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a:scene3d>
            <a:camera prst="orthographicFront"/>
            <a:lightRig rig="threePt" dir="t"/>
          </a:scene3d>
          <a:sp3d>
            <a:bevelT prst="angle"/>
          </a:sp3d>
        </p:spPr>
        <p:txBody>
          <a:bodyPr/>
          <a:lstStyle/>
          <a:p>
            <a:endParaRPr lang="es-ES" dirty="0"/>
          </a:p>
        </p:txBody>
      </p:sp>
      <p:sp>
        <p:nvSpPr>
          <p:cNvPr id="3" name="2 Marcador de contenido"/>
          <p:cNvSpPr>
            <a:spLocks noGrp="1"/>
          </p:cNvSpPr>
          <p:nvPr>
            <p:ph idx="1"/>
          </p:nvPr>
        </p:nvSpPr>
        <p:spPr>
          <a:xfrm>
            <a:off x="285720" y="285728"/>
            <a:ext cx="8572560" cy="6286544"/>
          </a:xfrm>
        </p:spPr>
        <p:txBody>
          <a:bodyPr/>
          <a:lstStyle/>
          <a:p>
            <a:endParaRPr lang="es-ES" dirty="0"/>
          </a:p>
        </p:txBody>
      </p:sp>
      <p:sp>
        <p:nvSpPr>
          <p:cNvPr id="4" name="3 Rectángulo"/>
          <p:cNvSpPr/>
          <p:nvPr/>
        </p:nvSpPr>
        <p:spPr>
          <a:xfrm>
            <a:off x="285720" y="357166"/>
            <a:ext cx="8572560" cy="621510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428596" y="714356"/>
            <a:ext cx="8358246" cy="563231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Script MT Bold" pitchFamily="66" charset="0"/>
              </a:rPr>
              <a:t>Ben </a:t>
            </a:r>
            <a:r>
              <a:rPr lang="es-ES" b="1" dirty="0" err="1" smtClean="0">
                <a:effectLst>
                  <a:outerShdw blurRad="38100" dist="38100" dir="2700000" algn="tl">
                    <a:srgbClr val="000000">
                      <a:alpha val="43137"/>
                    </a:srgbClr>
                  </a:outerShdw>
                </a:effectLst>
                <a:latin typeface="Script MT Bold" pitchFamily="66" charset="0"/>
              </a:rPr>
              <a:t>Heine</a:t>
            </a:r>
            <a:r>
              <a:rPr lang="es-ES" dirty="0" smtClean="0">
                <a:effectLst>
                  <a:outerShdw blurRad="38100" dist="38100" dir="2700000" algn="tl">
                    <a:srgbClr val="000000">
                      <a:alpha val="43137"/>
                    </a:srgbClr>
                  </a:outerShdw>
                </a:effectLst>
                <a:latin typeface="Script MT Bold" pitchFamily="66" charset="0"/>
              </a:rPr>
              <a:t> (nacido el 12 de junio 1983 en </a:t>
            </a:r>
            <a:r>
              <a:rPr lang="es-ES" dirty="0" err="1" smtClean="0">
                <a:effectLst>
                  <a:outerShdw blurRad="38100" dist="38100" dir="2700000" algn="tl">
                    <a:srgbClr val="000000">
                      <a:alpha val="43137"/>
                    </a:srgbClr>
                  </a:outerShdw>
                </a:effectLst>
                <a:latin typeface="Script MT Bold" pitchFamily="66" charset="0"/>
              </a:rPr>
              <a:t>Abidjan</a:t>
            </a:r>
            <a:r>
              <a:rPr lang="es-ES" dirty="0" smtClean="0">
                <a:effectLst>
                  <a:outerShdw blurRad="38100" dist="38100" dir="2700000" algn="tl">
                    <a:srgbClr val="000000">
                      <a:alpha val="43137"/>
                    </a:srgbClr>
                  </a:outerShdw>
                </a:effectLst>
                <a:latin typeface="Script MT Bold" pitchFamily="66" charset="0"/>
              </a:rPr>
              <a:t>, Costa de Marfil) es un artista visual multidisciplinario belga. Él es mejor conocido por su serie original  </a:t>
            </a:r>
            <a:r>
              <a:rPr lang="es-ES" dirty="0" err="1" smtClean="0">
                <a:effectLst>
                  <a:outerShdw blurRad="38100" dist="38100" dir="2700000" algn="tl">
                    <a:srgbClr val="000000">
                      <a:alpha val="43137"/>
                    </a:srgbClr>
                  </a:outerShdw>
                </a:effectLst>
                <a:latin typeface="Script MT Bold" pitchFamily="66" charset="0"/>
              </a:rPr>
              <a:t>Lapiz</a:t>
            </a:r>
            <a:r>
              <a:rPr lang="es-ES" dirty="0" smtClean="0">
                <a:effectLst>
                  <a:outerShdw blurRad="38100" dist="38100" dir="2700000" algn="tl">
                    <a:srgbClr val="000000">
                      <a:alpha val="43137"/>
                    </a:srgbClr>
                  </a:outerShdw>
                </a:effectLst>
                <a:latin typeface="Script MT Bold" pitchFamily="66" charset="0"/>
              </a:rPr>
              <a:t> Cámara Vs  </a:t>
            </a:r>
            <a:r>
              <a:rPr lang="es-ES" dirty="0" err="1" smtClean="0">
                <a:effectLst>
                  <a:outerShdw blurRad="38100" dist="38100" dir="2700000" algn="tl">
                    <a:srgbClr val="000000">
                      <a:alpha val="43137"/>
                    </a:srgbClr>
                  </a:outerShdw>
                </a:effectLst>
                <a:latin typeface="Script MT Bold" pitchFamily="66" charset="0"/>
              </a:rPr>
              <a:t>Circlism</a:t>
            </a:r>
            <a:r>
              <a:rPr lang="es-ES" dirty="0" smtClean="0">
                <a:effectLst>
                  <a:outerShdw blurRad="38100" dist="38100" dir="2700000" algn="tl">
                    <a:srgbClr val="000000">
                      <a:alpha val="43137"/>
                    </a:srgbClr>
                  </a:outerShdw>
                </a:effectLst>
                <a:latin typeface="Script MT Bold" pitchFamily="66" charset="0"/>
              </a:rPr>
              <a:t>    Digital   "y" Carne y Acrílico ". </a:t>
            </a:r>
            <a:r>
              <a:rPr lang="es-ES" b="1" dirty="0" smtClean="0">
                <a:effectLst>
                  <a:outerShdw blurRad="38100" dist="38100" dir="2700000" algn="tl">
                    <a:srgbClr val="000000">
                      <a:alpha val="43137"/>
                    </a:srgbClr>
                  </a:outerShdw>
                </a:effectLst>
                <a:latin typeface="Script MT Bold" pitchFamily="66" charset="0"/>
              </a:rPr>
              <a:t>Vida temprana</a:t>
            </a:r>
            <a:r>
              <a:rPr lang="es-ES" dirty="0" smtClean="0">
                <a:effectLst>
                  <a:outerShdw blurRad="38100" dist="38100" dir="2700000" algn="tl">
                    <a:srgbClr val="000000">
                      <a:alpha val="43137"/>
                    </a:srgbClr>
                  </a:outerShdw>
                </a:effectLst>
                <a:latin typeface="Script MT Bold" pitchFamily="66" charset="0"/>
              </a:rPr>
              <a:t> Ben creció en Costa de Marfil. Allí vivió 7 años, junto con sus padres y sus 3 hermanas. Su padre era un ingeniero comercial y su madre una profesora de Jazz de la danza moderna. Todo cambió cuando la familia regresó a Bruselas en 1990. Ben era un niño exigente y no le gustaba la escuela. Llegó a ser más sabio, más disciplinado y una persona estudiosa más tarde, después de una estancia en un internado (en el “</a:t>
            </a:r>
            <a:r>
              <a:rPr lang="es-ES" dirty="0" err="1" smtClean="0">
                <a:effectLst>
                  <a:outerShdw blurRad="38100" dist="38100" dir="2700000" algn="tl">
                    <a:srgbClr val="000000">
                      <a:alpha val="43137"/>
                    </a:srgbClr>
                  </a:outerShdw>
                </a:effectLst>
                <a:latin typeface="Script MT Bold" pitchFamily="66" charset="0"/>
              </a:rPr>
              <a:t>College</a:t>
            </a:r>
            <a:r>
              <a:rPr lang="es-ES" dirty="0" smtClean="0">
                <a:effectLst>
                  <a:outerShdw blurRad="38100" dist="38100" dir="2700000" algn="tl">
                    <a:srgbClr val="000000">
                      <a:alpha val="43137"/>
                    </a:srgbClr>
                  </a:outerShdw>
                </a:effectLst>
                <a:latin typeface="Script MT Bold" pitchFamily="66" charset="0"/>
              </a:rPr>
              <a:t> Saint Vicente  "(Bélgica).En 1994, descubrió por primera vez que su energía, sus miedos, sus emociones y sus ideales puede ser canalizada en proyectos de "visual", que era el comienzo de una aventura que nunca termina de dibujo y pintura. Cuando era adolescente, Ben tenía muchas otras aficiones y actividades: además de escribir poesía sobre una base diaria, tocaba la batería, el piano y la guitarra, que también se usa para jugar al baloncesto y ejecutar todos los días. Su interés por las artes gráficas con el tiempo fue el más fuerte. </a:t>
            </a:r>
            <a:r>
              <a:rPr lang="es-ES" b="1" dirty="0" smtClean="0">
                <a:effectLst>
                  <a:outerShdw blurRad="38100" dist="38100" dir="2700000" algn="tl">
                    <a:srgbClr val="000000">
                      <a:alpha val="43137"/>
                    </a:srgbClr>
                  </a:outerShdw>
                </a:effectLst>
                <a:latin typeface="Script MT Bold" pitchFamily="66" charset="0"/>
              </a:rPr>
              <a:t>Formación académica</a:t>
            </a:r>
            <a:r>
              <a:rPr lang="es-ES" dirty="0" smtClean="0">
                <a:effectLst>
                  <a:outerShdw blurRad="38100" dist="38100" dir="2700000" algn="tl">
                    <a:srgbClr val="000000">
                      <a:alpha val="43137"/>
                    </a:srgbClr>
                  </a:outerShdw>
                </a:effectLst>
                <a:latin typeface="Script MT Bold" pitchFamily="66" charset="0"/>
              </a:rPr>
              <a:t> Ben tiene una licenciatura en Periodismo  Ben gustan mucho los idiomas, porque le encanta comunicarse e interactuar con la gente. Él ama a la gente. </a:t>
            </a:r>
            <a:r>
              <a:rPr lang="es-ES" b="1" dirty="0" smtClean="0">
                <a:effectLst>
                  <a:outerShdw blurRad="38100" dist="38100" dir="2700000" algn="tl">
                    <a:srgbClr val="000000">
                      <a:alpha val="43137"/>
                    </a:srgbClr>
                  </a:outerShdw>
                </a:effectLst>
                <a:latin typeface="Script MT Bold" pitchFamily="66" charset="0"/>
              </a:rPr>
              <a:t>evolución profesional</a:t>
            </a:r>
            <a:r>
              <a:rPr lang="es-ES" dirty="0" smtClean="0">
                <a:effectLst>
                  <a:outerShdw blurRad="38100" dist="38100" dir="2700000" algn="tl">
                    <a:srgbClr val="000000">
                      <a:alpha val="43137"/>
                    </a:srgbClr>
                  </a:outerShdw>
                </a:effectLst>
                <a:latin typeface="Script MT Bold" pitchFamily="66" charset="0"/>
              </a:rPr>
              <a:t> Después de sus estudios, Ben ha intentado todo tipo de trabajos diferentes, pero la creación visual siempre ha sido su principal preocupación. Desde 2006 hasta la actualidad, sus famosos obras pictóricas han sido publicados en periódicos belgas.</a:t>
            </a:r>
          </a:p>
          <a:p>
            <a:endParaRPr lang="es-ES" dirty="0"/>
          </a:p>
        </p:txBody>
      </p:sp>
    </p:spTree>
  </p:cSld>
  <p:clrMapOvr>
    <a:masterClrMapping/>
  </p:clrMapOvr>
  <p:transition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280690941_37673709da_b.jpg"/>
          <p:cNvPicPr>
            <a:picLocks noChangeAspect="1"/>
          </p:cNvPicPr>
          <p:nvPr/>
        </p:nvPicPr>
        <p:blipFill>
          <a:blip r:embed="rId2"/>
          <a:stretch>
            <a:fillRect/>
          </a:stretch>
        </p:blipFill>
        <p:spPr>
          <a:xfrm>
            <a:off x="0" y="357166"/>
            <a:ext cx="9144000" cy="6143668"/>
          </a:xfrm>
          <a:prstGeom prst="rect">
            <a:avLst/>
          </a:prstGeom>
          <a:scene3d>
            <a:camera prst="orthographicFront"/>
            <a:lightRig rig="threePt" dir="t"/>
          </a:scene3d>
          <a:sp3d>
            <a:bevelT prst="angle"/>
          </a:sp3d>
        </p:spPr>
      </p:pic>
      <p:sp>
        <p:nvSpPr>
          <p:cNvPr id="6" name="5 Rectángulo"/>
          <p:cNvSpPr/>
          <p:nvPr/>
        </p:nvSpPr>
        <p:spPr>
          <a:xfrm>
            <a:off x="0" y="0"/>
            <a:ext cx="9144000" cy="357166"/>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500834"/>
            <a:ext cx="9144000" cy="357166"/>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500834"/>
            <a:ext cx="9144000" cy="357166"/>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anim calcmode="lin" valueType="num">
                                      <p:cBhvr>
                                        <p:cTn id="8" dur="5000" fill="hold"/>
                                        <p:tgtEl>
                                          <p:spTgt spid="6"/>
                                        </p:tgtEl>
                                        <p:attrNameLst>
                                          <p:attrName>style.rotation</p:attrName>
                                        </p:attrNameLst>
                                      </p:cBhvr>
                                      <p:tavLst>
                                        <p:tav tm="0">
                                          <p:val>
                                            <p:fltVal val="720"/>
                                          </p:val>
                                        </p:tav>
                                        <p:tav tm="100000">
                                          <p:val>
                                            <p:fltVal val="0"/>
                                          </p:val>
                                        </p:tav>
                                      </p:tavLst>
                                    </p:anim>
                                    <p:anim calcmode="lin" valueType="num">
                                      <p:cBhvr>
                                        <p:cTn id="9" dur="5000" fill="hold"/>
                                        <p:tgtEl>
                                          <p:spTgt spid="6"/>
                                        </p:tgtEl>
                                        <p:attrNameLst>
                                          <p:attrName>ppt_h</p:attrName>
                                        </p:attrNameLst>
                                      </p:cBhvr>
                                      <p:tavLst>
                                        <p:tav tm="0">
                                          <p:val>
                                            <p:fltVal val="0"/>
                                          </p:val>
                                        </p:tav>
                                        <p:tav tm="100000">
                                          <p:val>
                                            <p:strVal val="#ppt_h"/>
                                          </p:val>
                                        </p:tav>
                                      </p:tavLst>
                                    </p:anim>
                                    <p:anim calcmode="lin" valueType="num">
                                      <p:cBhvr>
                                        <p:cTn id="10" dur="5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0"/>
                                        <p:tgtEl>
                                          <p:spTgt spid="8"/>
                                        </p:tgtEl>
                                      </p:cBhvr>
                                    </p:animEffect>
                                    <p:anim calcmode="lin" valueType="num">
                                      <p:cBhvr>
                                        <p:cTn id="14" dur="5000" fill="hold"/>
                                        <p:tgtEl>
                                          <p:spTgt spid="8"/>
                                        </p:tgtEl>
                                        <p:attrNameLst>
                                          <p:attrName>style.rotation</p:attrName>
                                        </p:attrNameLst>
                                      </p:cBhvr>
                                      <p:tavLst>
                                        <p:tav tm="0">
                                          <p:val>
                                            <p:fltVal val="720"/>
                                          </p:val>
                                        </p:tav>
                                        <p:tav tm="100000">
                                          <p:val>
                                            <p:fltVal val="0"/>
                                          </p:val>
                                        </p:tav>
                                      </p:tavLst>
                                    </p:anim>
                                    <p:anim calcmode="lin" valueType="num">
                                      <p:cBhvr>
                                        <p:cTn id="15" dur="5000" fill="hold"/>
                                        <p:tgtEl>
                                          <p:spTgt spid="8"/>
                                        </p:tgtEl>
                                        <p:attrNameLst>
                                          <p:attrName>ppt_h</p:attrName>
                                        </p:attrNameLst>
                                      </p:cBhvr>
                                      <p:tavLst>
                                        <p:tav tm="0">
                                          <p:val>
                                            <p:fltVal val="0"/>
                                          </p:val>
                                        </p:tav>
                                        <p:tav tm="100000">
                                          <p:val>
                                            <p:strVal val="#ppt_h"/>
                                          </p:val>
                                        </p:tav>
                                      </p:tavLst>
                                    </p:anim>
                                    <p:anim calcmode="lin" valueType="num">
                                      <p:cBhvr>
                                        <p:cTn id="16" dur="5000" fill="hold"/>
                                        <p:tgtEl>
                                          <p:spTgt spid="8"/>
                                        </p:tgtEl>
                                        <p:attrNameLst>
                                          <p:attrName>ppt_w</p:attrName>
                                        </p:attrNameLst>
                                      </p:cBhvr>
                                      <p:tavLst>
                                        <p:tav tm="0">
                                          <p:val>
                                            <p:fltVal val="0"/>
                                          </p:val>
                                        </p:tav>
                                        <p:tav tm="100000">
                                          <p:val>
                                            <p:strVal val="#ppt_w"/>
                                          </p:val>
                                        </p:tav>
                                      </p:tavLst>
                                    </p:anim>
                                  </p:childTnLst>
                                </p:cTn>
                              </p:par>
                              <p:par>
                                <p:cTn id="17" presetID="16" presetClass="entr" presetSubtype="37"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61195225_839d20d8eb_b.jpg"/>
          <p:cNvPicPr>
            <a:picLocks noChangeAspect="1"/>
          </p:cNvPicPr>
          <p:nvPr/>
        </p:nvPicPr>
        <p:blipFill>
          <a:blip r:embed="rId2"/>
          <a:stretch>
            <a:fillRect/>
          </a:stretch>
        </p:blipFill>
        <p:spPr>
          <a:xfrm>
            <a:off x="0" y="357166"/>
            <a:ext cx="9144000" cy="6143668"/>
          </a:xfrm>
          <a:prstGeom prst="rect">
            <a:avLst/>
          </a:prstGeom>
        </p:spPr>
      </p:pic>
      <p:sp>
        <p:nvSpPr>
          <p:cNvPr id="6" name="5 Rectángulo"/>
          <p:cNvSpPr/>
          <p:nvPr/>
        </p:nvSpPr>
        <p:spPr>
          <a:xfrm>
            <a:off x="0" y="0"/>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500834"/>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20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2000"/>
                                        <p:tgtEl>
                                          <p:spTgt spid="7"/>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50627226_4e3ac96efb_b.jpg"/>
          <p:cNvPicPr>
            <a:picLocks noChangeAspect="1"/>
          </p:cNvPicPr>
          <p:nvPr/>
        </p:nvPicPr>
        <p:blipFill>
          <a:blip r:embed="rId2"/>
          <a:stretch>
            <a:fillRect/>
          </a:stretch>
        </p:blipFill>
        <p:spPr>
          <a:xfrm>
            <a:off x="0" y="428604"/>
            <a:ext cx="9144000" cy="6000792"/>
          </a:xfrm>
          <a:prstGeom prst="rect">
            <a:avLst/>
          </a:prstGeom>
        </p:spPr>
      </p:pic>
      <p:sp>
        <p:nvSpPr>
          <p:cNvPr id="5" name="4 Rectángulo"/>
          <p:cNvSpPr/>
          <p:nvPr/>
        </p:nvSpPr>
        <p:spPr>
          <a:xfrm>
            <a:off x="0" y="0"/>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400" decel="100000"/>
                                        <p:tgtEl>
                                          <p:spTgt spid="5"/>
                                        </p:tgtEl>
                                      </p:cBhvr>
                                    </p:animEffect>
                                    <p:anim calcmode="lin" valueType="num">
                                      <p:cBhvr>
                                        <p:cTn id="8" dur="2400" decel="100000" fill="hold"/>
                                        <p:tgtEl>
                                          <p:spTgt spid="5"/>
                                        </p:tgtEl>
                                        <p:attrNameLst>
                                          <p:attrName>style.rotation</p:attrName>
                                        </p:attrNameLst>
                                      </p:cBhvr>
                                      <p:tavLst>
                                        <p:tav tm="0">
                                          <p:val>
                                            <p:fltVal val="-90"/>
                                          </p:val>
                                        </p:tav>
                                        <p:tav tm="100000">
                                          <p:val>
                                            <p:fltVal val="0"/>
                                          </p:val>
                                        </p:tav>
                                      </p:tavLst>
                                    </p:anim>
                                    <p:anim calcmode="lin" valueType="num">
                                      <p:cBhvr>
                                        <p:cTn id="9" dur="2400" decel="100000" fill="hold"/>
                                        <p:tgtEl>
                                          <p:spTgt spid="5"/>
                                        </p:tgtEl>
                                        <p:attrNameLst>
                                          <p:attrName>ppt_x</p:attrName>
                                        </p:attrNameLst>
                                      </p:cBhvr>
                                      <p:tavLst>
                                        <p:tav tm="0">
                                          <p:val>
                                            <p:strVal val="#ppt_x+0.4"/>
                                          </p:val>
                                        </p:tav>
                                        <p:tav tm="100000">
                                          <p:val>
                                            <p:strVal val="#ppt_x-0.05"/>
                                          </p:val>
                                        </p:tav>
                                      </p:tavLst>
                                    </p:anim>
                                    <p:anim calcmode="lin" valueType="num">
                                      <p:cBhvr>
                                        <p:cTn id="10" dur="2400" decel="100000" fill="hold"/>
                                        <p:tgtEl>
                                          <p:spTgt spid="5"/>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400" decel="100000"/>
                                        <p:tgtEl>
                                          <p:spTgt spid="6"/>
                                        </p:tgtEl>
                                      </p:cBhvr>
                                    </p:animEffect>
                                    <p:anim calcmode="lin" valueType="num">
                                      <p:cBhvr>
                                        <p:cTn id="16" dur="2400" decel="100000" fill="hold"/>
                                        <p:tgtEl>
                                          <p:spTgt spid="6"/>
                                        </p:tgtEl>
                                        <p:attrNameLst>
                                          <p:attrName>style.rotation</p:attrName>
                                        </p:attrNameLst>
                                      </p:cBhvr>
                                      <p:tavLst>
                                        <p:tav tm="0">
                                          <p:val>
                                            <p:fltVal val="-90"/>
                                          </p:val>
                                        </p:tav>
                                        <p:tav tm="100000">
                                          <p:val>
                                            <p:fltVal val="0"/>
                                          </p:val>
                                        </p:tav>
                                      </p:tavLst>
                                    </p:anim>
                                    <p:anim calcmode="lin" valueType="num">
                                      <p:cBhvr>
                                        <p:cTn id="17" dur="2400" decel="100000" fill="hold"/>
                                        <p:tgtEl>
                                          <p:spTgt spid="6"/>
                                        </p:tgtEl>
                                        <p:attrNameLst>
                                          <p:attrName>ppt_x</p:attrName>
                                        </p:attrNameLst>
                                      </p:cBhvr>
                                      <p:tavLst>
                                        <p:tav tm="0">
                                          <p:val>
                                            <p:strVal val="#ppt_x+0.4"/>
                                          </p:val>
                                        </p:tav>
                                        <p:tav tm="100000">
                                          <p:val>
                                            <p:strVal val="#ppt_x-0.05"/>
                                          </p:val>
                                        </p:tav>
                                      </p:tavLst>
                                    </p:anim>
                                    <p:anim calcmode="lin" valueType="num">
                                      <p:cBhvr>
                                        <p:cTn id="18" dur="2400" decel="100000" fill="hold"/>
                                        <p:tgtEl>
                                          <p:spTgt spid="6"/>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21" presetID="5"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44969981_9b84de2e1f_b.jpg"/>
          <p:cNvPicPr>
            <a:picLocks noChangeAspect="1"/>
          </p:cNvPicPr>
          <p:nvPr/>
        </p:nvPicPr>
        <p:blipFill>
          <a:blip r:embed="rId2"/>
          <a:stretch>
            <a:fillRect/>
          </a:stretch>
        </p:blipFill>
        <p:spPr>
          <a:xfrm>
            <a:off x="-1" y="357166"/>
            <a:ext cx="9123551" cy="6143668"/>
          </a:xfrm>
          <a:prstGeom prst="rect">
            <a:avLst/>
          </a:prstGeom>
          <a:ln>
            <a:noFill/>
          </a:ln>
        </p:spPr>
      </p:pic>
      <p:sp>
        <p:nvSpPr>
          <p:cNvPr id="5" name="4 Rectángulo"/>
          <p:cNvSpPr/>
          <p:nvPr/>
        </p:nvSpPr>
        <p:spPr>
          <a:xfrm>
            <a:off x="0" y="0"/>
            <a:ext cx="9144000" cy="357166"/>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5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Scale>
                                      <p:cBhvr>
                                        <p:cTn id="19"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3000" decel="50000" fill="hold">
                                          <p:stCondLst>
                                            <p:cond delay="0"/>
                                          </p:stCondLst>
                                        </p:cTn>
                                        <p:tgtEl>
                                          <p:spTgt spid="4"/>
                                        </p:tgtEl>
                                        <p:attrNameLst>
                                          <p:attrName>ppt_x</p:attrName>
                                          <p:attrName>ppt_y</p:attrName>
                                        </p:attrNameLst>
                                      </p:cBhvr>
                                    </p:animMotion>
                                    <p:animEffect transition="in" filter="fade">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64290661_5004387639_b.jpg"/>
          <p:cNvPicPr>
            <a:picLocks noChangeAspect="1"/>
          </p:cNvPicPr>
          <p:nvPr/>
        </p:nvPicPr>
        <p:blipFill>
          <a:blip r:embed="rId2"/>
          <a:stretch>
            <a:fillRect/>
          </a:stretch>
        </p:blipFill>
        <p:spPr>
          <a:xfrm>
            <a:off x="357158" y="0"/>
            <a:ext cx="8429684" cy="6858000"/>
          </a:xfrm>
          <a:prstGeom prst="rect">
            <a:avLst/>
          </a:prstGeom>
        </p:spPr>
      </p:pic>
      <p:sp>
        <p:nvSpPr>
          <p:cNvPr id="5" name="4 Rectángulo"/>
          <p:cNvSpPr/>
          <p:nvPr/>
        </p:nvSpPr>
        <p:spPr>
          <a:xfrm>
            <a:off x="0" y="0"/>
            <a:ext cx="357158" cy="68580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6858000"/>
          </a:xfrm>
          <a:prstGeom prst="rec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
                                          </p:val>
                                        </p:tav>
                                        <p:tav tm="100000">
                                          <p:val>
                                            <p:strVal val="#ppt_x"/>
                                          </p:val>
                                        </p:tav>
                                      </p:tavLst>
                                    </p:anim>
                                    <p:anim calcmode="lin" valueType="num">
                                      <p:cBhvr>
                                        <p:cTn id="14" dur="3000" fill="hold"/>
                                        <p:tgtEl>
                                          <p:spTgt spid="6"/>
                                        </p:tgtEl>
                                        <p:attrNameLst>
                                          <p:attrName>ppt_y</p:attrName>
                                        </p:attrNameLst>
                                      </p:cBhvr>
                                      <p:tavLst>
                                        <p:tav tm="0">
                                          <p:val>
                                            <p:strVal val="#ppt_y+#ppt_h/2"/>
                                          </p:val>
                                        </p:tav>
                                        <p:tav tm="100000">
                                          <p:val>
                                            <p:strVal val="#ppt_y"/>
                                          </p:val>
                                        </p:tav>
                                      </p:tavLst>
                                    </p:anim>
                                    <p:anim calcmode="lin" valueType="num">
                                      <p:cBhvr>
                                        <p:cTn id="15" dur="3000" fill="hold"/>
                                        <p:tgtEl>
                                          <p:spTgt spid="6"/>
                                        </p:tgtEl>
                                        <p:attrNameLst>
                                          <p:attrName>ppt_w</p:attrName>
                                        </p:attrNameLst>
                                      </p:cBhvr>
                                      <p:tavLst>
                                        <p:tav tm="0">
                                          <p:val>
                                            <p:strVal val="#ppt_w"/>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childTnLst>
                                </p:cTn>
                              </p:par>
                              <p:par>
                                <p:cTn id="17" presetID="2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43716906_e89147e300_b.jpg"/>
          <p:cNvPicPr>
            <a:picLocks noChangeAspect="1"/>
          </p:cNvPicPr>
          <p:nvPr/>
        </p:nvPicPr>
        <p:blipFill>
          <a:blip r:embed="rId2"/>
          <a:stretch>
            <a:fillRect/>
          </a:stretch>
        </p:blipFill>
        <p:spPr>
          <a:xfrm>
            <a:off x="0" y="357166"/>
            <a:ext cx="9144000" cy="6215106"/>
          </a:xfrm>
          <a:prstGeom prst="rect">
            <a:avLst/>
          </a:prstGeom>
        </p:spPr>
      </p:pic>
      <p:sp>
        <p:nvSpPr>
          <p:cNvPr id="5" name="4 Rectángulo"/>
          <p:cNvSpPr/>
          <p:nvPr/>
        </p:nvSpPr>
        <p:spPr>
          <a:xfrm>
            <a:off x="0" y="0"/>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0"/>
                                        <p:tgtEl>
                                          <p:spTgt spid="5"/>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0" fill="hold"/>
                                        <p:tgtEl>
                                          <p:spTgt spid="6"/>
                                        </p:tgtEl>
                                        <p:attrNameLst>
                                          <p:attrName>ppt_x</p:attrName>
                                        </p:attrNameLst>
                                      </p:cBhvr>
                                      <p:tavLst>
                                        <p:tav tm="0">
                                          <p:val>
                                            <p:strVal val="#ppt_x-.2"/>
                                          </p:val>
                                        </p:tav>
                                        <p:tav tm="100000">
                                          <p:val>
                                            <p:strVal val="#ppt_x"/>
                                          </p:val>
                                        </p:tav>
                                      </p:tavLst>
                                    </p:anim>
                                    <p:anim calcmode="lin" valueType="num">
                                      <p:cBhvr>
                                        <p:cTn id="13" dur="5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5000"/>
                                        <p:tgtEl>
                                          <p:spTgt spid="6"/>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20679685_5ec2b8539c_b.jpg"/>
          <p:cNvPicPr>
            <a:picLocks noChangeAspect="1"/>
          </p:cNvPicPr>
          <p:nvPr/>
        </p:nvPicPr>
        <p:blipFill>
          <a:blip r:embed="rId2"/>
          <a:stretch>
            <a:fillRect/>
          </a:stretch>
        </p:blipFill>
        <p:spPr>
          <a:xfrm>
            <a:off x="0" y="357166"/>
            <a:ext cx="9144000" cy="6143668"/>
          </a:xfrm>
          <a:prstGeom prst="rect">
            <a:avLst/>
          </a:prstGeom>
          <a:ln>
            <a:noFill/>
          </a:ln>
        </p:spPr>
      </p:pic>
      <p:sp>
        <p:nvSpPr>
          <p:cNvPr id="5" name="4 Rectángulo"/>
          <p:cNvSpPr/>
          <p:nvPr/>
        </p:nvSpPr>
        <p:spPr>
          <a:xfrm>
            <a:off x="0" y="0"/>
            <a:ext cx="9144000" cy="357166"/>
          </a:xfrm>
          <a:prstGeom prst="rect">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dpi="0" rotWithShape="1">
            <a:blip r:embed="rId3">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90"/>
                                          </p:val>
                                        </p:tav>
                                        <p:tav tm="100000">
                                          <p:val>
                                            <p:fltVal val="0"/>
                                          </p:val>
                                        </p:tav>
                                      </p:tavLst>
                                    </p:anim>
                                    <p:animEffect transition="in" filter="fade">
                                      <p:cBhvr>
                                        <p:cTn id="10" dur="3000"/>
                                        <p:tgtEl>
                                          <p:spTgt spid="5"/>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90"/>
                                          </p:val>
                                        </p:tav>
                                        <p:tav tm="100000">
                                          <p:val>
                                            <p:fltVal val="0"/>
                                          </p:val>
                                        </p:tav>
                                      </p:tavLst>
                                    </p:anim>
                                    <p:animEffect transition="in" filter="fade">
                                      <p:cBhvr>
                                        <p:cTn id="16" dur="3000"/>
                                        <p:tgtEl>
                                          <p:spTgt spid="6"/>
                                        </p:tgtEl>
                                      </p:cBhvr>
                                    </p:animEffect>
                                  </p:childTnLst>
                                </p:cTn>
                              </p:par>
                              <p:par>
                                <p:cTn id="17" presetID="54"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0.05"/>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anim calcmode="lin" valueType="num">
                                      <p:cBhvr>
                                        <p:cTn id="21" dur="3000" fill="hold"/>
                                        <p:tgtEl>
                                          <p:spTgt spid="4"/>
                                        </p:tgtEl>
                                        <p:attrNameLst>
                                          <p:attrName>ppt_x</p:attrName>
                                        </p:attrNameLst>
                                      </p:cBhvr>
                                      <p:tavLst>
                                        <p:tav tm="0">
                                          <p:val>
                                            <p:strVal val="#ppt_x-.2"/>
                                          </p:val>
                                        </p:tav>
                                        <p:tav tm="100000">
                                          <p:val>
                                            <p:strVal val="#ppt_x"/>
                                          </p:val>
                                        </p:tav>
                                      </p:tavLst>
                                    </p:anim>
                                    <p:anim calcmode="lin" valueType="num">
                                      <p:cBhvr>
                                        <p:cTn id="22" dur="3000" fill="hold"/>
                                        <p:tgtEl>
                                          <p:spTgt spid="4"/>
                                        </p:tgtEl>
                                        <p:attrNameLst>
                                          <p:attrName>ppt_y</p:attrName>
                                        </p:attrNameLst>
                                      </p:cBhvr>
                                      <p:tavLst>
                                        <p:tav tm="0">
                                          <p:val>
                                            <p:strVal val="#ppt_y"/>
                                          </p:val>
                                        </p:tav>
                                        <p:tav tm="100000">
                                          <p:val>
                                            <p:strVal val="#ppt_y"/>
                                          </p:val>
                                        </p:tav>
                                      </p:tavLst>
                                    </p:anim>
                                    <p:animEffect transition="in" filter="fade">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87033876_aa103cdd1f_b.jpg"/>
          <p:cNvPicPr>
            <a:picLocks noChangeAspect="1"/>
          </p:cNvPicPr>
          <p:nvPr/>
        </p:nvPicPr>
        <p:blipFill>
          <a:blip r:embed="rId2"/>
          <a:stretch>
            <a:fillRect/>
          </a:stretch>
        </p:blipFill>
        <p:spPr>
          <a:xfrm>
            <a:off x="1214414" y="0"/>
            <a:ext cx="6637611" cy="6858000"/>
          </a:xfrm>
          <a:prstGeom prst="rect">
            <a:avLst/>
          </a:prstGeom>
        </p:spPr>
      </p:pic>
      <p:sp>
        <p:nvSpPr>
          <p:cNvPr id="5" name="4 Rectángulo"/>
          <p:cNvSpPr/>
          <p:nvPr/>
        </p:nvSpPr>
        <p:spPr>
          <a:xfrm>
            <a:off x="0" y="0"/>
            <a:ext cx="428596" cy="6858000"/>
          </a:xfrm>
          <a:prstGeom prst="rect">
            <a:avLst/>
          </a:prstGeom>
          <a:blipFill>
            <a:blip r:embed="rId3">
              <a:duotone>
                <a:prstClr val="black"/>
                <a:srgbClr val="FFC000">
                  <a:tint val="45000"/>
                  <a:satMod val="400000"/>
                </a:srgb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786" y="0"/>
            <a:ext cx="428596" cy="6858000"/>
          </a:xfrm>
          <a:prstGeom prst="rect">
            <a:avLst/>
          </a:prstGeom>
          <a:blipFill>
            <a:blip r:embed="rId3">
              <a:duotone>
                <a:prstClr val="black"/>
                <a:srgbClr val="FFC000">
                  <a:tint val="45000"/>
                  <a:satMod val="400000"/>
                </a:srgb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929586" y="0"/>
            <a:ext cx="428596" cy="6858000"/>
          </a:xfrm>
          <a:prstGeom prst="rect">
            <a:avLst/>
          </a:prstGeom>
          <a:blipFill>
            <a:blip r:embed="rId3">
              <a:duotone>
                <a:prstClr val="black"/>
                <a:srgbClr val="FFC000">
                  <a:tint val="45000"/>
                  <a:satMod val="400000"/>
                </a:srgb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6858000"/>
          </a:xfrm>
          <a:prstGeom prst="rect">
            <a:avLst/>
          </a:prstGeom>
          <a:blipFill>
            <a:blip r:embed="rId3">
              <a:duotone>
                <a:prstClr val="black"/>
                <a:srgbClr val="FFC000">
                  <a:tint val="45000"/>
                  <a:satMod val="400000"/>
                </a:srgb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style.rotation</p:attrName>
                                        </p:attrNameLst>
                                      </p:cBhvr>
                                      <p:tavLst>
                                        <p:tav tm="0">
                                          <p:val>
                                            <p:fltVal val="360"/>
                                          </p:val>
                                        </p:tav>
                                        <p:tav tm="100000">
                                          <p:val>
                                            <p:fltVal val="0"/>
                                          </p:val>
                                        </p:tav>
                                      </p:tavLst>
                                    </p:anim>
                                    <p:animEffect transition="in" filter="fade">
                                      <p:cBhvr>
                                        <p:cTn id="22" dur="30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style.rotation</p:attrName>
                                        </p:attrNameLst>
                                      </p:cBhvr>
                                      <p:tavLst>
                                        <p:tav tm="0">
                                          <p:val>
                                            <p:fltVal val="360"/>
                                          </p:val>
                                        </p:tav>
                                        <p:tav tm="100000">
                                          <p:val>
                                            <p:fltVal val="0"/>
                                          </p:val>
                                        </p:tav>
                                      </p:tavLst>
                                    </p:anim>
                                    <p:animEffect transition="in" filter="fade">
                                      <p:cBhvr>
                                        <p:cTn id="28" dur="3000"/>
                                        <p:tgtEl>
                                          <p:spTgt spid="8"/>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anim calcmode="lin" valueType="num">
                                      <p:cBhvr>
                                        <p:cTn id="33" dur="3000" fill="hold"/>
                                        <p:tgtEl>
                                          <p:spTgt spid="4"/>
                                        </p:tgtEl>
                                        <p:attrNameLst>
                                          <p:attrName>style.rotation</p:attrName>
                                        </p:attrNameLst>
                                      </p:cBhvr>
                                      <p:tavLst>
                                        <p:tav tm="0">
                                          <p:val>
                                            <p:fltVal val="90"/>
                                          </p:val>
                                        </p:tav>
                                        <p:tav tm="100000">
                                          <p:val>
                                            <p:fltVal val="0"/>
                                          </p:val>
                                        </p:tav>
                                      </p:tavLst>
                                    </p:anim>
                                    <p:animEffect transition="in" filter="fade">
                                      <p:cBhvr>
                                        <p:cTn id="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96640060_a2c6ba5ea5_b.jpg"/>
          <p:cNvPicPr>
            <a:picLocks noChangeAspect="1"/>
          </p:cNvPicPr>
          <p:nvPr/>
        </p:nvPicPr>
        <p:blipFill>
          <a:blip r:embed="rId2"/>
          <a:stretch>
            <a:fillRect/>
          </a:stretch>
        </p:blipFill>
        <p:spPr>
          <a:xfrm>
            <a:off x="0" y="370332"/>
            <a:ext cx="9144000" cy="6117336"/>
          </a:xfrm>
          <a:prstGeom prst="rect">
            <a:avLst/>
          </a:prstGeom>
        </p:spPr>
      </p:pic>
      <p:sp>
        <p:nvSpPr>
          <p:cNvPr id="5" name="4 Rectángulo"/>
          <p:cNvSpPr/>
          <p:nvPr/>
        </p:nvSpPr>
        <p:spPr>
          <a:xfrm>
            <a:off x="0" y="0"/>
            <a:ext cx="9144000" cy="357166"/>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2000"/>
                                        <p:tgtEl>
                                          <p:spTgt spid="6"/>
                                        </p:tgtEl>
                                      </p:cBhvr>
                                    </p:animEffect>
                                  </p:childTnLst>
                                </p:cTn>
                              </p:par>
                              <p:par>
                                <p:cTn id="11" presetID="26"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20583894_c0e7f052ee_b.jpg"/>
          <p:cNvPicPr>
            <a:picLocks noChangeAspect="1"/>
          </p:cNvPicPr>
          <p:nvPr/>
        </p:nvPicPr>
        <p:blipFill>
          <a:blip r:embed="rId2"/>
          <a:stretch>
            <a:fillRect/>
          </a:stretch>
        </p:blipFill>
        <p:spPr>
          <a:xfrm>
            <a:off x="0" y="285728"/>
            <a:ext cx="9144000" cy="6278520"/>
          </a:xfrm>
          <a:prstGeom prst="rect">
            <a:avLst/>
          </a:prstGeom>
        </p:spPr>
      </p:pic>
      <p:sp>
        <p:nvSpPr>
          <p:cNvPr id="5" name="4 Rectángulo"/>
          <p:cNvSpPr/>
          <p:nvPr/>
        </p:nvSpPr>
        <p:spPr>
          <a:xfrm>
            <a:off x="0" y="0"/>
            <a:ext cx="9144000" cy="285728"/>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72272"/>
            <a:ext cx="9144000" cy="285728"/>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31996970_b6cc1be25a_b.jpg"/>
          <p:cNvPicPr>
            <a:picLocks noChangeAspect="1"/>
          </p:cNvPicPr>
          <p:nvPr/>
        </p:nvPicPr>
        <p:blipFill>
          <a:blip r:embed="rId2"/>
          <a:stretch>
            <a:fillRect/>
          </a:stretch>
        </p:blipFill>
        <p:spPr>
          <a:xfrm>
            <a:off x="1071538" y="0"/>
            <a:ext cx="7008402" cy="6858000"/>
          </a:xfrm>
          <a:prstGeom prst="rect">
            <a:avLst/>
          </a:prstGeom>
        </p:spPr>
      </p:pic>
      <p:sp>
        <p:nvSpPr>
          <p:cNvPr id="5" name="4 Rectángulo"/>
          <p:cNvSpPr/>
          <p:nvPr/>
        </p:nvSpPr>
        <p:spPr>
          <a:xfrm>
            <a:off x="0" y="0"/>
            <a:ext cx="428596"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642910" y="0"/>
            <a:ext cx="419104"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072462" y="0"/>
            <a:ext cx="428596"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anim calcmode="lin" valueType="num">
                                      <p:cBhvr>
                                        <p:cTn id="21"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24" dur="3000" decel="50000">
                                          <p:stCondLst>
                                            <p:cond delay="0"/>
                                          </p:stCondLst>
                                        </p:cTn>
                                        <p:tgtEl>
                                          <p:spTgt spid="6"/>
                                        </p:tgtEl>
                                      </p:cBhvr>
                                    </p:animEffect>
                                  </p:childTnLst>
                                </p:cTn>
                              </p:par>
                              <p:par>
                                <p:cTn id="25" presetID="2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anim calcmode="lin" valueType="num">
                                      <p:cBhvr>
                                        <p:cTn id="31"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34" dur="3000" decel="50000">
                                          <p:stCondLst>
                                            <p:cond delay="0"/>
                                          </p:stCondLst>
                                        </p:cTn>
                                        <p:tgtEl>
                                          <p:spTgt spid="7"/>
                                        </p:tgtEl>
                                      </p:cBhvr>
                                    </p:animEffect>
                                  </p:childTnLst>
                                </p:cTn>
                              </p:par>
                              <p:par>
                                <p:cTn id="35" presetID="25"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1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8" dur="1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39" dur="1500" accel="50000" fill="hold">
                                          <p:stCondLst>
                                            <p:cond delay="1500"/>
                                          </p:stCondLst>
                                        </p:cTn>
                                        <p:tgtEl>
                                          <p:spTgt spid="8"/>
                                        </p:tgtEl>
                                        <p:attrNameLst>
                                          <p:attrName>ppt_w</p:attrName>
                                        </p:attrNameLst>
                                      </p:cBhvr>
                                      <p:tavLst>
                                        <p:tav tm="0">
                                          <p:val>
                                            <p:strVal val="#ppt_w*.05"/>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anim calcmode="lin" valueType="num">
                                      <p:cBhvr>
                                        <p:cTn id="41" dur="1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2" dur="1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3" dur="1500" accel="50000" fill="hold">
                                          <p:stCondLst>
                                            <p:cond delay="1500"/>
                                          </p:stCondLst>
                                        </p:cTn>
                                        <p:tgtEl>
                                          <p:spTgt spid="8"/>
                                        </p:tgtEl>
                                        <p:attrNameLst>
                                          <p:attrName>ppt_y</p:attrName>
                                        </p:attrNameLst>
                                      </p:cBhvr>
                                      <p:tavLst>
                                        <p:tav tm="0">
                                          <p:val>
                                            <p:strVal val="#ppt_y+.1"/>
                                          </p:val>
                                        </p:tav>
                                        <p:tav tm="100000">
                                          <p:val>
                                            <p:strVal val="#ppt_y"/>
                                          </p:val>
                                        </p:tav>
                                      </p:tavLst>
                                    </p:anim>
                                    <p:animEffect transition="in" filter="fade">
                                      <p:cBhvr>
                                        <p:cTn id="44" dur="3000" decel="50000">
                                          <p:stCondLst>
                                            <p:cond delay="0"/>
                                          </p:stCondLst>
                                        </p:cTn>
                                        <p:tgtEl>
                                          <p:spTgt spid="8"/>
                                        </p:tgtEl>
                                      </p:cBhvr>
                                    </p:animEffect>
                                  </p:childTnLst>
                                </p:cTn>
                              </p:par>
                              <p:par>
                                <p:cTn id="45" presetID="25"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48"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49"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50" dur="3000" fill="hold"/>
                                        <p:tgtEl>
                                          <p:spTgt spid="4"/>
                                        </p:tgtEl>
                                        <p:attrNameLst>
                                          <p:attrName>ppt_h</p:attrName>
                                        </p:attrNameLst>
                                      </p:cBhvr>
                                      <p:tavLst>
                                        <p:tav tm="0">
                                          <p:val>
                                            <p:strVal val="#ppt_h"/>
                                          </p:val>
                                        </p:tav>
                                        <p:tav tm="100000">
                                          <p:val>
                                            <p:strVal val="#ppt_h"/>
                                          </p:val>
                                        </p:tav>
                                      </p:tavLst>
                                    </p:anim>
                                    <p:anim calcmode="lin" valueType="num">
                                      <p:cBhvr>
                                        <p:cTn id="51"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52"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53"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54" dur="3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62150023_ecf4c4d0d3_b.jpg"/>
          <p:cNvPicPr>
            <a:picLocks noChangeAspect="1"/>
          </p:cNvPicPr>
          <p:nvPr/>
        </p:nvPicPr>
        <p:blipFill>
          <a:blip r:embed="rId2"/>
          <a:stretch>
            <a:fillRect/>
          </a:stretch>
        </p:blipFill>
        <p:spPr>
          <a:xfrm>
            <a:off x="0" y="260604"/>
            <a:ext cx="9144000" cy="6336792"/>
          </a:xfrm>
          <a:prstGeom prst="rect">
            <a:avLst/>
          </a:prstGeom>
        </p:spPr>
      </p:pic>
      <p:sp>
        <p:nvSpPr>
          <p:cNvPr id="5" name="4 Rectángulo"/>
          <p:cNvSpPr/>
          <p:nvPr/>
        </p:nvSpPr>
        <p:spPr>
          <a:xfrm>
            <a:off x="0" y="0"/>
            <a:ext cx="9144000" cy="285728"/>
          </a:xfrm>
          <a:prstGeom prst="rect">
            <a:avLst/>
          </a:prstGeom>
          <a:blipFill>
            <a:blip r:embed="rId3">
              <a:duotone>
                <a:prstClr val="black"/>
                <a:srgbClr val="FF3399">
                  <a:tint val="45000"/>
                  <a:satMod val="40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72272"/>
            <a:ext cx="9144000" cy="285728"/>
          </a:xfrm>
          <a:prstGeom prst="rect">
            <a:avLst/>
          </a:prstGeom>
          <a:blipFill>
            <a:blip r:embed="rId3">
              <a:duotone>
                <a:prstClr val="black"/>
                <a:srgbClr val="FF3399">
                  <a:tint val="45000"/>
                  <a:satMod val="400000"/>
                </a:srgbClr>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90"/>
                                          </p:val>
                                        </p:tav>
                                        <p:tav tm="100000">
                                          <p:val>
                                            <p:fltVal val="0"/>
                                          </p:val>
                                        </p:tav>
                                      </p:tavLst>
                                    </p:anim>
                                    <p:animEffect transition="in" filter="fade">
                                      <p:cBhvr>
                                        <p:cTn id="10" dur="3000"/>
                                        <p:tgtEl>
                                          <p:spTgt spid="5"/>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90"/>
                                          </p:val>
                                        </p:tav>
                                        <p:tav tm="100000">
                                          <p:val>
                                            <p:fltVal val="0"/>
                                          </p:val>
                                        </p:tav>
                                      </p:tavLst>
                                    </p:anim>
                                    <p:animEffect transition="in" filter="fade">
                                      <p:cBhvr>
                                        <p:cTn id="16" dur="3000"/>
                                        <p:tgtEl>
                                          <p:spTgt spid="6"/>
                                        </p:tgtEl>
                                      </p:cBhvr>
                                    </p:animEffect>
                                  </p:childTnLst>
                                </p:cTn>
                              </p:par>
                              <p:par>
                                <p:cTn id="17" presetID="1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anim calcmode="lin" valueType="num">
                                      <p:cBhvr>
                                        <p:cTn id="21"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632829470_09097e5a58_b.jpg"/>
          <p:cNvPicPr>
            <a:picLocks noChangeAspect="1"/>
          </p:cNvPicPr>
          <p:nvPr/>
        </p:nvPicPr>
        <p:blipFill>
          <a:blip r:embed="rId2"/>
          <a:stretch>
            <a:fillRect/>
          </a:stretch>
        </p:blipFill>
        <p:spPr>
          <a:xfrm>
            <a:off x="1217543" y="0"/>
            <a:ext cx="6783481" cy="6858000"/>
          </a:xfrm>
          <a:prstGeom prst="rect">
            <a:avLst/>
          </a:prstGeom>
        </p:spPr>
      </p:pic>
      <p:sp>
        <p:nvSpPr>
          <p:cNvPr id="6" name="5 Rectángulo"/>
          <p:cNvSpPr/>
          <p:nvPr/>
        </p:nvSpPr>
        <p:spPr>
          <a:xfrm>
            <a:off x="0" y="0"/>
            <a:ext cx="571472" cy="6858000"/>
          </a:xfrm>
          <a:prstGeom prst="rect">
            <a:avLst/>
          </a:prstGeom>
          <a:blipFill dpi="0" rotWithShape="1">
            <a:blip r:embed="rId3">
              <a:lum bright="-2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0"/>
            <a:ext cx="571472" cy="6858000"/>
          </a:xfrm>
          <a:prstGeom prst="rect">
            <a:avLst/>
          </a:prstGeom>
          <a:blipFill dpi="0" rotWithShape="1">
            <a:blip r:embed="rId3">
              <a:lum bright="-2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42910" y="0"/>
            <a:ext cx="571472" cy="6858000"/>
          </a:xfrm>
          <a:prstGeom prst="rect">
            <a:avLst/>
          </a:prstGeom>
          <a:blipFill dpi="0" rotWithShape="1">
            <a:blip r:embed="rId3">
              <a:lum bright="-2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001024" y="0"/>
            <a:ext cx="571472" cy="6858000"/>
          </a:xfrm>
          <a:prstGeom prst="rect">
            <a:avLst/>
          </a:prstGeom>
          <a:blipFill dpi="0" rotWithShape="1">
            <a:blip r:embed="rId3">
              <a:lum bright="-2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amond(in)">
                                      <p:cBhvr>
                                        <p:cTn id="13" dur="2000"/>
                                        <p:tgtEl>
                                          <p:spTgt spid="10"/>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2000"/>
                                        <p:tgtEl>
                                          <p:spTgt spid="7"/>
                                        </p:tgtEl>
                                      </p:cBhvr>
                                    </p:animEffect>
                                  </p:childTnLst>
                                </p:cTn>
                              </p:par>
                              <p:par>
                                <p:cTn id="17" presetID="13"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plus(out)">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69315092_760d2d357c_b.jpg"/>
          <p:cNvPicPr>
            <a:picLocks noChangeAspect="1"/>
          </p:cNvPicPr>
          <p:nvPr/>
        </p:nvPicPr>
        <p:blipFill>
          <a:blip r:embed="rId2"/>
          <a:stretch>
            <a:fillRect/>
          </a:stretch>
        </p:blipFill>
        <p:spPr>
          <a:xfrm>
            <a:off x="0" y="297180"/>
            <a:ext cx="9144000" cy="6263640"/>
          </a:xfrm>
          <a:prstGeom prst="rect">
            <a:avLst/>
          </a:prstGeom>
        </p:spPr>
      </p:pic>
      <p:sp>
        <p:nvSpPr>
          <p:cNvPr id="5" name="4 Rectángulo"/>
          <p:cNvSpPr/>
          <p:nvPr/>
        </p:nvSpPr>
        <p:spPr>
          <a:xfrm>
            <a:off x="0" y="0"/>
            <a:ext cx="9144000" cy="285728"/>
          </a:xfrm>
          <a:prstGeom prst="rect">
            <a:avLst/>
          </a:prstGeom>
          <a:blipFill>
            <a:blip r:embed="rId3">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72272"/>
            <a:ext cx="9144000" cy="285728"/>
          </a:xfrm>
          <a:prstGeom prst="rect">
            <a:avLst/>
          </a:prstGeom>
          <a:blipFill>
            <a:blip r:embed="rId3">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2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92633261_7b851f57a2_b.jpg"/>
          <p:cNvPicPr>
            <a:picLocks noChangeAspect="1"/>
          </p:cNvPicPr>
          <p:nvPr/>
        </p:nvPicPr>
        <p:blipFill>
          <a:blip r:embed="rId2"/>
          <a:stretch>
            <a:fillRect/>
          </a:stretch>
        </p:blipFill>
        <p:spPr>
          <a:xfrm>
            <a:off x="291101" y="0"/>
            <a:ext cx="8561798" cy="6858000"/>
          </a:xfrm>
          <a:prstGeom prst="rect">
            <a:avLst/>
          </a:prstGeom>
        </p:spPr>
      </p:pic>
      <p:sp>
        <p:nvSpPr>
          <p:cNvPr id="5" name="4 Rectángulo"/>
          <p:cNvSpPr/>
          <p:nvPr/>
        </p:nvSpPr>
        <p:spPr>
          <a:xfrm>
            <a:off x="0" y="0"/>
            <a:ext cx="285720" cy="6858000"/>
          </a:xfrm>
          <a:prstGeom prst="rect">
            <a:avLst/>
          </a:prstGeom>
          <a:blipFill>
            <a:blip r:embed="rId3"/>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858280" y="0"/>
            <a:ext cx="285720" cy="6858000"/>
          </a:xfrm>
          <a:prstGeom prst="rect">
            <a:avLst/>
          </a:prstGeom>
          <a:blipFill>
            <a:blip r:embed="rId3"/>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
                                          </p:val>
                                        </p:tav>
                                        <p:tav tm="100000">
                                          <p:val>
                                            <p:strVal val="#ppt_x"/>
                                          </p:val>
                                        </p:tav>
                                      </p:tavLst>
                                    </p:anim>
                                    <p:anim calcmode="lin" valueType="num">
                                      <p:cBhvr>
                                        <p:cTn id="14" dur="3000" fill="hold"/>
                                        <p:tgtEl>
                                          <p:spTgt spid="6"/>
                                        </p:tgtEl>
                                        <p:attrNameLst>
                                          <p:attrName>ppt_y</p:attrName>
                                        </p:attrNameLst>
                                      </p:cBhvr>
                                      <p:tavLst>
                                        <p:tav tm="0">
                                          <p:val>
                                            <p:strVal val="#ppt_y+#ppt_h/2"/>
                                          </p:val>
                                        </p:tav>
                                        <p:tav tm="100000">
                                          <p:val>
                                            <p:strVal val="#ppt_y"/>
                                          </p:val>
                                        </p:tav>
                                      </p:tavLst>
                                    </p:anim>
                                    <p:anim calcmode="lin" valueType="num">
                                      <p:cBhvr>
                                        <p:cTn id="15" dur="3000" fill="hold"/>
                                        <p:tgtEl>
                                          <p:spTgt spid="6"/>
                                        </p:tgtEl>
                                        <p:attrNameLst>
                                          <p:attrName>ppt_w</p:attrName>
                                        </p:attrNameLst>
                                      </p:cBhvr>
                                      <p:tavLst>
                                        <p:tav tm="0">
                                          <p:val>
                                            <p:strVal val="#ppt_w"/>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33196607_4a92a11928_b.jpg"/>
          <p:cNvPicPr>
            <a:picLocks noChangeAspect="1"/>
          </p:cNvPicPr>
          <p:nvPr/>
        </p:nvPicPr>
        <p:blipFill>
          <a:blip r:embed="rId3"/>
          <a:stretch>
            <a:fillRect/>
          </a:stretch>
        </p:blipFill>
        <p:spPr>
          <a:xfrm>
            <a:off x="2154555" y="0"/>
            <a:ext cx="4834890" cy="6858000"/>
          </a:xfrm>
          <a:prstGeom prst="rect">
            <a:avLst/>
          </a:prstGeom>
        </p:spPr>
      </p:pic>
      <p:sp>
        <p:nvSpPr>
          <p:cNvPr id="5" name="4 Triángulo isósceles"/>
          <p:cNvSpPr/>
          <p:nvPr/>
        </p:nvSpPr>
        <p:spPr>
          <a:xfrm rot="5400000">
            <a:off x="-2928950" y="2928950"/>
            <a:ext cx="6858000" cy="1000100"/>
          </a:xfrm>
          <a:prstGeom prst="triangl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flipV="1">
            <a:off x="-1862158" y="2862258"/>
            <a:ext cx="6858000" cy="1133484"/>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4071942" y="2928950"/>
            <a:ext cx="6858000" cy="1000100"/>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flipV="1">
            <a:off x="5148258" y="2862258"/>
            <a:ext cx="6858000" cy="1133484"/>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1790720" y="2933696"/>
            <a:ext cx="6858000" cy="990608"/>
          </a:xfrm>
          <a:prstGeom prst="triangl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4071942" y="2928950"/>
            <a:ext cx="6858000" cy="1000100"/>
          </a:xfrm>
          <a:prstGeom prst="triangl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flipV="1">
            <a:off x="5219696" y="2933696"/>
            <a:ext cx="6858000" cy="990608"/>
          </a:xfrm>
          <a:prstGeom prst="triangl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sndAc>
      <p:stSnd>
        <p:snd r:embed="rId2" name="LOOCKING BACK --Chris Spheer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ppt_x</p:attrName>
                                        </p:attrNameLst>
                                      </p:cBhvr>
                                      <p:tavLst>
                                        <p:tav tm="0">
                                          <p:val>
                                            <p:strVal val="#ppt_x+#ppt_w/2"/>
                                          </p:val>
                                        </p:tav>
                                        <p:tav tm="100000">
                                          <p:val>
                                            <p:strVal val="#ppt_x"/>
                                          </p:val>
                                        </p:tav>
                                      </p:tavLst>
                                    </p:anim>
                                    <p:anim calcmode="lin" valueType="num">
                                      <p:cBhvr>
                                        <p:cTn id="14" dur="3000" fill="hold"/>
                                        <p:tgtEl>
                                          <p:spTgt spid="9"/>
                                        </p:tgtEl>
                                        <p:attrNameLst>
                                          <p:attrName>ppt_y</p:attrName>
                                        </p:attrNameLst>
                                      </p:cBhvr>
                                      <p:tavLst>
                                        <p:tav tm="0">
                                          <p:val>
                                            <p:strVal val="#ppt_y"/>
                                          </p:val>
                                        </p:tav>
                                        <p:tav tm="100000">
                                          <p:val>
                                            <p:strVal val="#ppt_y"/>
                                          </p:val>
                                        </p:tav>
                                      </p:tavLst>
                                    </p:anim>
                                    <p:anim calcmode="lin" valueType="num">
                                      <p:cBhvr>
                                        <p:cTn id="15" dur="3000" fill="hold"/>
                                        <p:tgtEl>
                                          <p:spTgt spid="9"/>
                                        </p:tgtEl>
                                        <p:attrNameLst>
                                          <p:attrName>ppt_w</p:attrName>
                                        </p:attrNameLst>
                                      </p:cBhvr>
                                      <p:tavLst>
                                        <p:tav tm="0">
                                          <p:val>
                                            <p:fltVal val="0"/>
                                          </p:val>
                                        </p:tav>
                                        <p:tav tm="100000">
                                          <p:val>
                                            <p:strVal val="#ppt_w"/>
                                          </p:val>
                                        </p:tav>
                                      </p:tavLst>
                                    </p:anim>
                                    <p:anim calcmode="lin" valueType="num">
                                      <p:cBhvr>
                                        <p:cTn id="16" dur="30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ppt_x</p:attrName>
                                        </p:attrNameLst>
                                      </p:cBhvr>
                                      <p:tavLst>
                                        <p:tav tm="0">
                                          <p:val>
                                            <p:strVal val="#ppt_x+#ppt_w/2"/>
                                          </p:val>
                                        </p:tav>
                                        <p:tav tm="100000">
                                          <p:val>
                                            <p:strVal val="#ppt_x"/>
                                          </p:val>
                                        </p:tav>
                                      </p:tavLst>
                                    </p:anim>
                                    <p:anim calcmode="lin" valueType="num">
                                      <p:cBhvr>
                                        <p:cTn id="26" dur="3000" fill="hold"/>
                                        <p:tgtEl>
                                          <p:spTgt spid="11"/>
                                        </p:tgtEl>
                                        <p:attrNameLst>
                                          <p:attrName>ppt_y</p:attrName>
                                        </p:attrNameLst>
                                      </p:cBhvr>
                                      <p:tavLst>
                                        <p:tav tm="0">
                                          <p:val>
                                            <p:strVal val="#ppt_y"/>
                                          </p:val>
                                        </p:tav>
                                        <p:tav tm="100000">
                                          <p:val>
                                            <p:strVal val="#ppt_y"/>
                                          </p:val>
                                        </p:tav>
                                      </p:tavLst>
                                    </p:anim>
                                    <p:anim calcmode="lin" valueType="num">
                                      <p:cBhvr>
                                        <p:cTn id="27" dur="3000" fill="hold"/>
                                        <p:tgtEl>
                                          <p:spTgt spid="11"/>
                                        </p:tgtEl>
                                        <p:attrNameLst>
                                          <p:attrName>ppt_w</p:attrName>
                                        </p:attrNameLst>
                                      </p:cBhvr>
                                      <p:tavLst>
                                        <p:tav tm="0">
                                          <p:val>
                                            <p:fltVal val="0"/>
                                          </p:val>
                                        </p:tav>
                                        <p:tav tm="100000">
                                          <p:val>
                                            <p:strVal val="#ppt_w"/>
                                          </p:val>
                                        </p:tav>
                                      </p:tavLst>
                                    </p:anim>
                                    <p:anim calcmode="lin" valueType="num">
                                      <p:cBhvr>
                                        <p:cTn id="28" dur="3000" fill="hold"/>
                                        <p:tgtEl>
                                          <p:spTgt spid="11"/>
                                        </p:tgtEl>
                                        <p:attrNameLst>
                                          <p:attrName>ppt_h</p:attrName>
                                        </p:attrNameLst>
                                      </p:cBhvr>
                                      <p:tavLst>
                                        <p:tav tm="0">
                                          <p:val>
                                            <p:strVal val="#ppt_h"/>
                                          </p:val>
                                        </p:tav>
                                        <p:tav tm="100000">
                                          <p:val>
                                            <p:strVal val="#ppt_h"/>
                                          </p:val>
                                        </p:tav>
                                      </p:tavLst>
                                    </p:anim>
                                  </p:childTnLst>
                                </p:cTn>
                              </p:par>
                              <p:par>
                                <p:cTn id="29" presetID="16" presetClass="entr" presetSubtype="4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Horizontal)">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33761693_7b8bd7ae71_b.jpg"/>
          <p:cNvPicPr>
            <a:picLocks noChangeAspect="1"/>
          </p:cNvPicPr>
          <p:nvPr/>
        </p:nvPicPr>
        <p:blipFill>
          <a:blip r:embed="rId2"/>
          <a:stretch>
            <a:fillRect/>
          </a:stretch>
        </p:blipFill>
        <p:spPr>
          <a:xfrm>
            <a:off x="714348" y="0"/>
            <a:ext cx="7719139" cy="6858000"/>
          </a:xfrm>
          <a:prstGeom prst="rect">
            <a:avLst/>
          </a:prstGeom>
        </p:spPr>
      </p:pic>
      <p:sp>
        <p:nvSpPr>
          <p:cNvPr id="5" name="4 Trapecio"/>
          <p:cNvSpPr/>
          <p:nvPr/>
        </p:nvSpPr>
        <p:spPr>
          <a:xfrm rot="5400000">
            <a:off x="-3071826" y="3071826"/>
            <a:ext cx="6858000" cy="714348"/>
          </a:xfrm>
          <a:prstGeom prst="trapezoid">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flipV="1">
            <a:off x="5357826" y="3071826"/>
            <a:ext cx="6858000" cy="714348"/>
          </a:xfrm>
          <a:prstGeom prst="trapezoid">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5362572" y="3076572"/>
            <a:ext cx="6858000" cy="704856"/>
          </a:xfrm>
          <a:prstGeom prst="trapezoid">
            <a:avLst/>
          </a:prstGeom>
          <a:blipFill>
            <a:blip r:embed="rId3">
              <a:grayscl/>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2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20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97892133_c97b6e46e7_b.jpg"/>
          <p:cNvPicPr>
            <a:picLocks noChangeAspect="1"/>
          </p:cNvPicPr>
          <p:nvPr/>
        </p:nvPicPr>
        <p:blipFill>
          <a:blip r:embed="rId2"/>
          <a:stretch>
            <a:fillRect/>
          </a:stretch>
        </p:blipFill>
        <p:spPr>
          <a:xfrm>
            <a:off x="0" y="357166"/>
            <a:ext cx="9187443" cy="6143668"/>
          </a:xfrm>
          <a:prstGeom prst="rect">
            <a:avLst/>
          </a:prstGeom>
        </p:spPr>
      </p:pic>
      <p:sp>
        <p:nvSpPr>
          <p:cNvPr id="5" name="4 Rectángulo"/>
          <p:cNvSpPr/>
          <p:nvPr/>
        </p:nvSpPr>
        <p:spPr>
          <a:xfrm>
            <a:off x="0" y="0"/>
            <a:ext cx="9144000" cy="357166"/>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style.rotation</p:attrName>
                                        </p:attrNameLst>
                                      </p:cBhvr>
                                      <p:tavLst>
                                        <p:tav tm="0">
                                          <p:val>
                                            <p:fltVal val="360"/>
                                          </p:val>
                                        </p:tav>
                                        <p:tav tm="100000">
                                          <p:val>
                                            <p:fltVal val="0"/>
                                          </p:val>
                                        </p:tav>
                                      </p:tavLst>
                                    </p:anim>
                                    <p:animEffect transition="in" filter="fade">
                                      <p:cBhvr>
                                        <p:cTn id="10" dur="2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style.rotation</p:attrName>
                                        </p:attrNameLst>
                                      </p:cBhvr>
                                      <p:tavLst>
                                        <p:tav tm="0">
                                          <p:val>
                                            <p:fltVal val="360"/>
                                          </p:val>
                                        </p:tav>
                                        <p:tav tm="100000">
                                          <p:val>
                                            <p:fltVal val="0"/>
                                          </p:val>
                                        </p:tav>
                                      </p:tavLst>
                                    </p:anim>
                                    <p:animEffect transition="in" filter="fade">
                                      <p:cBhvr>
                                        <p:cTn id="16" dur="2000"/>
                                        <p:tgtEl>
                                          <p:spTgt spid="6"/>
                                        </p:tgtEl>
                                      </p:cBhvr>
                                    </p:animEffect>
                                  </p:childTnLst>
                                </p:cTn>
                              </p:par>
                              <p:par>
                                <p:cTn id="17" presetID="5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0.70"/>
                                          </p:val>
                                        </p:tav>
                                        <p:tav tm="100000">
                                          <p:val>
                                            <p:strVal val="#ppt_w"/>
                                          </p:val>
                                        </p:tav>
                                      </p:tavLst>
                                    </p:anim>
                                    <p:anim calcmode="lin" valueType="num">
                                      <p:cBhvr>
                                        <p:cTn id="20" dur="2000" fill="hold"/>
                                        <p:tgtEl>
                                          <p:spTgt spid="4"/>
                                        </p:tgtEl>
                                        <p:attrNameLst>
                                          <p:attrName>ppt_h</p:attrName>
                                        </p:attrNameLst>
                                      </p:cBhvr>
                                      <p:tavLst>
                                        <p:tav tm="0">
                                          <p:val>
                                            <p:strVal val="#ppt_h"/>
                                          </p:val>
                                        </p:tav>
                                        <p:tav tm="100000">
                                          <p:val>
                                            <p:strVal val="#ppt_h"/>
                                          </p:val>
                                        </p:tav>
                                      </p:tavLst>
                                    </p:anim>
                                    <p:animEffect transition="in" filter="fad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07446583_d9611e7380_b.jpg"/>
          <p:cNvPicPr>
            <a:picLocks noChangeAspect="1"/>
          </p:cNvPicPr>
          <p:nvPr/>
        </p:nvPicPr>
        <p:blipFill>
          <a:blip r:embed="rId2"/>
          <a:stretch>
            <a:fillRect/>
          </a:stretch>
        </p:blipFill>
        <p:spPr>
          <a:xfrm>
            <a:off x="0" y="500042"/>
            <a:ext cx="9144000" cy="5857916"/>
          </a:xfrm>
          <a:prstGeom prst="rect">
            <a:avLst/>
          </a:prstGeom>
        </p:spPr>
      </p:pic>
      <p:sp>
        <p:nvSpPr>
          <p:cNvPr id="5" name="4 Rombo"/>
          <p:cNvSpPr/>
          <p:nvPr/>
        </p:nvSpPr>
        <p:spPr>
          <a:xfrm>
            <a:off x="0" y="0"/>
            <a:ext cx="9144000" cy="500042"/>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6357958"/>
            <a:ext cx="9144000" cy="500042"/>
          </a:xfrm>
          <a:prstGeom prst="diamond">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2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88822134_551cac4dbc_b.jpg"/>
          <p:cNvPicPr>
            <a:picLocks noChangeAspect="1"/>
          </p:cNvPicPr>
          <p:nvPr/>
        </p:nvPicPr>
        <p:blipFill>
          <a:blip r:embed="rId2"/>
          <a:stretch>
            <a:fillRect/>
          </a:stretch>
        </p:blipFill>
        <p:spPr>
          <a:xfrm>
            <a:off x="0" y="347472"/>
            <a:ext cx="9144000" cy="6163056"/>
          </a:xfrm>
          <a:prstGeom prst="rect">
            <a:avLst/>
          </a:prstGeom>
          <a:ln>
            <a:noFill/>
          </a:ln>
        </p:spPr>
      </p:pic>
      <p:sp>
        <p:nvSpPr>
          <p:cNvPr id="5" name="4 Rectángulo"/>
          <p:cNvSpPr/>
          <p:nvPr/>
        </p:nvSpPr>
        <p:spPr>
          <a:xfrm>
            <a:off x="0" y="0"/>
            <a:ext cx="9144000" cy="357166"/>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360"/>
                                          </p:val>
                                        </p:tav>
                                        <p:tav tm="100000">
                                          <p:val>
                                            <p:fltVal val="0"/>
                                          </p:val>
                                        </p:tav>
                                      </p:tavLst>
                                    </p:anim>
                                    <p:animEffect transition="in" filter="fade">
                                      <p:cBhvr>
                                        <p:cTn id="10" dur="30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360"/>
                                          </p:val>
                                        </p:tav>
                                        <p:tav tm="100000">
                                          <p:val>
                                            <p:fltVal val="0"/>
                                          </p:val>
                                        </p:tav>
                                      </p:tavLst>
                                    </p:anim>
                                    <p:animEffect transition="in" filter="fade">
                                      <p:cBhvr>
                                        <p:cTn id="16" dur="3000"/>
                                        <p:tgtEl>
                                          <p:spTgt spid="6"/>
                                        </p:tgtEl>
                                      </p:cBhvr>
                                    </p:animEffec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06031801_0e131539e0_b.jpg"/>
          <p:cNvPicPr>
            <a:picLocks noChangeAspect="1"/>
          </p:cNvPicPr>
          <p:nvPr/>
        </p:nvPicPr>
        <p:blipFill>
          <a:blip r:embed="rId2"/>
          <a:stretch>
            <a:fillRect/>
          </a:stretch>
        </p:blipFill>
        <p:spPr>
          <a:xfrm>
            <a:off x="0" y="285728"/>
            <a:ext cx="9144000" cy="6345386"/>
          </a:xfrm>
          <a:prstGeom prst="rect">
            <a:avLst/>
          </a:prstGeom>
        </p:spPr>
      </p:pic>
      <p:sp>
        <p:nvSpPr>
          <p:cNvPr id="5" name="4 Rectángulo"/>
          <p:cNvSpPr/>
          <p:nvPr/>
        </p:nvSpPr>
        <p:spPr>
          <a:xfrm>
            <a:off x="0" y="0"/>
            <a:ext cx="9144000" cy="28572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72272"/>
            <a:ext cx="9144000" cy="28572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400" decel="100000"/>
                                        <p:tgtEl>
                                          <p:spTgt spid="5"/>
                                        </p:tgtEl>
                                      </p:cBhvr>
                                    </p:animEffect>
                                    <p:anim calcmode="lin" valueType="num">
                                      <p:cBhvr>
                                        <p:cTn id="8" dur="2400" decel="100000" fill="hold"/>
                                        <p:tgtEl>
                                          <p:spTgt spid="5"/>
                                        </p:tgtEl>
                                        <p:attrNameLst>
                                          <p:attrName>style.rotation</p:attrName>
                                        </p:attrNameLst>
                                      </p:cBhvr>
                                      <p:tavLst>
                                        <p:tav tm="0">
                                          <p:val>
                                            <p:fltVal val="-90"/>
                                          </p:val>
                                        </p:tav>
                                        <p:tav tm="100000">
                                          <p:val>
                                            <p:fltVal val="0"/>
                                          </p:val>
                                        </p:tav>
                                      </p:tavLst>
                                    </p:anim>
                                    <p:anim calcmode="lin" valueType="num">
                                      <p:cBhvr>
                                        <p:cTn id="9" dur="2400" decel="100000" fill="hold"/>
                                        <p:tgtEl>
                                          <p:spTgt spid="5"/>
                                        </p:tgtEl>
                                        <p:attrNameLst>
                                          <p:attrName>ppt_x</p:attrName>
                                        </p:attrNameLst>
                                      </p:cBhvr>
                                      <p:tavLst>
                                        <p:tav tm="0">
                                          <p:val>
                                            <p:strVal val="#ppt_x+0.4"/>
                                          </p:val>
                                        </p:tav>
                                        <p:tav tm="100000">
                                          <p:val>
                                            <p:strVal val="#ppt_x-0.05"/>
                                          </p:val>
                                        </p:tav>
                                      </p:tavLst>
                                    </p:anim>
                                    <p:anim calcmode="lin" valueType="num">
                                      <p:cBhvr>
                                        <p:cTn id="10" dur="2400" decel="100000" fill="hold"/>
                                        <p:tgtEl>
                                          <p:spTgt spid="5"/>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400" decel="100000"/>
                                        <p:tgtEl>
                                          <p:spTgt spid="6"/>
                                        </p:tgtEl>
                                      </p:cBhvr>
                                    </p:animEffect>
                                    <p:anim calcmode="lin" valueType="num">
                                      <p:cBhvr>
                                        <p:cTn id="16" dur="2400" decel="100000" fill="hold"/>
                                        <p:tgtEl>
                                          <p:spTgt spid="6"/>
                                        </p:tgtEl>
                                        <p:attrNameLst>
                                          <p:attrName>style.rotation</p:attrName>
                                        </p:attrNameLst>
                                      </p:cBhvr>
                                      <p:tavLst>
                                        <p:tav tm="0">
                                          <p:val>
                                            <p:fltVal val="-90"/>
                                          </p:val>
                                        </p:tav>
                                        <p:tav tm="100000">
                                          <p:val>
                                            <p:fltVal val="0"/>
                                          </p:val>
                                        </p:tav>
                                      </p:tavLst>
                                    </p:anim>
                                    <p:anim calcmode="lin" valueType="num">
                                      <p:cBhvr>
                                        <p:cTn id="17" dur="2400" decel="100000" fill="hold"/>
                                        <p:tgtEl>
                                          <p:spTgt spid="6"/>
                                        </p:tgtEl>
                                        <p:attrNameLst>
                                          <p:attrName>ppt_x</p:attrName>
                                        </p:attrNameLst>
                                      </p:cBhvr>
                                      <p:tavLst>
                                        <p:tav tm="0">
                                          <p:val>
                                            <p:strVal val="#ppt_x+0.4"/>
                                          </p:val>
                                        </p:tav>
                                        <p:tav tm="100000">
                                          <p:val>
                                            <p:strVal val="#ppt_x-0.05"/>
                                          </p:val>
                                        </p:tav>
                                      </p:tavLst>
                                    </p:anim>
                                    <p:anim calcmode="lin" valueType="num">
                                      <p:cBhvr>
                                        <p:cTn id="18" dur="2400" decel="100000" fill="hold"/>
                                        <p:tgtEl>
                                          <p:spTgt spid="6"/>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21" presetID="5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ppt_w*0.7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animEffect transition="in" filter="fad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49627927_53e9e8f682_b.jpg"/>
          <p:cNvPicPr>
            <a:picLocks noChangeAspect="1"/>
          </p:cNvPicPr>
          <p:nvPr/>
        </p:nvPicPr>
        <p:blipFill>
          <a:blip r:embed="rId2"/>
          <a:stretch>
            <a:fillRect/>
          </a:stretch>
        </p:blipFill>
        <p:spPr>
          <a:xfrm>
            <a:off x="0" y="357166"/>
            <a:ext cx="9144000" cy="6143668"/>
          </a:xfrm>
          <a:prstGeom prst="rect">
            <a:avLst/>
          </a:prstGeom>
        </p:spPr>
      </p:pic>
      <p:sp>
        <p:nvSpPr>
          <p:cNvPr id="5" name="4 Triángulo rectángulo"/>
          <p:cNvSpPr/>
          <p:nvPr/>
        </p:nvSpPr>
        <p:spPr>
          <a:xfrm>
            <a:off x="0" y="0"/>
            <a:ext cx="9144000" cy="357166"/>
          </a:xfrm>
          <a:prstGeom prst="rtTriangl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6500834"/>
            <a:ext cx="9144000" cy="357166"/>
          </a:xfrm>
          <a:prstGeom prst="rtTriangl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2"/>
                                          </p:val>
                                        </p:tav>
                                        <p:tav tm="100000">
                                          <p:val>
                                            <p:strVal val="#ppt_x"/>
                                          </p:val>
                                        </p:tav>
                                      </p:tavLst>
                                    </p:anim>
                                    <p:anim calcmode="lin" valueType="num">
                                      <p:cBhvr>
                                        <p:cTn id="13"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3000"/>
                                        <p:tgtEl>
                                          <p:spTgt spid="6"/>
                                        </p:tgtEl>
                                      </p:cBhvr>
                                    </p:animEffect>
                                  </p:childTnLst>
                                </p:cTn>
                              </p:par>
                              <p:par>
                                <p:cTn id="15" presetID="29"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66774063_61507caef5_b.jpg"/>
          <p:cNvPicPr>
            <a:picLocks noChangeAspect="1"/>
          </p:cNvPicPr>
          <p:nvPr/>
        </p:nvPicPr>
        <p:blipFill>
          <a:blip r:embed="rId2"/>
          <a:stretch>
            <a:fillRect/>
          </a:stretch>
        </p:blipFill>
        <p:spPr>
          <a:xfrm>
            <a:off x="0" y="342900"/>
            <a:ext cx="9144000" cy="6172200"/>
          </a:xfrm>
          <a:prstGeom prst="rect">
            <a:avLst/>
          </a:prstGeom>
        </p:spPr>
      </p:pic>
      <p:sp>
        <p:nvSpPr>
          <p:cNvPr id="5" name="4 Rectángulo"/>
          <p:cNvSpPr/>
          <p:nvPr/>
        </p:nvSpPr>
        <p:spPr>
          <a:xfrm>
            <a:off x="0" y="0"/>
            <a:ext cx="9144000" cy="357166"/>
          </a:xfrm>
          <a:prstGeom prst="rect">
            <a:avLst/>
          </a:prstGeom>
          <a:blipFill dpi="0" rotWithShape="1">
            <a:blip r:embed="rId3">
              <a:duotone>
                <a:prstClr val="black"/>
                <a:schemeClr val="accent1">
                  <a:tint val="45000"/>
                  <a:satMod val="400000"/>
                </a:schemeClr>
              </a:duotone>
              <a:lum bright="-20000" contrast="40000"/>
            </a:blip>
            <a:srcRect/>
            <a:stretch>
              <a:fillRect/>
            </a:stretch>
          </a:blipFill>
          <a:ln>
            <a:noFill/>
          </a:ln>
          <a:scene3d>
            <a:camera prst="orthographicFront"/>
            <a:lightRig rig="freezing"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dpi="0" rotWithShape="1">
            <a:blip r:embed="rId3">
              <a:duotone>
                <a:prstClr val="black"/>
                <a:schemeClr val="accent1">
                  <a:tint val="45000"/>
                  <a:satMod val="400000"/>
                </a:schemeClr>
              </a:duotone>
              <a:lum bright="-20000" contrast="40000"/>
            </a:blip>
            <a:srcRect/>
            <a:stretch>
              <a:fillRect/>
            </a:stretch>
          </a:blipFill>
          <a:ln>
            <a:noFill/>
          </a:ln>
          <a:scene3d>
            <a:camera prst="orthographicFront"/>
            <a:lightRig rig="freezing"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90"/>
                                          </p:val>
                                        </p:tav>
                                        <p:tav tm="100000">
                                          <p:val>
                                            <p:fltVal val="0"/>
                                          </p:val>
                                        </p:tav>
                                      </p:tavLst>
                                    </p:anim>
                                    <p:animEffect transition="in" filter="fade">
                                      <p:cBhvr>
                                        <p:cTn id="10" dur="3000"/>
                                        <p:tgtEl>
                                          <p:spTgt spid="5"/>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style.rotation</p:attrName>
                                        </p:attrNameLst>
                                      </p:cBhvr>
                                      <p:tavLst>
                                        <p:tav tm="0">
                                          <p:val>
                                            <p:fltVal val="90"/>
                                          </p:val>
                                        </p:tav>
                                        <p:tav tm="100000">
                                          <p:val>
                                            <p:fltVal val="0"/>
                                          </p:val>
                                        </p:tav>
                                      </p:tavLst>
                                    </p:anim>
                                    <p:animEffect transition="in" filter="fade">
                                      <p:cBhvr>
                                        <p:cTn id="16" dur="3000"/>
                                        <p:tgtEl>
                                          <p:spTgt spid="6"/>
                                        </p:tgtEl>
                                      </p:cBhvr>
                                    </p:animEffec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87210941_b5a62ca761_b.jpg"/>
          <p:cNvPicPr>
            <a:picLocks noChangeAspect="1"/>
          </p:cNvPicPr>
          <p:nvPr/>
        </p:nvPicPr>
        <p:blipFill>
          <a:blip r:embed="rId2"/>
          <a:stretch>
            <a:fillRect/>
          </a:stretch>
        </p:blipFill>
        <p:spPr>
          <a:xfrm>
            <a:off x="867198" y="0"/>
            <a:ext cx="7409604" cy="6858000"/>
          </a:xfrm>
          <a:prstGeom prst="rect">
            <a:avLst/>
          </a:prstGeom>
        </p:spPr>
      </p:pic>
      <p:sp>
        <p:nvSpPr>
          <p:cNvPr id="5" name="4 Rectángulo"/>
          <p:cNvSpPr/>
          <p:nvPr/>
        </p:nvSpPr>
        <p:spPr>
          <a:xfrm>
            <a:off x="0" y="0"/>
            <a:ext cx="285720" cy="6858000"/>
          </a:xfrm>
          <a:prstGeom prst="rect">
            <a:avLst/>
          </a:prstGeom>
          <a:blipFill>
            <a:blip r:embed="rId3">
              <a:duotone>
                <a:schemeClr val="accent1">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0"/>
            <a:ext cx="285720" cy="6858000"/>
          </a:xfrm>
          <a:prstGeom prst="rect">
            <a:avLst/>
          </a:prstGeom>
          <a:blipFill>
            <a:blip r:embed="rId3">
              <a:duotone>
                <a:schemeClr val="accent1">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858280" y="0"/>
            <a:ext cx="285720" cy="6858000"/>
          </a:xfrm>
          <a:prstGeom prst="rect">
            <a:avLst/>
          </a:prstGeom>
          <a:blipFill>
            <a:blip r:embed="rId3">
              <a:duotone>
                <a:schemeClr val="accent1">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86776" y="0"/>
            <a:ext cx="285720" cy="6858000"/>
          </a:xfrm>
          <a:prstGeom prst="rect">
            <a:avLst/>
          </a:prstGeom>
          <a:blipFill>
            <a:blip r:embed="rId3">
              <a:duotone>
                <a:schemeClr val="accent1">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36146560_e89d1eb141_b.jpg"/>
          <p:cNvPicPr>
            <a:picLocks noChangeAspect="1"/>
          </p:cNvPicPr>
          <p:nvPr/>
        </p:nvPicPr>
        <p:blipFill>
          <a:blip r:embed="rId2"/>
          <a:stretch>
            <a:fillRect/>
          </a:stretch>
        </p:blipFill>
        <p:spPr>
          <a:xfrm>
            <a:off x="0" y="357167"/>
            <a:ext cx="9144000" cy="6143667"/>
          </a:xfrm>
          <a:prstGeom prst="rect">
            <a:avLst/>
          </a:prstGeom>
        </p:spPr>
      </p:pic>
      <p:sp>
        <p:nvSpPr>
          <p:cNvPr id="5" name="4 Rectángulo"/>
          <p:cNvSpPr/>
          <p:nvPr/>
        </p:nvSpPr>
        <p:spPr>
          <a:xfrm>
            <a:off x="0" y="0"/>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16" presetClass="entr" presetSubtype="37"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par>
                                <p:cTn id="11" presetID="16" presetClass="entr" presetSubtype="37"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88504548_03fb321f44_b.jpg"/>
          <p:cNvPicPr>
            <a:picLocks noChangeAspect="1"/>
          </p:cNvPicPr>
          <p:nvPr/>
        </p:nvPicPr>
        <p:blipFill>
          <a:blip r:embed="rId2"/>
          <a:stretch>
            <a:fillRect/>
          </a:stretch>
        </p:blipFill>
        <p:spPr>
          <a:xfrm>
            <a:off x="47625" y="447675"/>
            <a:ext cx="9048750" cy="5962650"/>
          </a:xfrm>
          <a:prstGeom prst="rect">
            <a:avLst/>
          </a:prstGeom>
        </p:spPr>
      </p:pic>
      <p:sp>
        <p:nvSpPr>
          <p:cNvPr id="5" name="4 Rectángulo"/>
          <p:cNvSpPr/>
          <p:nvPr/>
        </p:nvSpPr>
        <p:spPr>
          <a:xfrm>
            <a:off x="0" y="0"/>
            <a:ext cx="9144000" cy="428604"/>
          </a:xfrm>
          <a:prstGeom prst="rect">
            <a:avLst/>
          </a:prstGeom>
          <a:blipFill>
            <a:blip r:embed="rId3">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429396"/>
            <a:ext cx="9144000" cy="428604"/>
          </a:xfrm>
          <a:prstGeom prst="rect">
            <a:avLst/>
          </a:prstGeom>
          <a:blipFill>
            <a:blip r:embed="rId3">
              <a:lum bright="-2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style.rotation</p:attrName>
                                        </p:attrNameLst>
                                      </p:cBhvr>
                                      <p:tavLst>
                                        <p:tav tm="0">
                                          <p:val>
                                            <p:fltVal val="90"/>
                                          </p:val>
                                        </p:tav>
                                        <p:tav tm="100000">
                                          <p:val>
                                            <p:fltVal val="0"/>
                                          </p:val>
                                        </p:tav>
                                      </p:tavLst>
                                    </p:anim>
                                    <p:animEffect transition="in" filter="fade">
                                      <p:cBhvr>
                                        <p:cTn id="10" dur="3000"/>
                                        <p:tgtEl>
                                          <p:spTgt spid="5"/>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90"/>
                                          </p:val>
                                        </p:tav>
                                        <p:tav tm="100000">
                                          <p:val>
                                            <p:fltVal val="0"/>
                                          </p:val>
                                        </p:tav>
                                      </p:tavLst>
                                    </p:anim>
                                    <p:animEffect transition="in" filter="fade">
                                      <p:cBhvr>
                                        <p:cTn id="16" dur="3000"/>
                                        <p:tgtEl>
                                          <p:spTgt spid="7"/>
                                        </p:tgtEl>
                                      </p:cBhvr>
                                    </p:animEffect>
                                  </p:childTnLst>
                                </p:cTn>
                              </p:par>
                              <p:par>
                                <p:cTn id="17" presetID="5"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heckerboard(across)">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67423963_81bd6d3fcf_b.jpg"/>
          <p:cNvPicPr>
            <a:picLocks noChangeAspect="1"/>
          </p:cNvPicPr>
          <p:nvPr/>
        </p:nvPicPr>
        <p:blipFill>
          <a:blip r:embed="rId2"/>
          <a:stretch>
            <a:fillRect/>
          </a:stretch>
        </p:blipFill>
        <p:spPr>
          <a:xfrm>
            <a:off x="0" y="382555"/>
            <a:ext cx="9144000" cy="6092890"/>
          </a:xfrm>
          <a:prstGeom prst="rect">
            <a:avLst/>
          </a:prstGeom>
        </p:spPr>
      </p:pic>
      <p:sp>
        <p:nvSpPr>
          <p:cNvPr id="5" name="4 Rectángulo"/>
          <p:cNvSpPr/>
          <p:nvPr/>
        </p:nvSpPr>
        <p:spPr>
          <a:xfrm>
            <a:off x="0" y="0"/>
            <a:ext cx="9144000" cy="357166"/>
          </a:xfrm>
          <a:prstGeom prst="rect">
            <a:avLst/>
          </a:prstGeom>
          <a:blipFill>
            <a:blip r:embed="rId3">
              <a:duotone>
                <a:prstClr val="black"/>
                <a:schemeClr val="accent5">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duotone>
                <a:prstClr val="black"/>
                <a:schemeClr val="accent5">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3000" fill="hold"/>
                                        <p:tgtEl>
                                          <p:spTgt spid="6"/>
                                        </p:tgtEl>
                                        <p:attrNameLst>
                                          <p:attrName>ppt_x</p:attrName>
                                        </p:attrNameLst>
                                      </p:cBhvr>
                                      <p:tavLst>
                                        <p:tav tm="0">
                                          <p:val>
                                            <p:strVal val="#ppt_x-.2"/>
                                          </p:val>
                                        </p:tav>
                                        <p:tav tm="100000">
                                          <p:val>
                                            <p:strVal val="#ppt_x"/>
                                          </p:val>
                                        </p:tav>
                                      </p:tavLst>
                                    </p:anim>
                                    <p:anim calcmode="lin" valueType="num">
                                      <p:cBhvr>
                                        <p:cTn id="13"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3000"/>
                                        <p:tgtEl>
                                          <p:spTgt spid="6"/>
                                        </p:tgtEl>
                                      </p:cBhvr>
                                    </p:animEffect>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thumbs.jpg"/>
          <p:cNvPicPr>
            <a:picLocks noChangeAspect="1"/>
          </p:cNvPicPr>
          <p:nvPr/>
        </p:nvPicPr>
        <p:blipFill>
          <a:blip r:embed="rId2"/>
          <a:stretch>
            <a:fillRect/>
          </a:stretch>
        </p:blipFill>
        <p:spPr>
          <a:xfrm>
            <a:off x="0" y="312539"/>
            <a:ext cx="9144000" cy="6232922"/>
          </a:xfrm>
          <a:prstGeom prst="rect">
            <a:avLst/>
          </a:prstGeom>
        </p:spPr>
      </p:pic>
      <p:sp>
        <p:nvSpPr>
          <p:cNvPr id="5" name="4 Rectángulo"/>
          <p:cNvSpPr/>
          <p:nvPr/>
        </p:nvSpPr>
        <p:spPr>
          <a:xfrm>
            <a:off x="0" y="0"/>
            <a:ext cx="9144000" cy="357166"/>
          </a:xfrm>
          <a:prstGeom prst="rect">
            <a:avLst/>
          </a:prstGeom>
          <a:blipFill>
            <a:blip r:embed="rId3">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400" decel="100000"/>
                                        <p:tgtEl>
                                          <p:spTgt spid="5"/>
                                        </p:tgtEl>
                                      </p:cBhvr>
                                    </p:animEffect>
                                    <p:anim calcmode="lin" valueType="num">
                                      <p:cBhvr>
                                        <p:cTn id="8" dur="2400" decel="100000" fill="hold"/>
                                        <p:tgtEl>
                                          <p:spTgt spid="5"/>
                                        </p:tgtEl>
                                        <p:attrNameLst>
                                          <p:attrName>style.rotation</p:attrName>
                                        </p:attrNameLst>
                                      </p:cBhvr>
                                      <p:tavLst>
                                        <p:tav tm="0">
                                          <p:val>
                                            <p:fltVal val="-90"/>
                                          </p:val>
                                        </p:tav>
                                        <p:tav tm="100000">
                                          <p:val>
                                            <p:fltVal val="0"/>
                                          </p:val>
                                        </p:tav>
                                      </p:tavLst>
                                    </p:anim>
                                    <p:anim calcmode="lin" valueType="num">
                                      <p:cBhvr>
                                        <p:cTn id="9" dur="2400" decel="100000" fill="hold"/>
                                        <p:tgtEl>
                                          <p:spTgt spid="5"/>
                                        </p:tgtEl>
                                        <p:attrNameLst>
                                          <p:attrName>ppt_x</p:attrName>
                                        </p:attrNameLst>
                                      </p:cBhvr>
                                      <p:tavLst>
                                        <p:tav tm="0">
                                          <p:val>
                                            <p:strVal val="#ppt_x+0.4"/>
                                          </p:val>
                                        </p:tav>
                                        <p:tav tm="100000">
                                          <p:val>
                                            <p:strVal val="#ppt_x-0.05"/>
                                          </p:val>
                                        </p:tav>
                                      </p:tavLst>
                                    </p:anim>
                                    <p:anim calcmode="lin" valueType="num">
                                      <p:cBhvr>
                                        <p:cTn id="10" dur="2400" decel="100000" fill="hold"/>
                                        <p:tgtEl>
                                          <p:spTgt spid="5"/>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400" decel="100000"/>
                                        <p:tgtEl>
                                          <p:spTgt spid="6"/>
                                        </p:tgtEl>
                                      </p:cBhvr>
                                    </p:animEffect>
                                    <p:anim calcmode="lin" valueType="num">
                                      <p:cBhvr>
                                        <p:cTn id="16" dur="2400" decel="100000" fill="hold"/>
                                        <p:tgtEl>
                                          <p:spTgt spid="6"/>
                                        </p:tgtEl>
                                        <p:attrNameLst>
                                          <p:attrName>style.rotation</p:attrName>
                                        </p:attrNameLst>
                                      </p:cBhvr>
                                      <p:tavLst>
                                        <p:tav tm="0">
                                          <p:val>
                                            <p:fltVal val="-90"/>
                                          </p:val>
                                        </p:tav>
                                        <p:tav tm="100000">
                                          <p:val>
                                            <p:fltVal val="0"/>
                                          </p:val>
                                        </p:tav>
                                      </p:tavLst>
                                    </p:anim>
                                    <p:anim calcmode="lin" valueType="num">
                                      <p:cBhvr>
                                        <p:cTn id="17" dur="2400" decel="100000" fill="hold"/>
                                        <p:tgtEl>
                                          <p:spTgt spid="6"/>
                                        </p:tgtEl>
                                        <p:attrNameLst>
                                          <p:attrName>ppt_x</p:attrName>
                                        </p:attrNameLst>
                                      </p:cBhvr>
                                      <p:tavLst>
                                        <p:tav tm="0">
                                          <p:val>
                                            <p:strVal val="#ppt_x+0.4"/>
                                          </p:val>
                                        </p:tav>
                                        <p:tav tm="100000">
                                          <p:val>
                                            <p:strVal val="#ppt_x-0.05"/>
                                          </p:val>
                                        </p:tav>
                                      </p:tavLst>
                                    </p:anim>
                                    <p:anim calcmode="lin" valueType="num">
                                      <p:cBhvr>
                                        <p:cTn id="18" dur="2400" decel="100000" fill="hold"/>
                                        <p:tgtEl>
                                          <p:spTgt spid="6"/>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21" presetID="5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ppt_w*0.7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animEffect transition="in" filter="fade">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thumbs.jpg"/>
          <p:cNvPicPr>
            <a:picLocks noChangeAspect="1"/>
          </p:cNvPicPr>
          <p:nvPr/>
        </p:nvPicPr>
        <p:blipFill>
          <a:blip r:embed="rId2"/>
          <a:stretch>
            <a:fillRect/>
          </a:stretch>
        </p:blipFill>
        <p:spPr>
          <a:xfrm>
            <a:off x="0" y="285728"/>
            <a:ext cx="9144000" cy="6313310"/>
          </a:xfrm>
          <a:prstGeom prst="rect">
            <a:avLst/>
          </a:prstGeom>
        </p:spPr>
      </p:pic>
      <p:sp>
        <p:nvSpPr>
          <p:cNvPr id="5" name="4 Rectángulo"/>
          <p:cNvSpPr/>
          <p:nvPr/>
        </p:nvSpPr>
        <p:spPr>
          <a:xfrm>
            <a:off x="0" y="0"/>
            <a:ext cx="9144000" cy="28572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72272"/>
            <a:ext cx="9144000" cy="28572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5"/>
                                        </p:tgtEl>
                                        <p:attrNameLst>
                                          <p:attrName>ppt_y</p:attrName>
                                        </p:attrNameLst>
                                      </p:cBhvr>
                                      <p:tavLst>
                                        <p:tav tm="0">
                                          <p:val>
                                            <p:strVal val="#ppt_y"/>
                                          </p:val>
                                        </p:tav>
                                        <p:tav tm="100000">
                                          <p:val>
                                            <p:strVal val="#ppt_y"/>
                                          </p:val>
                                        </p:tav>
                                      </p:tavLst>
                                    </p:anim>
                                    <p:animEffect transition="in" filter="fade">
                                      <p:cBhvr>
                                        <p:cTn id="10" dur="3000"/>
                                        <p:tgtEl>
                                          <p:spTgt spid="5"/>
                                        </p:tgtEl>
                                      </p:cBhvr>
                                    </p:animEffect>
                                  </p:childTnLst>
                                </p:cTn>
                              </p:par>
                              <p:par>
                                <p:cTn id="11" presetID="48" presetClass="entr" presetSubtype="0" accel="5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6"/>
                                        </p:tgtEl>
                                        <p:attrNameLst>
                                          <p:attrName>ppt_y</p:attrName>
                                        </p:attrNameLst>
                                      </p:cBhvr>
                                      <p:tavLst>
                                        <p:tav tm="0">
                                          <p:val>
                                            <p:strVal val="#ppt_y"/>
                                          </p:val>
                                        </p:tav>
                                        <p:tav tm="100000">
                                          <p:val>
                                            <p:strVal val="#ppt_y"/>
                                          </p:val>
                                        </p:tav>
                                      </p:tavLst>
                                    </p:anim>
                                    <p:animEffect transition="in" filter="fade">
                                      <p:cBhvr>
                                        <p:cTn id="16" dur="3000"/>
                                        <p:tgtEl>
                                          <p:spTgt spid="6"/>
                                        </p:tgtEl>
                                      </p:cBhvr>
                                    </p:animEffect>
                                  </p:childTnLst>
                                </p:cTn>
                              </p:par>
                              <p:par>
                                <p:cTn id="17" presetID="29"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thumbs.jpg"/>
          <p:cNvPicPr>
            <a:picLocks noChangeAspect="1"/>
          </p:cNvPicPr>
          <p:nvPr/>
        </p:nvPicPr>
        <p:blipFill>
          <a:blip r:embed="rId2"/>
          <a:stretch>
            <a:fillRect/>
          </a:stretch>
        </p:blipFill>
        <p:spPr>
          <a:xfrm>
            <a:off x="0" y="392906"/>
            <a:ext cx="9144000" cy="6072188"/>
          </a:xfrm>
          <a:prstGeom prst="rect">
            <a:avLst/>
          </a:prstGeom>
        </p:spPr>
      </p:pic>
      <p:sp>
        <p:nvSpPr>
          <p:cNvPr id="5" name="4 Rectángulo"/>
          <p:cNvSpPr/>
          <p:nvPr/>
        </p:nvSpPr>
        <p:spPr>
          <a:xfrm>
            <a:off x="0" y="0"/>
            <a:ext cx="9144000" cy="42860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429396"/>
            <a:ext cx="9144000" cy="42860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thumbs.jpg"/>
          <p:cNvPicPr>
            <a:picLocks noChangeAspect="1"/>
          </p:cNvPicPr>
          <p:nvPr/>
        </p:nvPicPr>
        <p:blipFill>
          <a:blip r:embed="rId2"/>
          <a:stretch>
            <a:fillRect/>
          </a:stretch>
        </p:blipFill>
        <p:spPr>
          <a:xfrm>
            <a:off x="0" y="357167"/>
            <a:ext cx="9144000" cy="6112392"/>
          </a:xfrm>
          <a:prstGeom prst="rect">
            <a:avLst/>
          </a:prstGeom>
        </p:spPr>
      </p:pic>
      <p:sp>
        <p:nvSpPr>
          <p:cNvPr id="5" name="4 Rectángulo"/>
          <p:cNvSpPr/>
          <p:nvPr/>
        </p:nvSpPr>
        <p:spPr>
          <a:xfrm>
            <a:off x="0" y="0"/>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500834"/>
            <a:ext cx="9144000" cy="35716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14942" y="5357826"/>
            <a:ext cx="3536546" cy="461665"/>
          </a:xfrm>
          <a:prstGeom prst="rect">
            <a:avLst/>
          </a:prstGeom>
          <a:noFill/>
        </p:spPr>
        <p:txBody>
          <a:bodyPr wrap="none" rtlCol="0">
            <a:spAutoFit/>
          </a:bodyPr>
          <a:lstStyle/>
          <a:p>
            <a:r>
              <a:rPr lang="es-ES" sz="2400" dirty="0" smtClean="0">
                <a:solidFill>
                  <a:srgbClr val="FFC000"/>
                </a:solidFill>
                <a:effectLst>
                  <a:outerShdw blurRad="38100" dist="38100" dir="2700000" algn="tl">
                    <a:srgbClr val="000000">
                      <a:alpha val="43137"/>
                    </a:srgbClr>
                  </a:outerShdw>
                </a:effectLst>
                <a:latin typeface="Script MT Bold" pitchFamily="66" charset="0"/>
              </a:rPr>
              <a:t>Francisco del Olmo-Jazmín</a:t>
            </a:r>
            <a:endParaRPr lang="es-ES" sz="2400" dirty="0">
              <a:solidFill>
                <a:srgbClr val="FFC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400" decel="100000"/>
                                        <p:tgtEl>
                                          <p:spTgt spid="5"/>
                                        </p:tgtEl>
                                      </p:cBhvr>
                                    </p:animEffect>
                                    <p:anim calcmode="lin" valueType="num">
                                      <p:cBhvr>
                                        <p:cTn id="8" dur="2400" decel="100000" fill="hold"/>
                                        <p:tgtEl>
                                          <p:spTgt spid="5"/>
                                        </p:tgtEl>
                                        <p:attrNameLst>
                                          <p:attrName>style.rotation</p:attrName>
                                        </p:attrNameLst>
                                      </p:cBhvr>
                                      <p:tavLst>
                                        <p:tav tm="0">
                                          <p:val>
                                            <p:fltVal val="-90"/>
                                          </p:val>
                                        </p:tav>
                                        <p:tav tm="100000">
                                          <p:val>
                                            <p:fltVal val="0"/>
                                          </p:val>
                                        </p:tav>
                                      </p:tavLst>
                                    </p:anim>
                                    <p:anim calcmode="lin" valueType="num">
                                      <p:cBhvr>
                                        <p:cTn id="9" dur="2400" decel="100000" fill="hold"/>
                                        <p:tgtEl>
                                          <p:spTgt spid="5"/>
                                        </p:tgtEl>
                                        <p:attrNameLst>
                                          <p:attrName>ppt_x</p:attrName>
                                        </p:attrNameLst>
                                      </p:cBhvr>
                                      <p:tavLst>
                                        <p:tav tm="0">
                                          <p:val>
                                            <p:strVal val="#ppt_x+0.4"/>
                                          </p:val>
                                        </p:tav>
                                        <p:tav tm="100000">
                                          <p:val>
                                            <p:strVal val="#ppt_x-0.05"/>
                                          </p:val>
                                        </p:tav>
                                      </p:tavLst>
                                    </p:anim>
                                    <p:anim calcmode="lin" valueType="num">
                                      <p:cBhvr>
                                        <p:cTn id="10" dur="2400" decel="100000" fill="hold"/>
                                        <p:tgtEl>
                                          <p:spTgt spid="5"/>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400" decel="100000"/>
                                        <p:tgtEl>
                                          <p:spTgt spid="6"/>
                                        </p:tgtEl>
                                      </p:cBhvr>
                                    </p:animEffect>
                                    <p:anim calcmode="lin" valueType="num">
                                      <p:cBhvr>
                                        <p:cTn id="16" dur="2400" decel="100000" fill="hold"/>
                                        <p:tgtEl>
                                          <p:spTgt spid="6"/>
                                        </p:tgtEl>
                                        <p:attrNameLst>
                                          <p:attrName>style.rotation</p:attrName>
                                        </p:attrNameLst>
                                      </p:cBhvr>
                                      <p:tavLst>
                                        <p:tav tm="0">
                                          <p:val>
                                            <p:fltVal val="-90"/>
                                          </p:val>
                                        </p:tav>
                                        <p:tav tm="100000">
                                          <p:val>
                                            <p:fltVal val="0"/>
                                          </p:val>
                                        </p:tav>
                                      </p:tavLst>
                                    </p:anim>
                                    <p:anim calcmode="lin" valueType="num">
                                      <p:cBhvr>
                                        <p:cTn id="17" dur="2400" decel="100000" fill="hold"/>
                                        <p:tgtEl>
                                          <p:spTgt spid="6"/>
                                        </p:tgtEl>
                                        <p:attrNameLst>
                                          <p:attrName>ppt_x</p:attrName>
                                        </p:attrNameLst>
                                      </p:cBhvr>
                                      <p:tavLst>
                                        <p:tav tm="0">
                                          <p:val>
                                            <p:strVal val="#ppt_x+0.4"/>
                                          </p:val>
                                        </p:tav>
                                        <p:tav tm="100000">
                                          <p:val>
                                            <p:strVal val="#ppt_x-0.05"/>
                                          </p:val>
                                        </p:tav>
                                      </p:tavLst>
                                    </p:anim>
                                    <p:anim calcmode="lin" valueType="num">
                                      <p:cBhvr>
                                        <p:cTn id="18" dur="2400" decel="100000" fill="hold"/>
                                        <p:tgtEl>
                                          <p:spTgt spid="6"/>
                                        </p:tgtEl>
                                        <p:attrNameLst>
                                          <p:attrName>ppt_y</p:attrName>
                                        </p:attrNameLst>
                                      </p:cBhvr>
                                      <p:tavLst>
                                        <p:tav tm="0">
                                          <p:val>
                                            <p:strVal val="#ppt_y-0.4"/>
                                          </p:val>
                                        </p:tav>
                                        <p:tav tm="100000">
                                          <p:val>
                                            <p:strVal val="#ppt_y+0.1"/>
                                          </p:val>
                                        </p:tav>
                                      </p:tavLst>
                                    </p:anim>
                                    <p:anim calcmode="lin" valueType="num">
                                      <p:cBhvr>
                                        <p:cTn id="19"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20"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21" presetID="29"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ppt_x</p:attrName>
                                        </p:attrNameLst>
                                      </p:cBhvr>
                                      <p:tavLst>
                                        <p:tav tm="0">
                                          <p:val>
                                            <p:strVal val="#ppt_x-.2"/>
                                          </p:val>
                                        </p:tav>
                                        <p:tav tm="100000">
                                          <p:val>
                                            <p:strVal val="#ppt_x"/>
                                          </p:val>
                                        </p:tav>
                                      </p:tavLst>
                                    </p:anim>
                                    <p:anim calcmode="lin" valueType="num">
                                      <p:cBhvr>
                                        <p:cTn id="24"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5" dur="3000"/>
                                        <p:tgtEl>
                                          <p:spTgt spid="4"/>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37000"/>
  <p:timing>
    <p:tnLst>
      <p:par>
        <p:cTn id="1" dur="indefinite" restart="never" nodeType="tmRoot"/>
      </p:par>
    </p:tnLst>
  </p:timing>
</p:sld>
</file>

<file path=ppt/theme/theme1.xml><?xml version="1.0" encoding="utf-8"?>
<a:theme xmlns:a="http://schemas.openxmlformats.org/drawingml/2006/main" name="EL ARTE DE BEN HEIN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ARTE DE BEN HEINE</Template>
  <TotalTime>0</TotalTime>
  <Words>71</Words>
  <Application>Microsoft Office PowerPoint</Application>
  <PresentationFormat>Presentación en pantalla (4:3)</PresentationFormat>
  <Paragraphs>34</Paragraphs>
  <Slides>34</Slides>
  <Notes>0</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EL ARTE DE BEN HEINE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2012-06-07T18:12:47Z</dcterms:created>
  <dcterms:modified xsi:type="dcterms:W3CDTF">2012-06-07T18:27:01Z</dcterms:modified>
</cp:coreProperties>
</file>