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90"/>
  </p:notesMasterIdLst>
  <p:sldIdLst>
    <p:sldId id="283" r:id="rId3"/>
    <p:sldId id="285" r:id="rId4"/>
    <p:sldId id="382" r:id="rId5"/>
    <p:sldId id="286" r:id="rId6"/>
    <p:sldId id="383" r:id="rId7"/>
    <p:sldId id="296" r:id="rId8"/>
    <p:sldId id="384" r:id="rId9"/>
    <p:sldId id="293" r:id="rId10"/>
    <p:sldId id="385" r:id="rId11"/>
    <p:sldId id="292" r:id="rId12"/>
    <p:sldId id="386" r:id="rId13"/>
    <p:sldId id="291" r:id="rId14"/>
    <p:sldId id="387" r:id="rId15"/>
    <p:sldId id="295" r:id="rId16"/>
    <p:sldId id="388" r:id="rId17"/>
    <p:sldId id="290" r:id="rId18"/>
    <p:sldId id="389" r:id="rId19"/>
    <p:sldId id="289" r:id="rId20"/>
    <p:sldId id="288" r:id="rId21"/>
    <p:sldId id="287" r:id="rId22"/>
    <p:sldId id="299" r:id="rId23"/>
    <p:sldId id="391" r:id="rId24"/>
    <p:sldId id="300" r:id="rId25"/>
    <p:sldId id="392" r:id="rId26"/>
    <p:sldId id="301" r:id="rId27"/>
    <p:sldId id="393" r:id="rId28"/>
    <p:sldId id="312" r:id="rId29"/>
    <p:sldId id="394" r:id="rId30"/>
    <p:sldId id="313" r:id="rId31"/>
    <p:sldId id="317" r:id="rId32"/>
    <p:sldId id="311" r:id="rId33"/>
    <p:sldId id="395" r:id="rId34"/>
    <p:sldId id="316" r:id="rId35"/>
    <p:sldId id="396" r:id="rId36"/>
    <p:sldId id="390" r:id="rId37"/>
    <p:sldId id="315" r:id="rId38"/>
    <p:sldId id="397" r:id="rId39"/>
    <p:sldId id="314" r:id="rId40"/>
    <p:sldId id="398" r:id="rId41"/>
    <p:sldId id="321" r:id="rId42"/>
    <p:sldId id="399" r:id="rId43"/>
    <p:sldId id="320" r:id="rId44"/>
    <p:sldId id="319" r:id="rId45"/>
    <p:sldId id="318" r:id="rId46"/>
    <p:sldId id="328" r:id="rId47"/>
    <p:sldId id="338" r:id="rId48"/>
    <p:sldId id="337" r:id="rId49"/>
    <p:sldId id="336" r:id="rId50"/>
    <p:sldId id="335" r:id="rId51"/>
    <p:sldId id="334" r:id="rId52"/>
    <p:sldId id="333" r:id="rId53"/>
    <p:sldId id="332" r:id="rId54"/>
    <p:sldId id="331" r:id="rId55"/>
    <p:sldId id="341" r:id="rId56"/>
    <p:sldId id="343" r:id="rId57"/>
    <p:sldId id="342" r:id="rId58"/>
    <p:sldId id="340" r:id="rId59"/>
    <p:sldId id="329" r:id="rId60"/>
    <p:sldId id="349" r:id="rId61"/>
    <p:sldId id="348" r:id="rId62"/>
    <p:sldId id="345" r:id="rId63"/>
    <p:sldId id="347" r:id="rId64"/>
    <p:sldId id="346" r:id="rId65"/>
    <p:sldId id="339" r:id="rId66"/>
    <p:sldId id="344" r:id="rId67"/>
    <p:sldId id="354" r:id="rId68"/>
    <p:sldId id="353" r:id="rId69"/>
    <p:sldId id="350" r:id="rId70"/>
    <p:sldId id="352" r:id="rId71"/>
    <p:sldId id="357" r:id="rId72"/>
    <p:sldId id="356" r:id="rId73"/>
    <p:sldId id="358" r:id="rId74"/>
    <p:sldId id="364" r:id="rId75"/>
    <p:sldId id="365" r:id="rId76"/>
    <p:sldId id="355" r:id="rId77"/>
    <p:sldId id="363" r:id="rId78"/>
    <p:sldId id="362" r:id="rId79"/>
    <p:sldId id="376" r:id="rId80"/>
    <p:sldId id="372" r:id="rId81"/>
    <p:sldId id="377" r:id="rId82"/>
    <p:sldId id="378" r:id="rId83"/>
    <p:sldId id="379" r:id="rId84"/>
    <p:sldId id="380" r:id="rId85"/>
    <p:sldId id="361" r:id="rId86"/>
    <p:sldId id="360" r:id="rId87"/>
    <p:sldId id="371" r:id="rId88"/>
    <p:sldId id="381" r:id="rId8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OPaKM68Dw3agiJMS9qbA" hashData="dBZBaWpNb0eSKccU+ZxTE1ps8v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E4716"/>
    <a:srgbClr val="6F5923"/>
    <a:srgbClr val="996633"/>
    <a:srgbClr val="D7AE85"/>
    <a:srgbClr val="644300"/>
    <a:srgbClr val="FFCC66"/>
    <a:srgbClr val="663300"/>
    <a:srgbClr val="CC6600"/>
    <a:srgbClr val="252215"/>
    <a:srgbClr val="36321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21" autoAdjust="0"/>
    <p:restoredTop sz="95009" autoAdjust="0"/>
  </p:normalViewPr>
  <p:slideViewPr>
    <p:cSldViewPr>
      <p:cViewPr>
        <p:scale>
          <a:sx n="60" d="100"/>
          <a:sy n="60" d="100"/>
        </p:scale>
        <p:origin x="-792" y="-240"/>
      </p:cViewPr>
      <p:guideLst>
        <p:guide orient="horz" pos="2160"/>
        <p:guide pos="2880"/>
      </p:guideLst>
    </p:cSldViewPr>
  </p:slideViewPr>
  <p:outlineViewPr>
    <p:cViewPr>
      <p:scale>
        <a:sx n="33" d="100"/>
        <a:sy n="33" d="100"/>
      </p:scale>
      <p:origin x="0" y="301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FB65B6-6D8B-4512-9A8A-BA129FBD787C}" type="datetimeFigureOut">
              <a:rPr lang="es-ES" smtClean="0"/>
              <a:pPr/>
              <a:t>23/10/2012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C92D467-0321-4250-B624-9F664C88723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C92D467-0321-4250-B624-9F664C88723C}"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C92D467-0321-4250-B624-9F664C88723C}" type="slidenum">
              <a:rPr lang="es-ES" smtClean="0"/>
              <a:pPr/>
              <a:t>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C92D467-0321-4250-B624-9F664C88723C}" type="slidenum">
              <a:rPr lang="es-ES" smtClean="0"/>
              <a:pPr/>
              <a:t>14</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C92D467-0321-4250-B624-9F664C88723C}" type="slidenum">
              <a:rPr lang="es-ES" smtClean="0"/>
              <a:pPr/>
              <a:t>43</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C92D467-0321-4250-B624-9F664C88723C}" type="slidenum">
              <a:rPr lang="es-ES" smtClean="0"/>
              <a:pPr/>
              <a:t>57</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C92D467-0321-4250-B624-9F664C88723C}" type="slidenum">
              <a:rPr lang="es-ES" smtClean="0"/>
              <a:pPr/>
              <a:t>66</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C92D467-0321-4250-B624-9F664C88723C}" type="slidenum">
              <a:rPr lang="es-ES" smtClean="0"/>
              <a:pPr/>
              <a:t>77</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C92D467-0321-4250-B624-9F664C88723C}" type="slidenum">
              <a:rPr lang="es-ES" smtClean="0"/>
              <a:pPr/>
              <a:t>81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9AE2554-86FF-401A-8CAE-C4C31B71F99D}" type="datetimeFigureOut">
              <a:rPr lang="es-ES" smtClean="0"/>
              <a:pPr/>
              <a:t>23/10/2012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5BFE94-2DDE-4C7D-88F0-F10E5C41F742}" type="slidenum">
              <a:rPr lang="es-ES" smtClean="0"/>
              <a:pPr/>
              <a:t>‹Nº›</a:t>
            </a:fld>
            <a:endParaRPr lang="es-E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9AE2554-86FF-401A-8CAE-C4C31B71F99D}" type="datetimeFigureOut">
              <a:rPr lang="es-ES" smtClean="0"/>
              <a:pPr/>
              <a:t>23/10/2012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5BFE94-2DDE-4C7D-88F0-F10E5C41F742}" type="slidenum">
              <a:rPr lang="es-ES" smtClean="0"/>
              <a:pPr/>
              <a:t>‹Nº›</a:t>
            </a:fld>
            <a:endParaRPr lang="es-E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9AE2554-86FF-401A-8CAE-C4C31B71F99D}" type="datetimeFigureOut">
              <a:rPr lang="es-ES" smtClean="0"/>
              <a:pPr/>
              <a:t>23/10/2012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5BFE94-2DDE-4C7D-88F0-F10E5C41F742}" type="slidenum">
              <a:rPr lang="es-ES" smtClean="0"/>
              <a:pPr/>
              <a:t>‹Nº›</a:t>
            </a:fld>
            <a:endParaRPr lang="es-E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9AE2554-86FF-401A-8CAE-C4C31B71F99D}" type="datetimeFigureOut">
              <a:rPr lang="es-ES" smtClean="0"/>
              <a:pPr/>
              <a:t>23/10/2012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5BFE94-2DDE-4C7D-88F0-F10E5C41F742}" type="slidenum">
              <a:rPr lang="es-ES" smtClean="0"/>
              <a:pPr/>
              <a:t>‹Nº›</a:t>
            </a:fld>
            <a:endParaRPr lang="es-E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9AE2554-86FF-401A-8CAE-C4C31B71F99D}" type="datetimeFigureOut">
              <a:rPr lang="es-ES" smtClean="0"/>
              <a:pPr/>
              <a:t>23/10/2012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65BFE94-2DDE-4C7D-88F0-F10E5C41F742}" type="slidenum">
              <a:rPr lang="es-ES" smtClean="0"/>
              <a:pPr/>
              <a:t>‹Nº›</a:t>
            </a:fld>
            <a:endParaRPr lang="es-E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9AE2554-86FF-401A-8CAE-C4C31B71F99D}" type="datetimeFigureOut">
              <a:rPr lang="es-ES" smtClean="0"/>
              <a:pPr/>
              <a:t>23/10/2012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65BFE94-2DDE-4C7D-88F0-F10E5C41F742}" type="slidenum">
              <a:rPr lang="es-ES" smtClean="0"/>
              <a:pPr/>
              <a:t>‹Nº›</a:t>
            </a:fld>
            <a:endParaRPr lang="es-E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9AE2554-86FF-401A-8CAE-C4C31B71F99D}" type="datetimeFigureOut">
              <a:rPr lang="es-ES" smtClean="0"/>
              <a:pPr/>
              <a:t>23/10/2012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65BFE94-2DDE-4C7D-88F0-F10E5C41F742}" type="slidenum">
              <a:rPr lang="es-ES" smtClean="0"/>
              <a:pPr/>
              <a:t>‹Nº›</a:t>
            </a:fld>
            <a:endParaRPr lang="es-E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9AE2554-86FF-401A-8CAE-C4C31B71F99D}" type="datetimeFigureOut">
              <a:rPr lang="es-ES" smtClean="0"/>
              <a:pPr/>
              <a:t>23/10/2012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5BFE94-2DDE-4C7D-88F0-F10E5C41F742}" type="slidenum">
              <a:rPr lang="es-ES" smtClean="0"/>
              <a:pPr/>
              <a:t>‹Nº›</a:t>
            </a:fld>
            <a:endParaRPr lang="es-E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9AE2554-86FF-401A-8CAE-C4C31B71F99D}" type="datetimeFigureOut">
              <a:rPr lang="es-ES" smtClean="0"/>
              <a:pPr/>
              <a:t>23/10/2012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5BFE94-2DDE-4C7D-88F0-F10E5C41F742}" type="slidenum">
              <a:rPr lang="es-ES" smtClean="0"/>
              <a:pPr/>
              <a:t>‹Nº›</a:t>
            </a:fld>
            <a:endParaRPr lang="es-E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9AE2554-86FF-401A-8CAE-C4C31B71F99D}" type="datetimeFigureOut">
              <a:rPr lang="es-ES" smtClean="0"/>
              <a:pPr/>
              <a:t>23/10/2012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5BFE94-2DDE-4C7D-88F0-F10E5C41F742}" type="slidenum">
              <a:rPr lang="es-ES" smtClean="0"/>
              <a:pPr/>
              <a:t>‹Nº›</a:t>
            </a:fld>
            <a:endParaRPr lang="es-E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9AE2554-86FF-401A-8CAE-C4C31B71F99D}" type="datetimeFigureOut">
              <a:rPr lang="es-ES" smtClean="0"/>
              <a:pPr/>
              <a:t>23/10/2012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5BFE94-2DDE-4C7D-88F0-F10E5C41F742}" type="slidenum">
              <a:rPr lang="es-ES" smtClean="0"/>
              <a:pPr/>
              <a:t>‹Nº›</a:t>
            </a:fld>
            <a:endParaRPr lang="es-E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2D65015-7B34-42B1-B265-C2A77EE6D22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E2554-86FF-401A-8CAE-C4C31B71F99D}" type="datetimeFigureOut">
              <a:rPr lang="es-ES" smtClean="0"/>
              <a:pPr/>
              <a:t>23/10/2012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5BFE94-2DDE-4C7D-88F0-F10E5C41F74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CBE96F5-4E59-4B7D-9F8C-C54CAF73D64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gif"/><Relationship Id="rId4" Type="http://schemas.openxmlformats.org/officeDocument/2006/relationships/image" Target="../media/image1.jpeg"/><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1.jpeg"/><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1.jpeg"/><Relationship Id="rId4" Type="http://schemas.openxmlformats.org/officeDocument/2006/relationships/image" Target="../media/image8.gif"/></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1.jpeg"/><Relationship Id="rId4" Type="http://schemas.openxmlformats.org/officeDocument/2006/relationships/image" Target="../media/image8.gif"/></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18.jpeg"/><Relationship Id="rId4"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3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23.jpeg"/><Relationship Id="rId4" Type="http://schemas.openxmlformats.org/officeDocument/2006/relationships/image" Target="../media/image8.gif"/></Relationships>
</file>

<file path=ppt/slides/_rels/slide3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3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3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4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30.jpeg"/><Relationship Id="rId4" Type="http://schemas.openxmlformats.org/officeDocument/2006/relationships/image" Target="../media/image1.jpeg"/></Relationships>
</file>

<file path=ppt/slides/_rels/slide43.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7.gif"/><Relationship Id="rId7" Type="http://schemas.openxmlformats.org/officeDocument/2006/relationships/image" Target="../media/image32.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1.jpeg"/><Relationship Id="rId4" Type="http://schemas.openxmlformats.org/officeDocument/2006/relationships/image" Target="../media/image8.gif"/></Relationships>
</file>

<file path=ppt/slides/_rels/slide4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45.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7.gif"/><Relationship Id="rId7" Type="http://schemas.openxmlformats.org/officeDocument/2006/relationships/image" Target="../media/image34.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1.jpeg"/><Relationship Id="rId4" Type="http://schemas.openxmlformats.org/officeDocument/2006/relationships/image" Target="../media/image8.gif"/></Relationships>
</file>

<file path=ppt/slides/_rels/slide46.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1.jpeg"/></Relationships>
</file>

<file path=ppt/slides/_rels/slide47.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1.jpeg"/></Relationships>
</file>

<file path=ppt/slides/_rels/slide48.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1.jpeg"/></Relationships>
</file>

<file path=ppt/slides/_rels/slide4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5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51.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1.jpeg"/></Relationships>
</file>

<file path=ppt/slides/_rels/slide5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43.jpeg"/><Relationship Id="rId4" Type="http://schemas.openxmlformats.org/officeDocument/2006/relationships/image" Target="../media/image1.jpeg"/></Relationships>
</file>

<file path=ppt/slides/_rels/slide5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54.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7.gif"/><Relationship Id="rId7" Type="http://schemas.openxmlformats.org/officeDocument/2006/relationships/image" Target="../media/image37.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39.jpeg"/><Relationship Id="rId5" Type="http://schemas.openxmlformats.org/officeDocument/2006/relationships/image" Target="../media/image1.jpeg"/><Relationship Id="rId4" Type="http://schemas.openxmlformats.org/officeDocument/2006/relationships/image" Target="../media/image8.gif"/></Relationships>
</file>

<file path=ppt/slides/_rels/slide55.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8.gif"/><Relationship Id="rId7" Type="http://schemas.openxmlformats.org/officeDocument/2006/relationships/image" Target="../media/image41.jpeg"/><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40.jpeg"/><Relationship Id="rId5" Type="http://schemas.openxmlformats.org/officeDocument/2006/relationships/image" Target="../media/image44.jpeg"/><Relationship Id="rId4" Type="http://schemas.openxmlformats.org/officeDocument/2006/relationships/image" Target="../media/image1.jpeg"/></Relationships>
</file>

<file path=ppt/slides/_rels/slide5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45.jpeg"/><Relationship Id="rId4" Type="http://schemas.openxmlformats.org/officeDocument/2006/relationships/image" Target="../media/image1.jpeg"/></Relationships>
</file>

<file path=ppt/slides/_rels/slide57.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7.gif"/><Relationship Id="rId7" Type="http://schemas.openxmlformats.org/officeDocument/2006/relationships/image" Target="../media/image4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6.jpeg"/><Relationship Id="rId5" Type="http://schemas.openxmlformats.org/officeDocument/2006/relationships/image" Target="../media/image1.jpeg"/><Relationship Id="rId4" Type="http://schemas.openxmlformats.org/officeDocument/2006/relationships/image" Target="../media/image8.gif"/></Relationships>
</file>

<file path=ppt/slides/_rels/slide58.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1.jpeg"/></Relationships>
</file>

<file path=ppt/slides/_rels/slide59.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45.jpeg"/><Relationship Id="rId5" Type="http://schemas.openxmlformats.org/officeDocument/2006/relationships/image" Target="../media/image50.jpeg"/><Relationship Id="rId4" Type="http://schemas.openxmlformats.org/officeDocument/2006/relationships/image" Target="../media/image1.jpeg"/></Relationships>
</file>

<file path=ppt/slides/_rels/slide60.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50.jpeg"/><Relationship Id="rId5" Type="http://schemas.openxmlformats.org/officeDocument/2006/relationships/image" Target="../media/image51.jpeg"/><Relationship Id="rId4" Type="http://schemas.openxmlformats.org/officeDocument/2006/relationships/image" Target="../media/image1.jpeg"/></Relationships>
</file>

<file path=ppt/slides/_rels/slide6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52.jpeg"/><Relationship Id="rId4" Type="http://schemas.openxmlformats.org/officeDocument/2006/relationships/image" Target="../media/image1.jpeg"/></Relationships>
</file>

<file path=ppt/slides/_rels/slide6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53.jpeg"/><Relationship Id="rId4" Type="http://schemas.openxmlformats.org/officeDocument/2006/relationships/image" Target="../media/image1.jpeg"/></Relationships>
</file>

<file path=ppt/slides/_rels/slide63.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54.jpeg"/><Relationship Id="rId4" Type="http://schemas.openxmlformats.org/officeDocument/2006/relationships/image" Target="../media/image1.jpeg"/></Relationships>
</file>

<file path=ppt/slides/_rels/slide6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1.jpeg"/><Relationship Id="rId4" Type="http://schemas.openxmlformats.org/officeDocument/2006/relationships/image" Target="../media/image8.gif"/></Relationships>
</file>

<file path=ppt/slides/_rels/slide65.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1.jpeg"/></Relationships>
</file>

<file path=ppt/slides/_rels/slide66.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7.gif"/><Relationship Id="rId7" Type="http://schemas.openxmlformats.org/officeDocument/2006/relationships/image" Target="../media/image58.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57.jpeg"/><Relationship Id="rId5" Type="http://schemas.openxmlformats.org/officeDocument/2006/relationships/image" Target="../media/image1.jpeg"/><Relationship Id="rId4" Type="http://schemas.openxmlformats.org/officeDocument/2006/relationships/image" Target="../media/image8.gif"/></Relationships>
</file>

<file path=ppt/slides/_rels/slide6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59.jpeg"/><Relationship Id="rId4" Type="http://schemas.openxmlformats.org/officeDocument/2006/relationships/image" Target="../media/image1.jpeg"/></Relationships>
</file>

<file path=ppt/slides/_rels/slide6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41.jpeg"/><Relationship Id="rId4" Type="http://schemas.openxmlformats.org/officeDocument/2006/relationships/image" Target="../media/image1.jpeg"/></Relationships>
</file>

<file path=ppt/slides/_rels/slide6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7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60.jpeg"/><Relationship Id="rId4" Type="http://schemas.openxmlformats.org/officeDocument/2006/relationships/image" Target="../media/image1.jpeg"/></Relationships>
</file>

<file path=ppt/slides/_rels/slide7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61.jpeg"/><Relationship Id="rId4" Type="http://schemas.openxmlformats.org/officeDocument/2006/relationships/image" Target="../media/image1.jpeg"/></Relationships>
</file>

<file path=ppt/slides/_rels/slide7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62.jpeg"/><Relationship Id="rId4" Type="http://schemas.openxmlformats.org/officeDocument/2006/relationships/image" Target="../media/image1.jpeg"/></Relationships>
</file>

<file path=ppt/slides/_rels/slide73.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7.gif"/><Relationship Id="rId7" Type="http://schemas.openxmlformats.org/officeDocument/2006/relationships/image" Target="../media/image4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0.jpeg"/><Relationship Id="rId5" Type="http://schemas.openxmlformats.org/officeDocument/2006/relationships/image" Target="../media/image1.jpeg"/><Relationship Id="rId4" Type="http://schemas.openxmlformats.org/officeDocument/2006/relationships/image" Target="../media/image8.gif"/></Relationships>
</file>

<file path=ppt/slides/_rels/slide74.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56.jpeg"/><Relationship Id="rId5" Type="http://schemas.openxmlformats.org/officeDocument/2006/relationships/image" Target="../media/image63.gif"/><Relationship Id="rId4" Type="http://schemas.openxmlformats.org/officeDocument/2006/relationships/image" Target="../media/image1.jpeg"/></Relationships>
</file>

<file path=ppt/slides/_rels/slide7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9.gif"/><Relationship Id="rId4" Type="http://schemas.openxmlformats.org/officeDocument/2006/relationships/image" Target="../media/image1.jpeg"/></Relationships>
</file>

<file path=ppt/slides/_rels/slide7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53.jpeg"/><Relationship Id="rId4" Type="http://schemas.openxmlformats.org/officeDocument/2006/relationships/image" Target="../media/image1.jpeg"/></Relationships>
</file>

<file path=ppt/slides/_rels/slide7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1.jpeg"/><Relationship Id="rId4" Type="http://schemas.openxmlformats.org/officeDocument/2006/relationships/image" Target="../media/image8.gif"/></Relationships>
</file>

<file path=ppt/slides/_rels/slide7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jpeg"/></Relationships>
</file>

<file path=ppt/slides/_rels/slide7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8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8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6" Type="http://schemas.openxmlformats.org/officeDocument/2006/relationships/image" Target="../media/image9.gif"/><Relationship Id="rId5" Type="http://schemas.openxmlformats.org/officeDocument/2006/relationships/image" Target="../media/image64.jpeg"/><Relationship Id="rId4" Type="http://schemas.openxmlformats.org/officeDocument/2006/relationships/image" Target="../media/image1.jpeg"/></Relationships>
</file>

<file path=ppt/slides/_rels/slide8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 Id="rId5" Type="http://schemas.openxmlformats.org/officeDocument/2006/relationships/hyperlink" Target="http://www.frasesfrases.es/" TargetMode="External"/><Relationship Id="rId4" Type="http://schemas.openxmlformats.org/officeDocument/2006/relationships/image" Target="../media/image65.jpeg"/></Relationships>
</file>

<file path=ppt/slides/_rels/slide8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66.jpeg"/><Relationship Id="rId4" Type="http://schemas.openxmlformats.org/officeDocument/2006/relationships/image" Target="../media/image8.gif"/></Relationships>
</file>

<file path=ppt/slides/_rels/slide8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4"/>
            <a:srcRect/>
            <a:stretch>
              <a:fillRect/>
            </a:stretch>
          </a:blipFill>
          <a:scene3d>
            <a:camera prst="orthographicFront"/>
            <a:lightRig rig="threePt" dir="t"/>
          </a:scene3d>
          <a:sp3d>
            <a:bevelT prst="angle"/>
          </a:sp3d>
        </p:spPr>
        <p:txBody>
          <a:bodyPr/>
          <a:lstStyle/>
          <a:p>
            <a:endParaRPr lang="es-ES" dirty="0"/>
          </a:p>
        </p:txBody>
      </p:sp>
      <p:sp>
        <p:nvSpPr>
          <p:cNvPr id="4" name="3 Multidocumento"/>
          <p:cNvSpPr/>
          <p:nvPr/>
        </p:nvSpPr>
        <p:spPr>
          <a:xfrm>
            <a:off x="0" y="0"/>
            <a:ext cx="8215338" cy="6858000"/>
          </a:xfrm>
          <a:prstGeom prst="flowChartMultidocument">
            <a:avLst/>
          </a:prstGeom>
          <a:blipFill dpi="0" rotWithShape="1">
            <a:blip r:embed="rId5">
              <a:duotone>
                <a:prstClr val="black"/>
                <a:schemeClr val="accent1">
                  <a:tint val="45000"/>
                  <a:satMod val="400000"/>
                </a:schemeClr>
              </a:duotone>
              <a:lum contrast="40000"/>
            </a:blip>
            <a:srcRect/>
            <a:tile tx="0" ty="0" sx="100000" sy="100000" flip="none" algn="tl"/>
          </a:blipFill>
          <a:ln>
            <a:solidFill>
              <a:srgbClr val="4E4716"/>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ultidocumento"/>
          <p:cNvSpPr/>
          <p:nvPr/>
        </p:nvSpPr>
        <p:spPr>
          <a:xfrm>
            <a:off x="0" y="0"/>
            <a:ext cx="7643834" cy="6357958"/>
          </a:xfrm>
          <a:prstGeom prst="flowChartMultidocument">
            <a:avLst/>
          </a:prstGeom>
          <a:blipFill>
            <a:blip r:embed="rId6"/>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a:hlinkClick r:id="" action="ppaction://hlinkshowjump?jump=nextslide" highlightClick="1"/>
          </p:cNvPr>
          <p:cNvSpPr/>
          <p:nvPr/>
        </p:nvSpPr>
        <p:spPr>
          <a:xfrm rot="5243148">
            <a:off x="4860936" y="6068873"/>
            <a:ext cx="433318" cy="420359"/>
          </a:xfrm>
          <a:prstGeom prst="triangle">
            <a:avLst/>
          </a:prstGeom>
          <a:blipFill>
            <a:blip r:embed="rId7" cstate="print"/>
            <a:stretch>
              <a:fillRect/>
            </a:stretch>
          </a:blipFill>
          <a:ln>
            <a:solidFill>
              <a:srgbClr val="644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5201702" y="5929330"/>
            <a:ext cx="3083665" cy="584775"/>
          </a:xfrm>
          <a:prstGeom prst="rect">
            <a:avLst/>
          </a:prstGeom>
          <a:noFill/>
        </p:spPr>
        <p:txBody>
          <a:bodyPr wrap="none" rtlCol="0">
            <a:spAutoFit/>
          </a:bodyPr>
          <a:lstStyle/>
          <a:p>
            <a:r>
              <a:rPr lang="es-ES" sz="3200" dirty="0" smtClean="0">
                <a:solidFill>
                  <a:schemeClr val="accent4">
                    <a:lumMod val="75000"/>
                  </a:schemeClr>
                </a:solidFill>
              </a:rPr>
              <a:t> </a:t>
            </a:r>
            <a:r>
              <a:rPr lang="es-ES" sz="3200" b="1" dirty="0" smtClean="0">
                <a:solidFill>
                  <a:schemeClr val="accent4">
                    <a:lumMod val="60000"/>
                    <a:lumOff val="40000"/>
                  </a:schemeClr>
                </a:solidFill>
                <a:effectLst>
                  <a:outerShdw blurRad="38100" dist="38100" dir="2700000" algn="tl">
                    <a:srgbClr val="000000">
                      <a:alpha val="43137"/>
                    </a:srgbClr>
                  </a:outerShdw>
                </a:effectLst>
              </a:rPr>
              <a:t>Avance  con el mouse</a:t>
            </a:r>
            <a:endParaRPr lang="es-ES" sz="3200" b="1" dirty="0">
              <a:solidFill>
                <a:schemeClr val="accent4">
                  <a:lumMod val="60000"/>
                  <a:lumOff val="40000"/>
                </a:schemeClr>
              </a:solidFill>
              <a:effectLst>
                <a:outerShdw blurRad="38100" dist="38100" dir="2700000" algn="tl">
                  <a:srgbClr val="000000">
                    <a:alpha val="43137"/>
                  </a:srgbClr>
                </a:outerShdw>
              </a:effectLst>
            </a:endParaRPr>
          </a:p>
        </p:txBody>
      </p:sp>
      <p:pic>
        <p:nvPicPr>
          <p:cNvPr id="9" name="8 Imagen" descr="25431__80_a_1.jpg"/>
          <p:cNvPicPr>
            <a:picLocks noChangeAspect="1"/>
          </p:cNvPicPr>
          <p:nvPr/>
        </p:nvPicPr>
        <p:blipFill>
          <a:blip r:embed="rId8" cstate="print"/>
          <a:stretch>
            <a:fillRect/>
          </a:stretch>
        </p:blipFill>
        <p:spPr>
          <a:xfrm>
            <a:off x="-5929386" y="6133150"/>
            <a:ext cx="65521" cy="45719"/>
          </a:xfrm>
          <a:prstGeom prst="rect">
            <a:avLst/>
          </a:prstGeom>
        </p:spPr>
      </p:pic>
      <p:pic>
        <p:nvPicPr>
          <p:cNvPr id="10" name="9 Imagen" descr="trust-carve-usb-optical-mouse-red_1_640.jpg"/>
          <p:cNvPicPr>
            <a:picLocks noChangeAspect="1"/>
          </p:cNvPicPr>
          <p:nvPr/>
        </p:nvPicPr>
        <p:blipFill>
          <a:blip r:embed="rId9" cstate="print"/>
          <a:srcRect l="31943" t="7246" r="32753"/>
          <a:stretch>
            <a:fillRect/>
          </a:stretch>
        </p:blipFill>
        <p:spPr>
          <a:xfrm>
            <a:off x="5786446" y="7500966"/>
            <a:ext cx="45719" cy="83600"/>
          </a:xfrm>
          <a:prstGeom prst="rect">
            <a:avLst/>
          </a:prstGeom>
          <a:effectLst>
            <a:softEdge rad="127000"/>
          </a:effectLst>
        </p:spPr>
      </p:pic>
    </p:spTree>
  </p:cSld>
  <p:clrMapOvr>
    <a:masterClrMapping/>
  </p:clrMapOvr>
  <p:transition>
    <p:sndAc>
      <p:stSnd loop="1">
        <p:snd r:embed="rId3" name="(flaminco) paco de lucia - concierto-de-aranjuez(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858280"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571604" y="1357298"/>
            <a:ext cx="7000924" cy="3970318"/>
          </a:xfrm>
          <a:prstGeom prst="rect">
            <a:avLst/>
          </a:prstGeom>
          <a:noFill/>
        </p:spPr>
        <p:txBody>
          <a:bodyPr wrap="square" rtlCol="0">
            <a:spAutoFit/>
          </a:bodyPr>
          <a:lstStyle/>
          <a:p>
            <a:r>
              <a:rPr lang="es-ES" sz="2800" dirty="0" smtClean="0">
                <a:solidFill>
                  <a:sysClr val="windowText" lastClr="000000"/>
                </a:solidFill>
              </a:rPr>
              <a:t>José Zorrilla fue un poeta y escritor del siglo XIX (1817-1893), máximo representante de la corriente literaria de El Romanticismo Español.  Escribió diversas obras, populares ya en su tiempo, y muy famosas posteriormente: obras en prosa, en verso, épica, leyendas; y su obra más universal: Don Juan Tenorio. El Tenorio fue la obra que lo consagró definitivamente, ya desde el mismo momento de su estreno en 1844 y que supuso un éxito total de público y de crítica</a:t>
            </a:r>
            <a:endParaRPr lang="es-ES" sz="2800" dirty="0">
              <a:solidFill>
                <a:sysClr val="windowText" lastClr="000000"/>
              </a:solidFill>
            </a:endParaRPr>
          </a:p>
        </p:txBody>
      </p:sp>
      <p:pic>
        <p:nvPicPr>
          <p:cNvPr id="7" name="6 Imagen" descr="123921qyzjxglsi9.gif"/>
          <p:cNvPicPr>
            <a:picLocks noChangeAspect="1"/>
          </p:cNvPicPr>
          <p:nvPr/>
        </p:nvPicPr>
        <p:blipFill>
          <a:blip r:embed="rId6"/>
          <a:stretch>
            <a:fillRect/>
          </a:stretch>
        </p:blipFill>
        <p:spPr>
          <a:xfrm rot="17181318">
            <a:off x="-1087008" y="4286930"/>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_a59346bdd540c9de1c5a0132832b1c24,juan.jpg"/>
          <p:cNvPicPr>
            <a:picLocks noGrp="1" noChangeAspect="1"/>
          </p:cNvPicPr>
          <p:nvPr>
            <p:ph idx="1"/>
          </p:nvPr>
        </p:nvPicPr>
        <p:blipFill>
          <a:blip r:embed="rId2"/>
          <a:stretch>
            <a:fillRect/>
          </a:stretch>
        </p:blipFill>
        <p:spPr>
          <a:xfrm>
            <a:off x="0" y="1"/>
            <a:ext cx="9144000" cy="6858000"/>
          </a:xfrm>
        </p:spPr>
      </p:pic>
    </p:spTree>
  </p:cSld>
  <p:clrMapOvr>
    <a:masterClrMapping/>
  </p:clrMapOvr>
  <p:transition spd="slow">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858280"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714480" y="1357298"/>
            <a:ext cx="6286544" cy="4247317"/>
          </a:xfrm>
          <a:prstGeom prst="rect">
            <a:avLst/>
          </a:prstGeom>
          <a:noFill/>
        </p:spPr>
        <p:txBody>
          <a:bodyPr wrap="square" rtlCol="0">
            <a:spAutoFit/>
          </a:bodyPr>
          <a:lstStyle/>
          <a:p>
            <a:r>
              <a:rPr lang="es-ES" dirty="0" smtClean="0">
                <a:solidFill>
                  <a:schemeClr val="bg1"/>
                </a:solidFill>
              </a:rPr>
              <a:t> </a:t>
            </a:r>
          </a:p>
          <a:p>
            <a:r>
              <a:rPr lang="es-ES" sz="2800" dirty="0" smtClean="0">
                <a:solidFill>
                  <a:schemeClr val="bg1"/>
                </a:solidFill>
              </a:rPr>
              <a:t>De todos es conocido, incluso el propio autor lo reivindicó,  que El Tenorio de Zorrilla se inspiró en El Burlador de Sevilla y El Convidado de Piedra, de Tirso de Molina, quien , escribió su Burlador basándose en una leyenda medieval inspirada, parece ser, en un personaje real; aunque, de hecho, se conocen precedentes de personajes similares a Don Juan ya en la mitología griega.</a:t>
            </a:r>
          </a:p>
          <a:p>
            <a:endParaRPr lang="es-ES" sz="28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20371625">
            <a:off x="3698647" y="5190477"/>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8.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3200" dirty="0"/>
          </a:p>
        </p:txBody>
      </p:sp>
      <p:sp>
        <p:nvSpPr>
          <p:cNvPr id="6" name="5 CuadroTexto"/>
          <p:cNvSpPr txBox="1"/>
          <p:nvPr/>
        </p:nvSpPr>
        <p:spPr>
          <a:xfrm>
            <a:off x="1500166" y="1285860"/>
            <a:ext cx="7215237" cy="3816429"/>
          </a:xfrm>
          <a:prstGeom prst="rect">
            <a:avLst/>
          </a:prstGeom>
          <a:noFill/>
        </p:spPr>
        <p:txBody>
          <a:bodyPr wrap="square" rtlCol="0">
            <a:spAutoFit/>
          </a:bodyPr>
          <a:lstStyle/>
          <a:p>
            <a:r>
              <a:rPr lang="es-ES" sz="3200" dirty="0" smtClean="0">
                <a:solidFill>
                  <a:schemeClr val="bg1"/>
                </a:solidFill>
              </a:rPr>
              <a:t>¿cómo podríamos entender de forma fácil ? vamos a intentarlo .El argumento de la primera parte de Don Juan Tenorio -La obra empieza con el encuentro entre Don Juan y Don Luis Mejía, dos mujeriegos pendencieros y ruines, amigos y rivales en fechorías y en seducciones logradas con malas artes.</a:t>
            </a:r>
          </a:p>
          <a:p>
            <a:r>
              <a:rPr lang="es-ES" sz="3200" dirty="0" smtClean="0">
                <a:solidFill>
                  <a:schemeClr val="bg1"/>
                </a:solidFill>
              </a:rPr>
              <a:t> </a:t>
            </a:r>
          </a:p>
          <a:p>
            <a:endParaRPr lang="es-ES" dirty="0"/>
          </a:p>
        </p:txBody>
      </p:sp>
      <p:pic>
        <p:nvPicPr>
          <p:cNvPr id="7" name="6 Imagen" descr="123921qyzjxglsi9.gif"/>
          <p:cNvPicPr>
            <a:picLocks noChangeAspect="1"/>
          </p:cNvPicPr>
          <p:nvPr/>
        </p:nvPicPr>
        <p:blipFill>
          <a:blip r:embed="rId5"/>
          <a:stretch>
            <a:fillRect/>
          </a:stretch>
        </p:blipFill>
        <p:spPr>
          <a:xfrm rot="17181318">
            <a:off x="-1087008" y="4286930"/>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par>
                                <p:cTn id="14" presetID="20" presetClass="entr" presetSubtype="0" fill="hold" grpId="1"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69 (1).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643042" y="1500174"/>
            <a:ext cx="6429420" cy="2831544"/>
          </a:xfrm>
          <a:prstGeom prst="rect">
            <a:avLst/>
          </a:prstGeom>
          <a:noFill/>
        </p:spPr>
        <p:txBody>
          <a:bodyPr wrap="square" rtlCol="0">
            <a:spAutoFit/>
          </a:bodyPr>
          <a:lstStyle/>
          <a:p>
            <a:r>
              <a:rPr lang="es-ES" dirty="0" smtClean="0"/>
              <a:t> </a:t>
            </a:r>
          </a:p>
          <a:p>
            <a:r>
              <a:rPr lang="es-ES" sz="3200" dirty="0" smtClean="0">
                <a:solidFill>
                  <a:schemeClr val="bg1"/>
                </a:solidFill>
              </a:rPr>
              <a:t>El ganador de la apuesta es Don Juan. Don Luis, enfurecido por ser el perdedor ,vuelve  a retar a Don Juan, y esta vez le reta a que seduzca a una monja novicia que esté a punto de tomar los hábitos en el convento</a:t>
            </a:r>
            <a:endParaRPr lang="es-ES" sz="32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13075599">
            <a:off x="2295153" y="5057418"/>
            <a:ext cx="3891396" cy="1019175"/>
          </a:xfrm>
          <a:prstGeom prst="rect">
            <a:avLst/>
          </a:prstGeom>
        </p:spPr>
      </p:pic>
      <p:pic>
        <p:nvPicPr>
          <p:cNvPr id="8" name="7 Imagen" descr="123921qyzjxglsi9.gif"/>
          <p:cNvPicPr>
            <a:picLocks noChangeAspect="1"/>
          </p:cNvPicPr>
          <p:nvPr/>
        </p:nvPicPr>
        <p:blipFill>
          <a:blip r:embed="rId5"/>
          <a:stretch>
            <a:fillRect/>
          </a:stretch>
        </p:blipFill>
        <p:spPr>
          <a:xfrm rot="19326948">
            <a:off x="2284006" y="4820521"/>
            <a:ext cx="3666365"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childTnLst>
                          </p:cTn>
                        </p:par>
                        <p:par>
                          <p:cTn id="11" fill="hold">
                            <p:stCondLst>
                              <p:cond delay="3000"/>
                            </p:stCondLst>
                            <p:childTnLst>
                              <p:par>
                                <p:cTn id="12" presetID="48" presetClass="entr" presetSubtype="0" accel="5000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16" dur="3000" fill="hold"/>
                                        <p:tgtEl>
                                          <p:spTgt spid="8"/>
                                        </p:tgtEl>
                                        <p:attrNameLst>
                                          <p:attrName>ppt_y</p:attrName>
                                        </p:attrNameLst>
                                      </p:cBhvr>
                                      <p:tavLst>
                                        <p:tav tm="0">
                                          <p:val>
                                            <p:strVal val="#ppt_y"/>
                                          </p:val>
                                        </p:tav>
                                        <p:tav tm="100000">
                                          <p:val>
                                            <p:strVal val="#ppt_y"/>
                                          </p:val>
                                        </p:tav>
                                      </p:tavLst>
                                    </p:anim>
                                    <p:animEffect transition="in" filter="fade">
                                      <p:cBhvr>
                                        <p:cTn id="17" dur="3000"/>
                                        <p:tgtEl>
                                          <p:spTgt spid="8"/>
                                        </p:tgtEl>
                                      </p:cBhvr>
                                    </p:animEffect>
                                  </p:childTnLst>
                                </p:cTn>
                              </p:par>
                              <p:par>
                                <p:cTn id="18" presetID="2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edge">
                                      <p:cBhvr>
                                        <p:cTn id="2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05.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785917" y="1643050"/>
            <a:ext cx="6500859" cy="3539430"/>
          </a:xfrm>
          <a:prstGeom prst="rect">
            <a:avLst/>
          </a:prstGeom>
          <a:noFill/>
        </p:spPr>
        <p:txBody>
          <a:bodyPr wrap="square" rtlCol="0">
            <a:spAutoFit/>
          </a:bodyPr>
          <a:lstStyle/>
          <a:p>
            <a:r>
              <a:rPr lang="es-ES" sz="3200" dirty="0" smtClean="0">
                <a:solidFill>
                  <a:schemeClr val="bg1"/>
                </a:solidFill>
              </a:rPr>
              <a:t>Don Juan acepta la apuesta y la amplia: además de seducir a la futura monja, también seducirá a una novia a punto de casarse, seducirá a la actual novia de Don Luis, Doña Ana de Pantoja, la noche antes de su boda con su rival (que es al día siguiente).</a:t>
            </a:r>
          </a:p>
          <a:p>
            <a:endParaRPr lang="es-ES" sz="32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17181318">
            <a:off x="-1087008" y="4286930"/>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5432__80_a_1.jpg"/>
          <p:cNvPicPr>
            <a:picLocks noGrp="1" noChangeAspect="1"/>
          </p:cNvPicPr>
          <p:nvPr>
            <p:ph idx="1"/>
          </p:nvPr>
        </p:nvPicPr>
        <p:blipFill>
          <a:blip r:embed="rId2"/>
          <a:stretch>
            <a:fillRect/>
          </a:stretch>
        </p:blipFill>
        <p:spPr>
          <a:xfrm>
            <a:off x="-1" y="0"/>
            <a:ext cx="9144001" cy="6858000"/>
          </a:xfrm>
        </p:spPr>
      </p:pic>
    </p:spTree>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858280"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1142984"/>
            <a:ext cx="7500990" cy="3970318"/>
          </a:xfrm>
          <a:prstGeom prst="rect">
            <a:avLst/>
          </a:prstGeom>
          <a:noFill/>
        </p:spPr>
        <p:txBody>
          <a:bodyPr wrap="square" rtlCol="0">
            <a:spAutoFit/>
          </a:bodyPr>
          <a:lstStyle/>
          <a:p>
            <a:r>
              <a:rPr lang="es-ES" sz="2800" dirty="0" smtClean="0">
                <a:solidFill>
                  <a:schemeClr val="bg1"/>
                </a:solidFill>
              </a:rPr>
              <a:t>Efectivamente, esa misma noche, Don Juan seduce a Doña Ana haciéndose pasar por Don Luis, su prometido, y engañándola con mil ardides en el propio dormitorio de la dama.</a:t>
            </a:r>
          </a:p>
          <a:p>
            <a:r>
              <a:rPr lang="es-ES" sz="2800" dirty="0" smtClean="0">
                <a:solidFill>
                  <a:schemeClr val="bg1"/>
                </a:solidFill>
              </a:rPr>
              <a:t> Después, escalando los muros del convento, rapta a la monja novicia, Doña Inés y con engaños y trampas, la lleva a su casa. Allí...,¡oh, paradojas de la vida! ambos se enamoran loca y apasionadamente el uno del otro y se declaran su recíproco amor</a:t>
            </a:r>
            <a:endParaRPr lang="es-ES" sz="28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17181318">
            <a:off x="-1194621" y="4072615"/>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4380021.JPG-don juan tenorio.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357290" y="1214422"/>
            <a:ext cx="7358114" cy="3970318"/>
          </a:xfrm>
          <a:prstGeom prst="rect">
            <a:avLst/>
          </a:prstGeom>
          <a:noFill/>
        </p:spPr>
        <p:txBody>
          <a:bodyPr wrap="square" rtlCol="0">
            <a:spAutoFit/>
          </a:bodyPr>
          <a:lstStyle/>
          <a:p>
            <a:r>
              <a:rPr lang="es-ES" sz="2800" dirty="0" smtClean="0">
                <a:solidFill>
                  <a:schemeClr val="tx2">
                    <a:lumMod val="10000"/>
                  </a:schemeClr>
                </a:solidFill>
              </a:rPr>
              <a:t>Hace un año habían hecho una apuesta: se reunirían al cabo de un año para comparar cuál de los dos había sido más seductor y más mezquino con las mujeres, y más pendenciero y matón en aventuras, en riñas, en duelos de capa y espada.</a:t>
            </a:r>
          </a:p>
          <a:p>
            <a:r>
              <a:rPr lang="es-ES" sz="2800" dirty="0" smtClean="0">
                <a:solidFill>
                  <a:schemeClr val="tx2">
                    <a:lumMod val="10000"/>
                  </a:schemeClr>
                </a:solidFill>
              </a:rPr>
              <a:t> La noche del carnaval se cumple el plazo de la apuesta. </a:t>
            </a:r>
          </a:p>
          <a:p>
            <a:r>
              <a:rPr lang="es-ES" sz="2800" dirty="0" smtClean="0">
                <a:solidFill>
                  <a:schemeClr val="tx2">
                    <a:lumMod val="10000"/>
                  </a:schemeClr>
                </a:solidFill>
              </a:rPr>
              <a:t> Don Luis y Don Juan se encuentran en la hostería de </a:t>
            </a:r>
            <a:r>
              <a:rPr lang="es-ES" sz="2800" dirty="0" err="1" smtClean="0">
                <a:solidFill>
                  <a:schemeClr val="tx2">
                    <a:lumMod val="10000"/>
                  </a:schemeClr>
                </a:solidFill>
              </a:rPr>
              <a:t>Buttarelli</a:t>
            </a:r>
            <a:r>
              <a:rPr lang="es-ES" sz="2800" dirty="0" smtClean="0">
                <a:solidFill>
                  <a:schemeClr val="tx2">
                    <a:lumMod val="10000"/>
                  </a:schemeClr>
                </a:solidFill>
              </a:rPr>
              <a:t> donde comparan sus infamias. </a:t>
            </a:r>
          </a:p>
          <a:p>
            <a:r>
              <a:rPr lang="es-ES" sz="2800" dirty="0" smtClean="0">
                <a:solidFill>
                  <a:schemeClr val="tx2">
                    <a:lumMod val="10000"/>
                  </a:schemeClr>
                </a:solidFill>
              </a:rPr>
              <a:t> Los dos cuentan sus muertos y los dos cuentan el número de mujeres seducida</a:t>
            </a:r>
            <a:r>
              <a:rPr lang="es-ES" sz="2000" dirty="0" smtClean="0">
                <a:solidFill>
                  <a:schemeClr val="tx2">
                    <a:lumMod val="10000"/>
                  </a:schemeClr>
                </a:solidFill>
              </a:rPr>
              <a:t>s</a:t>
            </a:r>
            <a:endParaRPr lang="es-ES" sz="2000" dirty="0">
              <a:solidFill>
                <a:schemeClr val="tx2">
                  <a:lumMod val="10000"/>
                </a:schemeClr>
              </a:solidFill>
            </a:endParaRPr>
          </a:p>
        </p:txBody>
      </p:sp>
      <p:pic>
        <p:nvPicPr>
          <p:cNvPr id="7" name="6 Imagen" descr="123921qyzjxglsi9.gif"/>
          <p:cNvPicPr>
            <a:picLocks noChangeAspect="1"/>
          </p:cNvPicPr>
          <p:nvPr/>
        </p:nvPicPr>
        <p:blipFill>
          <a:blip r:embed="rId6"/>
          <a:stretch>
            <a:fillRect/>
          </a:stretch>
        </p:blipFill>
        <p:spPr>
          <a:xfrm rot="20647078">
            <a:off x="3065544" y="5085010"/>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129554277_f062a4947a_b.jpg"/>
          <p:cNvPicPr>
            <a:picLocks noGrp="1" noChangeAspect="1"/>
          </p:cNvPicPr>
          <p:nvPr>
            <p:ph idx="1"/>
          </p:nvPr>
        </p:nvPicPr>
        <p:blipFill>
          <a:blip r:embed="rId2"/>
          <a:stretch>
            <a:fillRect/>
          </a:stretch>
        </p:blipFill>
        <p:spPr>
          <a:xfrm>
            <a:off x="1779240" y="0"/>
            <a:ext cx="5585520" cy="6858000"/>
          </a:xfrm>
        </p:spPr>
      </p:pic>
    </p:spTree>
  </p:cSld>
  <p:clrMapOvr>
    <a:masterClrMapping/>
  </p:clrMapOvr>
  <p:transition spd="slow">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858280"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71604" y="1643050"/>
            <a:ext cx="7215238" cy="3046988"/>
          </a:xfrm>
          <a:prstGeom prst="rect">
            <a:avLst/>
          </a:prstGeom>
          <a:noFill/>
        </p:spPr>
        <p:txBody>
          <a:bodyPr wrap="square" rtlCol="0">
            <a:spAutoFit/>
          </a:bodyPr>
          <a:lstStyle/>
          <a:p>
            <a:r>
              <a:rPr lang="es-ES" sz="3200" dirty="0" smtClean="0">
                <a:solidFill>
                  <a:schemeClr val="bg1"/>
                </a:solidFill>
              </a:rPr>
              <a:t>Tanto su rival de apuestas, Don Luis Mejía, como el padre de la monja, Don Gonzalo de Ulloa, retan a Don Juan en sendos duelos, en los que ambos mueren a manos de El Tenorio, quien tiene que huir precipitadamente a Italia</a:t>
            </a:r>
          </a:p>
          <a:p>
            <a:endParaRPr lang="es-ES" sz="3200" dirty="0">
              <a:solidFill>
                <a:schemeClr val="bg1"/>
              </a:solidFill>
            </a:endParaRPr>
          </a:p>
        </p:txBody>
      </p:sp>
      <p:pic>
        <p:nvPicPr>
          <p:cNvPr id="7" name="6 Imagen" descr="123921qyzjxglsi9.gif"/>
          <p:cNvPicPr>
            <a:picLocks noChangeAspect="1"/>
          </p:cNvPicPr>
          <p:nvPr/>
        </p:nvPicPr>
        <p:blipFill>
          <a:blip r:embed="rId6"/>
          <a:stretch>
            <a:fillRect/>
          </a:stretch>
        </p:blipFill>
        <p:spPr>
          <a:xfrm rot="19779427">
            <a:off x="185763" y="4747093"/>
            <a:ext cx="3891396" cy="1019175"/>
          </a:xfrm>
          <a:prstGeom prst="rect">
            <a:avLst/>
          </a:prstGeom>
        </p:spPr>
      </p:pic>
    </p:spTree>
  </p:cSld>
  <p:clrMapOvr>
    <a:masterClrMapping/>
  </p:clrMapOvr>
  <p:transition>
    <p:sndAc>
      <p:stSnd>
        <p:snd r:embed="rId2" name="(flaminco) paco de lucia - concierto-de-aranjuez(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130154050_2cf8a95862_o.jpg"/>
          <p:cNvPicPr>
            <a:picLocks noGrp="1" noChangeAspect="1"/>
          </p:cNvPicPr>
          <p:nvPr>
            <p:ph idx="1"/>
          </p:nvPr>
        </p:nvPicPr>
        <p:blipFill>
          <a:blip r:embed="rId2"/>
          <a:stretch>
            <a:fillRect/>
          </a:stretch>
        </p:blipFill>
        <p:spPr>
          <a:xfrm>
            <a:off x="928662" y="0"/>
            <a:ext cx="7454981" cy="6858000"/>
          </a:xfrm>
        </p:spPr>
      </p:pic>
    </p:spTree>
  </p:cSld>
  <p:clrMapOvr>
    <a:masterClrMapping/>
  </p:clrMapOvr>
  <p:transition spd="slow">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14414" y="2714620"/>
            <a:ext cx="7177349" cy="830997"/>
          </a:xfrm>
          <a:prstGeom prst="rect">
            <a:avLst/>
          </a:prstGeom>
          <a:noFill/>
        </p:spPr>
        <p:txBody>
          <a:bodyPr wrap="none" rtlCol="0">
            <a:spAutoFit/>
          </a:bodyPr>
          <a:lstStyle/>
          <a:p>
            <a:r>
              <a:rPr lang="es-ES" sz="4800" b="1" dirty="0" smtClean="0">
                <a:ln>
                  <a:solidFill>
                    <a:schemeClr val="bg1"/>
                  </a:solidFill>
                </a:ln>
                <a:blipFill>
                  <a:blip r:embed="rId5"/>
                  <a:stretch>
                    <a:fillRect/>
                  </a:stretch>
                </a:blipFill>
              </a:rPr>
              <a:t>• la segunda parte de El Tenorio •</a:t>
            </a:r>
            <a:endParaRPr lang="es-ES" sz="4800" b="1" dirty="0">
              <a:ln>
                <a:solidFill>
                  <a:schemeClr val="bg1"/>
                </a:solidFill>
              </a:ln>
              <a:blipFill>
                <a:blip r:embed="rId5"/>
                <a:stretch>
                  <a:fillRect/>
                </a:stretch>
              </a:blipFill>
            </a:endParaRPr>
          </a:p>
        </p:txBody>
      </p:sp>
      <p:pic>
        <p:nvPicPr>
          <p:cNvPr id="7" name="6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ln>
            <a:solidFill>
              <a:schemeClr val="tx2">
                <a:lumMod val="10000"/>
              </a:schemeClr>
            </a:solidFill>
          </a:ln>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00166" y="1285860"/>
            <a:ext cx="6715172" cy="3816429"/>
          </a:xfrm>
          <a:prstGeom prst="rect">
            <a:avLst/>
          </a:prstGeom>
          <a:noFill/>
        </p:spPr>
        <p:txBody>
          <a:bodyPr wrap="square" rtlCol="0">
            <a:spAutoFit/>
          </a:bodyPr>
          <a:lstStyle/>
          <a:p>
            <a:r>
              <a:rPr lang="es-ES" dirty="0" smtClean="0"/>
              <a:t> </a:t>
            </a:r>
          </a:p>
          <a:p>
            <a:r>
              <a:rPr lang="es-ES" sz="3200" dirty="0" smtClean="0">
                <a:solidFill>
                  <a:schemeClr val="bg1"/>
                </a:solidFill>
              </a:rPr>
              <a:t>-Cinco años después, Don Juan regresa a Sevilla y visita el panteón del cementerio donde reposa su propio padre y todos aquellos a los que dio muerte, y su amada, Doña Inés, que murió de amor y de ausencia tras la huida de Don Juan a Italia.</a:t>
            </a:r>
          </a:p>
          <a:p>
            <a:endParaRPr lang="es-ES" sz="3200" dirty="0">
              <a:effectLst>
                <a:outerShdw blurRad="38100" dist="38100" dir="2700000" algn="tl">
                  <a:srgbClr val="000000">
                    <a:alpha val="43137"/>
                  </a:srgbClr>
                </a:outerShdw>
              </a:effectLst>
            </a:endParaRPr>
          </a:p>
        </p:txBody>
      </p:sp>
      <p:pic>
        <p:nvPicPr>
          <p:cNvPr id="7" name="6 Imagen" descr="123921qyzjxglsi9.gif"/>
          <p:cNvPicPr>
            <a:picLocks noChangeAspect="1"/>
          </p:cNvPicPr>
          <p:nvPr/>
        </p:nvPicPr>
        <p:blipFill>
          <a:blip r:embed="rId5"/>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428728" y="1428736"/>
            <a:ext cx="6786609" cy="4308872"/>
          </a:xfrm>
          <a:prstGeom prst="rect">
            <a:avLst/>
          </a:prstGeom>
          <a:noFill/>
        </p:spPr>
        <p:txBody>
          <a:bodyPr wrap="square" rtlCol="0">
            <a:spAutoFit/>
          </a:bodyPr>
          <a:lstStyle/>
          <a:p>
            <a:r>
              <a:rPr lang="es-ES" sz="3200" dirty="0" smtClean="0">
                <a:solidFill>
                  <a:schemeClr val="bg1"/>
                </a:solidFill>
              </a:rPr>
              <a:t>Doña Inés también ha hecho una apuesta, un pacto con el mismísimo Dios: si Don Juan se arrepiente de sus fechorías, salvará su alma y permanecerán juntos por la eternidad. De lo contrario, ambos se condenarán eternamente y arderán en el infierno de los condenados por los siglos de los siglos.</a:t>
            </a:r>
          </a:p>
          <a:p>
            <a:r>
              <a:rPr lang="es-ES" sz="3200" dirty="0" smtClean="0">
                <a:solidFill>
                  <a:schemeClr val="bg1"/>
                </a:solidFill>
              </a:rPr>
              <a:t> </a:t>
            </a:r>
          </a:p>
          <a:p>
            <a:endParaRPr lang="es-ES" dirty="0"/>
          </a:p>
        </p:txBody>
      </p:sp>
      <p:pic>
        <p:nvPicPr>
          <p:cNvPr id="7" name="6 Imagen" descr="123921qyzjxglsi9.gif"/>
          <p:cNvPicPr>
            <a:picLocks noChangeAspect="1"/>
          </p:cNvPicPr>
          <p:nvPr/>
        </p:nvPicPr>
        <p:blipFill>
          <a:blip r:embed="rId5"/>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00166" y="1928802"/>
            <a:ext cx="6929486" cy="3816429"/>
          </a:xfrm>
          <a:prstGeom prst="rect">
            <a:avLst/>
          </a:prstGeom>
          <a:noFill/>
        </p:spPr>
        <p:txBody>
          <a:bodyPr wrap="square" rtlCol="0">
            <a:spAutoFit/>
          </a:bodyPr>
          <a:lstStyle/>
          <a:p>
            <a:r>
              <a:rPr lang="es-ES" sz="3200" dirty="0" smtClean="0">
                <a:solidFill>
                  <a:schemeClr val="bg1"/>
                </a:solidFill>
              </a:rPr>
              <a:t>A Don Juan le dan muerte en su casa. Posteriormente, el espectro de Don Gonzalo está a punto de arrastrarlo a los infiernos, pero la intervención de Doña Inés que, en el último momento le ruega que se arrepienta, lo salva de la condena eterna.</a:t>
            </a:r>
          </a:p>
          <a:p>
            <a:r>
              <a:rPr lang="es-ES" sz="3200" dirty="0" smtClean="0">
                <a:solidFill>
                  <a:schemeClr val="bg1"/>
                </a:solidFill>
              </a:rPr>
              <a:t> </a:t>
            </a:r>
          </a:p>
          <a:p>
            <a:endParaRPr lang="es-ES" dirty="0"/>
          </a:p>
        </p:txBody>
      </p:sp>
      <p:pic>
        <p:nvPicPr>
          <p:cNvPr id="7" name="6 Imagen" descr="123921qyzjxglsi9.gif"/>
          <p:cNvPicPr>
            <a:picLocks noChangeAspect="1"/>
          </p:cNvPicPr>
          <p:nvPr/>
        </p:nvPicPr>
        <p:blipFill>
          <a:blip r:embed="rId5"/>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on juan (27).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89"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smtClean="0">
                <a:ln>
                  <a:noFill/>
                </a:ln>
                <a:solidFill>
                  <a:srgbClr val="000000"/>
                </a:solidFill>
                <a:effectLst/>
                <a:latin typeface="Verdana" pitchFamily="34" charset="0"/>
                <a:ea typeface="Times New Roman" pitchFamily="18" charset="0"/>
                <a:cs typeface="Arial" pitchFamily="34" charset="0"/>
              </a:rPr>
              <a:t>Do</a:t>
            </a:r>
            <a:r>
              <a:rPr kumimoji="0" lang="es-ES" sz="900" b="1" i="0" u="none" strike="noStrike" cap="none" normalizeH="0" baseline="0" smtClean="0">
                <a:ln>
                  <a:noFill/>
                </a:ln>
                <a:solidFill>
                  <a:srgbClr val="000000"/>
                </a:solidFill>
                <a:effectLst/>
                <a:latin typeface="Calibri"/>
                <a:ea typeface="Times New Roman" pitchFamily="18" charset="0"/>
                <a:cs typeface="Arial" pitchFamily="34" charset="0"/>
              </a:rPr>
              <a:t>ñ</a:t>
            </a:r>
            <a:r>
              <a:rPr kumimoji="0" lang="es-ES" sz="900" b="1" i="0" u="none" strike="noStrike" cap="none" normalizeH="0" baseline="0" smtClean="0">
                <a:ln>
                  <a:noFill/>
                </a:ln>
                <a:solidFill>
                  <a:srgbClr val="000000"/>
                </a:solidFill>
                <a:effectLst/>
                <a:latin typeface="Verdana" pitchFamily="34" charset="0"/>
                <a:ea typeface="Times New Roman" pitchFamily="18" charset="0"/>
                <a:cs typeface="Arial" pitchFamily="34" charset="0"/>
              </a:rPr>
              <a:t>a In</a:t>
            </a:r>
            <a:r>
              <a:rPr kumimoji="0" lang="es-ES" sz="900" b="1" i="0" u="none" strike="noStrike" cap="none" normalizeH="0" baseline="0" smtClean="0">
                <a:ln>
                  <a:noFill/>
                </a:ln>
                <a:solidFill>
                  <a:srgbClr val="000000"/>
                </a:solidFill>
                <a:effectLst/>
                <a:latin typeface="Calibri"/>
                <a:ea typeface="Times New Roman" pitchFamily="18" charset="0"/>
                <a:cs typeface="Arial" pitchFamily="34" charset="0"/>
              </a:rPr>
              <a:t>é</a:t>
            </a:r>
            <a:r>
              <a:rPr kumimoji="0" lang="es-ES" sz="900" b="1" i="0" u="none" strike="noStrike" cap="none" normalizeH="0" baseline="0" smtClean="0">
                <a:ln>
                  <a:noFill/>
                </a:ln>
                <a:solidFill>
                  <a:srgbClr val="000000"/>
                </a:solidFill>
                <a:effectLst/>
                <a:latin typeface="Verdana" pitchFamily="34" charset="0"/>
                <a:ea typeface="Times New Roman" pitchFamily="18" charset="0"/>
                <a:cs typeface="Arial" pitchFamily="34" charset="0"/>
              </a:rPr>
              <a:t>s lo convence y ambos salvan su alma y su amor</a:t>
            </a:r>
            <a:r>
              <a:rPr kumimoji="0" lang="es-ES" sz="900" b="0" i="0" u="none" strike="noStrike" cap="none" normalizeH="0" baseline="0" smtClean="0">
                <a:ln>
                  <a:noFill/>
                </a:ln>
                <a:solidFill>
                  <a:srgbClr val="000000"/>
                </a:solidFill>
                <a:effectLst/>
                <a:latin typeface="Verdana" pitchFamily="34" charset="0"/>
                <a:ea typeface="Times New Roman" pitchFamily="18" charset="0"/>
                <a:cs typeface="Arial" pitchFamily="34" charset="0"/>
              </a:rPr>
              <a:t>, y suben juntos al cielo para disfrutarlo eternamente.</a:t>
            </a:r>
            <a:endParaRPr kumimoji="0" lang="es-ES" sz="1100" b="0" i="0" u="none" strike="noStrike" cap="none" normalizeH="0" baseline="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0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Ahora ya conocemos el</a:t>
            </a:r>
            <a:r>
              <a:rPr kumimoji="0" lang="es-ES" sz="1000" b="0" i="0" u="none" strike="noStrike" cap="none" normalizeH="0" baseline="0" smtClean="0">
                <a:ln>
                  <a:noFill/>
                </a:ln>
                <a:solidFill>
                  <a:srgbClr val="000000"/>
                </a:solidFill>
                <a:effectLst/>
                <a:latin typeface="Calibri"/>
                <a:ea typeface="Times New Roman" pitchFamily="18" charset="0"/>
                <a:cs typeface="Arial" pitchFamily="34" charset="0"/>
              </a:rPr>
              <a:t> </a:t>
            </a:r>
            <a:r>
              <a:rPr kumimoji="0" lang="es-ES" sz="10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t>argumento</a:t>
            </a:r>
            <a:r>
              <a:rPr kumimoji="0" lang="es-ES" sz="10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a:t>
            </a:r>
            <a:r>
              <a:rPr kumimoji="0" lang="es-ES" sz="1000" b="1" i="0" u="none" strike="noStrike" cap="none" normalizeH="0" baseline="0" smtClean="0">
                <a:ln>
                  <a:noFill/>
                </a:ln>
                <a:solidFill>
                  <a:srgbClr val="000000"/>
                </a:solidFill>
                <a:effectLst/>
                <a:latin typeface="Calibri"/>
                <a:ea typeface="Times New Roman" pitchFamily="18" charset="0"/>
                <a:cs typeface="Arial" pitchFamily="34" charset="0"/>
              </a:rPr>
              <a:t> </a:t>
            </a:r>
            <a:r>
              <a:rPr kumimoji="0" lang="es-ES" sz="10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t>los personajes principales y los momentos m</a:t>
            </a:r>
            <a:r>
              <a:rPr kumimoji="0" lang="es-ES" sz="1000" b="1" i="0" u="none" strike="noStrike" cap="none" normalizeH="0" baseline="0" smtClean="0">
                <a:ln>
                  <a:noFill/>
                </a:ln>
                <a:solidFill>
                  <a:srgbClr val="000000"/>
                </a:solidFill>
                <a:effectLst/>
                <a:latin typeface="Calibri"/>
                <a:ea typeface="Times New Roman" pitchFamily="18" charset="0"/>
                <a:cs typeface="Arial" pitchFamily="34" charset="0"/>
              </a:rPr>
              <a:t>á</a:t>
            </a:r>
            <a:r>
              <a:rPr kumimoji="0" lang="es-ES" sz="10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t>s importantes de la trama</a:t>
            </a:r>
            <a:r>
              <a:rPr kumimoji="0" lang="es-ES" sz="10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a:t>
            </a:r>
            <a:r>
              <a:rPr kumimoji="0" lang="es-ES" sz="1000" b="0" i="0" u="none" strike="noStrike" cap="none" normalizeH="0" baseline="0" smtClean="0">
                <a:ln>
                  <a:noFill/>
                </a:ln>
                <a:solidFill>
                  <a:srgbClr val="000000"/>
                </a:solidFill>
                <a:effectLst/>
                <a:latin typeface="Calibri"/>
                <a:ea typeface="Times New Roman" pitchFamily="18" charset="0"/>
                <a:cs typeface="Arial" pitchFamily="34" charset="0"/>
              </a:rPr>
              <a:t> </a:t>
            </a:r>
            <a:r>
              <a:rPr kumimoji="0" lang="es-ES" sz="10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 Don Juan, </a:t>
            </a:r>
            <a:r>
              <a:rPr kumimoji="0" lang="es-ES" sz="1000" b="0" i="0" u="none" strike="noStrike" cap="none" normalizeH="0" baseline="0" smtClean="0">
                <a:ln>
                  <a:noFill/>
                </a:ln>
                <a:solidFill>
                  <a:srgbClr val="000000"/>
                </a:solidFill>
                <a:effectLst/>
                <a:latin typeface="Calibri"/>
                <a:ea typeface="Times New Roman" pitchFamily="18" charset="0"/>
                <a:cs typeface="Arial" pitchFamily="34" charset="0"/>
              </a:rPr>
              <a:t>¿</a:t>
            </a:r>
            <a:r>
              <a:rPr kumimoji="0" lang="es-ES" sz="10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cu</a:t>
            </a:r>
            <a:r>
              <a:rPr kumimoji="0" lang="es-ES" sz="1000" b="0" i="0" u="none" strike="noStrike" cap="none" normalizeH="0" baseline="0" smtClean="0">
                <a:ln>
                  <a:noFill/>
                </a:ln>
                <a:solidFill>
                  <a:srgbClr val="000000"/>
                </a:solidFill>
                <a:effectLst/>
                <a:latin typeface="Calibri"/>
                <a:ea typeface="Times New Roman" pitchFamily="18" charset="0"/>
                <a:cs typeface="Arial" pitchFamily="34" charset="0"/>
              </a:rPr>
              <a:t>á</a:t>
            </a:r>
            <a:r>
              <a:rPr kumimoji="0" lang="es-ES" sz="10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l es su</a:t>
            </a:r>
            <a:r>
              <a:rPr kumimoji="0" lang="es-ES" sz="1000" b="0" i="0" u="none" strike="noStrike" cap="none" normalizeH="0" baseline="0" smtClean="0">
                <a:ln>
                  <a:noFill/>
                </a:ln>
                <a:solidFill>
                  <a:srgbClr val="000000"/>
                </a:solidFill>
                <a:effectLst/>
                <a:latin typeface="Calibri"/>
                <a:ea typeface="Times New Roman" pitchFamily="18" charset="0"/>
                <a:cs typeface="Arial" pitchFamily="34" charset="0"/>
              </a:rPr>
              <a:t> </a:t>
            </a:r>
            <a:r>
              <a:rPr kumimoji="0" lang="es-ES" sz="1000" b="1" i="0" u="none" strike="noStrike" cap="none" normalizeH="0" baseline="0" smtClean="0">
                <a:ln>
                  <a:noFill/>
                </a:ln>
                <a:solidFill>
                  <a:srgbClr val="000000"/>
                </a:solidFill>
                <a:effectLst/>
                <a:latin typeface="Arial" pitchFamily="34" charset="0"/>
                <a:ea typeface="Times New Roman" pitchFamily="18" charset="0"/>
                <a:cs typeface="Arial" pitchFamily="34" charset="0"/>
              </a:rPr>
              <a:t>perfil</a:t>
            </a:r>
            <a:r>
              <a:rPr kumimoji="0" lang="es-ES" sz="1000" b="0" i="0" u="none" strike="noStrike" cap="none" normalizeH="0" baseline="0" smtClean="0">
                <a:ln>
                  <a:noFill/>
                </a:ln>
                <a:solidFill>
                  <a:srgbClr val="000000"/>
                </a:solidFill>
                <a:effectLst/>
                <a:latin typeface="Arial" pitchFamily="34" charset="0"/>
                <a:ea typeface="Times New Roman" pitchFamily="18" charset="0"/>
                <a:cs typeface="Arial" pitchFamily="34" charset="0"/>
              </a:rPr>
              <a:t>?</a:t>
            </a:r>
            <a:endParaRPr kumimoji="0" lang="es-ES" sz="1800" b="0" i="0" u="none" strike="noStrike" cap="none" normalizeH="0" baseline="0" smtClean="0">
              <a:ln>
                <a:noFill/>
              </a:ln>
              <a:solidFill>
                <a:schemeClr val="tx1"/>
              </a:solidFill>
              <a:effectLst/>
              <a:latin typeface="Arial" pitchFamily="34" charset="0"/>
            </a:endParaRPr>
          </a:p>
        </p:txBody>
      </p:sp>
      <p:sp>
        <p:nvSpPr>
          <p:cNvPr id="8" name="7 CuadroTexto"/>
          <p:cNvSpPr txBox="1"/>
          <p:nvPr/>
        </p:nvSpPr>
        <p:spPr>
          <a:xfrm>
            <a:off x="1357290" y="1500174"/>
            <a:ext cx="7143800" cy="3539430"/>
          </a:xfrm>
          <a:prstGeom prst="rect">
            <a:avLst/>
          </a:prstGeom>
          <a:noFill/>
        </p:spPr>
        <p:txBody>
          <a:bodyPr wrap="square" rtlCol="0">
            <a:spAutoFit/>
          </a:bodyPr>
          <a:lstStyle/>
          <a:p>
            <a:r>
              <a:rPr lang="es-ES" sz="3200" dirty="0" smtClean="0">
                <a:solidFill>
                  <a:schemeClr val="bg1"/>
                </a:solidFill>
              </a:rPr>
              <a:t>Doña Inés lo convence y ambos salvan su alma y su amor, y suben juntos al cielo para disfrutarlo eternamente.</a:t>
            </a:r>
          </a:p>
          <a:p>
            <a:r>
              <a:rPr lang="es-ES" sz="3200" dirty="0" smtClean="0">
                <a:solidFill>
                  <a:schemeClr val="bg1"/>
                </a:solidFill>
              </a:rPr>
              <a:t>Ahora ya conocemos el argumento, los personajes principales y los momentos más importantes de la trama.  Don Juan, ¿cuál es su perfil?</a:t>
            </a:r>
          </a:p>
          <a:p>
            <a:endParaRPr lang="es-ES" sz="3200" dirty="0">
              <a:solidFill>
                <a:schemeClr val="bg1"/>
              </a:solidFill>
            </a:endParaRPr>
          </a:p>
        </p:txBody>
      </p:sp>
      <p:pic>
        <p:nvPicPr>
          <p:cNvPr id="9" name="8 Imagen" descr="123921qyzjxglsi9.gif"/>
          <p:cNvPicPr>
            <a:picLocks noChangeAspect="1"/>
          </p:cNvPicPr>
          <p:nvPr/>
        </p:nvPicPr>
        <p:blipFill>
          <a:blip r:embed="rId5"/>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9"/>
                                        </p:tgtEl>
                                        <p:attrNameLst>
                                          <p:attrName>ppt_y</p:attrName>
                                        </p:attrNameLst>
                                      </p:cBhvr>
                                      <p:tavLst>
                                        <p:tav tm="0">
                                          <p:val>
                                            <p:strVal val="#ppt_y"/>
                                          </p:val>
                                        </p:tav>
                                        <p:tav tm="100000">
                                          <p:val>
                                            <p:strVal val="#ppt_y"/>
                                          </p:val>
                                        </p:tav>
                                      </p:tavLst>
                                    </p:anim>
                                    <p:animEffect transition="in" filter="fade">
                                      <p:cBhvr>
                                        <p:cTn id="10"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ON JUAN TENORIO.jpg"/>
          <p:cNvPicPr>
            <a:picLocks noGrp="1" noChangeAspect="1"/>
          </p:cNvPicPr>
          <p:nvPr>
            <p:ph idx="1"/>
          </p:nvPr>
        </p:nvPicPr>
        <p:blipFill>
          <a:blip r:embed="rId2"/>
          <a:stretch>
            <a:fillRect/>
          </a:stretch>
        </p:blipFill>
        <p:spPr>
          <a:xfrm>
            <a:off x="0" y="303609"/>
            <a:ext cx="9144000" cy="6250781"/>
          </a:xfrm>
        </p:spPr>
      </p:pic>
    </p:spTree>
  </p:cSld>
  <p:clrMapOvr>
    <a:masterClrMapping/>
  </p:clrMapOvr>
  <p:transition spd="slow">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1643042" y="1571612"/>
            <a:ext cx="6500858" cy="4524315"/>
          </a:xfrm>
          <a:prstGeom prst="rect">
            <a:avLst/>
          </a:prstGeom>
          <a:noFill/>
        </p:spPr>
        <p:txBody>
          <a:bodyPr wrap="square" rtlCol="0">
            <a:spAutoFit/>
          </a:bodyPr>
          <a:lstStyle/>
          <a:p>
            <a:r>
              <a:rPr lang="es-ES" sz="3200" dirty="0" smtClean="0">
                <a:solidFill>
                  <a:schemeClr val="bg1"/>
                </a:solidFill>
              </a:rPr>
              <a:t>El Don Juan de la primera parte nos presenta un personaje libertino, tramposo y pendenciero. Es un jugador sin escrúpulos y un conquistador que se salta cualquier norma social o moral para llevar a cabo sus infamias. Sólo respeta una cosa: ser el ganador de las apuestas que hace.</a:t>
            </a:r>
          </a:p>
          <a:p>
            <a:r>
              <a:rPr lang="es-ES" sz="3200" dirty="0" smtClean="0">
                <a:solidFill>
                  <a:schemeClr val="bg1"/>
                </a:solidFill>
              </a:rPr>
              <a:t> </a:t>
            </a:r>
          </a:p>
          <a:p>
            <a:endParaRPr lang="es-ES" sz="3200" dirty="0">
              <a:solidFill>
                <a:schemeClr val="bg1"/>
              </a:solidFill>
            </a:endParaRPr>
          </a:p>
        </p:txBody>
      </p:sp>
      <p:pic>
        <p:nvPicPr>
          <p:cNvPr id="8" name="7 Imagen" descr="123921qyzjxglsi9.gif"/>
          <p:cNvPicPr>
            <a:picLocks noChangeAspect="1"/>
          </p:cNvPicPr>
          <p:nvPr/>
        </p:nvPicPr>
        <p:blipFill>
          <a:blip r:embed="rId5"/>
          <a:stretch>
            <a:fillRect/>
          </a:stretch>
        </p:blipFill>
        <p:spPr>
          <a:xfrm rot="17181318">
            <a:off x="-1087008" y="4286930"/>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8"/>
                                        </p:tgtEl>
                                        <p:attrNameLst>
                                          <p:attrName>ppt_y</p:attrName>
                                        </p:attrNameLst>
                                      </p:cBhvr>
                                      <p:tavLst>
                                        <p:tav tm="0">
                                          <p:val>
                                            <p:strVal val="#ppt_y"/>
                                          </p:val>
                                        </p:tav>
                                        <p:tav tm="100000">
                                          <p:val>
                                            <p:strVal val="#ppt_y"/>
                                          </p:val>
                                        </p:tav>
                                      </p:tavLst>
                                    </p:anim>
                                    <p:animEffect transition="in" filter="fade">
                                      <p:cBhvr>
                                        <p:cTn id="10" dur="3000"/>
                                        <p:tgtEl>
                                          <p:spTgt spid="8"/>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wedge">
                                      <p:cBhvr>
                                        <p:cTn id="13" dur="2000"/>
                                        <p:tgtEl>
                                          <p:spTgt spid="3">
                                            <p:bg/>
                                          </p:spTgt>
                                        </p:tgtEl>
                                      </p:cBhvr>
                                    </p:animEffect>
                                  </p:childTnLst>
                                </p:cTn>
                              </p:par>
                              <p:par>
                                <p:cTn id="14" presetID="20" presetClass="entr" presetSubtype="0" fill="hold" grpId="0" nodeType="withEffect" nodePh="1">
                                  <p:stCondLst>
                                    <p:cond delay="0"/>
                                  </p:stCondLst>
                                  <p:endCondLst>
                                    <p:cond evt="begin" delay="0">
                                      <p:tn val="14"/>
                                    </p:cond>
                                  </p:end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wedge">
                                      <p:cBhvr>
                                        <p:cTn id="16"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on Juan Tenorio. Salvado por doña Inés.jpg"/>
          <p:cNvPicPr>
            <a:picLocks noGrp="1" noChangeAspect="1"/>
          </p:cNvPicPr>
          <p:nvPr>
            <p:ph idx="1"/>
          </p:nvPr>
        </p:nvPicPr>
        <p:blipFill>
          <a:blip r:embed="rId2"/>
          <a:stretch>
            <a:fillRect/>
          </a:stretch>
        </p:blipFill>
        <p:spPr>
          <a:xfrm>
            <a:off x="-1" y="0"/>
            <a:ext cx="9144001" cy="6858000"/>
          </a:xfrm>
        </p:spPr>
      </p:pic>
      <p:sp>
        <p:nvSpPr>
          <p:cNvPr id="5" name="4 CuadroTexto"/>
          <p:cNvSpPr txBox="1"/>
          <p:nvPr/>
        </p:nvSpPr>
        <p:spPr>
          <a:xfrm>
            <a:off x="428596" y="5929330"/>
            <a:ext cx="4422301" cy="461665"/>
          </a:xfrm>
          <a:prstGeom prst="rect">
            <a:avLst/>
          </a:prstGeom>
          <a:noFill/>
        </p:spPr>
        <p:txBody>
          <a:bodyPr wrap="none" rtlCol="0">
            <a:spAutoFit/>
          </a:bodyPr>
          <a:lstStyle/>
          <a:p>
            <a:r>
              <a:rPr lang="es-ES" sz="2400" dirty="0" smtClean="0">
                <a:solidFill>
                  <a:schemeClr val="tx2">
                    <a:lumMod val="90000"/>
                  </a:schemeClr>
                </a:solidFill>
                <a:effectLst>
                  <a:outerShdw blurRad="38100" dist="38100" dir="2700000" algn="tl">
                    <a:srgbClr val="000000">
                      <a:alpha val="43137"/>
                    </a:srgbClr>
                  </a:outerShdw>
                </a:effectLst>
              </a:rPr>
              <a:t>Don Juan Tenorio. Salvado por doña Inés</a:t>
            </a:r>
            <a:endParaRPr lang="es-ES" sz="2400" dirty="0">
              <a:solidFill>
                <a:schemeClr val="tx2">
                  <a:lumMod val="90000"/>
                </a:schemeClr>
              </a:solidFill>
              <a:effectLst>
                <a:outerShdw blurRad="38100" dist="38100" dir="2700000" algn="tl">
                  <a:srgbClr val="000000">
                    <a:alpha val="43137"/>
                  </a:srgbClr>
                </a:outerShdw>
              </a:effectLst>
            </a:endParaRPr>
          </a:p>
        </p:txBody>
      </p:sp>
    </p:spTree>
  </p:cSld>
  <p:clrMapOvr>
    <a:masterClrMapping/>
  </p:clrMapOvr>
  <p:transition spd="slow">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428728" y="1285860"/>
            <a:ext cx="7215238" cy="3816429"/>
          </a:xfrm>
          <a:prstGeom prst="rect">
            <a:avLst/>
          </a:prstGeom>
          <a:noFill/>
        </p:spPr>
        <p:txBody>
          <a:bodyPr wrap="square" rtlCol="0">
            <a:spAutoFit/>
          </a:bodyPr>
          <a:lstStyle/>
          <a:p>
            <a:r>
              <a:rPr lang="es-ES" dirty="0" smtClean="0"/>
              <a:t> </a:t>
            </a:r>
          </a:p>
          <a:p>
            <a:r>
              <a:rPr lang="es-ES" sz="2800" dirty="0" smtClean="0">
                <a:solidFill>
                  <a:schemeClr val="bg1"/>
                </a:solidFill>
              </a:rPr>
              <a:t>Sin embargo, el Don Juan de la segunda parte sufre una profunda transformación: se enamora locamente de una dama, quiere abandonar su vida llena de maldades y felonías, se arrepiente del daño que ha hecho a hombres y mujeres sólo para mantener su fama de pendenciero y conquistador. Acaba por volverse un personaje atormentado por su pasado, pero al mismo tiempo redimido y salvado por el amor de su amada</a:t>
            </a:r>
            <a:endParaRPr lang="es-ES" sz="28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17181318">
            <a:off x="-1087008" y="4286930"/>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onjuan_grande3.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357290" y="1785926"/>
            <a:ext cx="7215238" cy="3539430"/>
          </a:xfrm>
          <a:prstGeom prst="rect">
            <a:avLst/>
          </a:prstGeom>
          <a:noFill/>
        </p:spPr>
        <p:txBody>
          <a:bodyPr wrap="square" rtlCol="0">
            <a:spAutoFit/>
          </a:bodyPr>
          <a:lstStyle/>
          <a:p>
            <a:r>
              <a:rPr lang="es-ES" sz="3200" dirty="0" smtClean="0">
                <a:solidFill>
                  <a:schemeClr val="bg1"/>
                </a:solidFill>
              </a:rPr>
              <a:t>Es decir, el personaje inicialmente arrogante, temerario y libertino, egoísta e inmoral, dejará paso al personaje enamorado y arrepentido que salvará su alma y podrá vivir eternamente su amor con Doña Inés.</a:t>
            </a:r>
          </a:p>
          <a:p>
            <a:r>
              <a:rPr lang="es-ES" sz="3200" dirty="0" smtClean="0">
                <a:solidFill>
                  <a:srgbClr val="FFCC66"/>
                </a:solidFill>
              </a:rPr>
              <a:t>	</a:t>
            </a:r>
          </a:p>
          <a:p>
            <a:endParaRPr lang="es-ES" sz="32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17181318">
            <a:off x="-1266060" y="4072618"/>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2285984" y="4429132"/>
            <a:ext cx="6038513" cy="1138773"/>
          </a:xfrm>
          <a:prstGeom prst="rect">
            <a:avLst/>
          </a:prstGeom>
          <a:noFill/>
        </p:spPr>
        <p:txBody>
          <a:bodyPr wrap="none" rtlCol="0">
            <a:spAutoFit/>
          </a:bodyPr>
          <a:lstStyle/>
          <a:p>
            <a:r>
              <a:rPr lang="es-ES" sz="5400" b="1" dirty="0" smtClean="0">
                <a:ln>
                  <a:solidFill>
                    <a:sysClr val="windowText" lastClr="000000"/>
                  </a:solidFill>
                </a:ln>
                <a:blipFill>
                  <a:blip r:embed="rId6"/>
                  <a:stretch>
                    <a:fillRect/>
                  </a:stretch>
                </a:blipFill>
                <a:effectLst>
                  <a:outerShdw blurRad="38100" dist="38100" dir="2700000" algn="tl">
                    <a:srgbClr val="000000">
                      <a:alpha val="43137"/>
                    </a:srgbClr>
                  </a:outerShdw>
                </a:effectLst>
              </a:rPr>
              <a:t>•El perfil de Doña Inés •</a:t>
            </a:r>
          </a:p>
          <a:p>
            <a:endParaRPr lang="es-ES" sz="1400" dirty="0">
              <a:ln>
                <a:solidFill>
                  <a:sysClr val="windowText" lastClr="000000"/>
                </a:solidFill>
              </a:ln>
              <a:blipFill>
                <a:blip r:embed="rId6"/>
                <a:stretch>
                  <a:fillRect/>
                </a:stretch>
              </a:blipFill>
            </a:endParaRPr>
          </a:p>
        </p:txBody>
      </p:sp>
    </p:spTree>
  </p:cSld>
  <p:clrMapOvr>
    <a:masterClrMapping/>
  </p:clrMapOvr>
  <p:transition>
    <p:sndAc>
      <p:stSnd>
        <p:snd r:embed="rId2" name="(flaminco) paco de lucia - concierto-de-aranjuez(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1785926"/>
            <a:ext cx="7429552" cy="3046988"/>
          </a:xfrm>
          <a:prstGeom prst="rect">
            <a:avLst/>
          </a:prstGeom>
          <a:noFill/>
        </p:spPr>
        <p:txBody>
          <a:bodyPr wrap="square" rtlCol="0">
            <a:spAutoFit/>
          </a:bodyPr>
          <a:lstStyle/>
          <a:p>
            <a:r>
              <a:rPr lang="es-ES" sz="3200" dirty="0" smtClean="0">
                <a:solidFill>
                  <a:schemeClr val="bg1"/>
                </a:solidFill>
              </a:rPr>
              <a:t>Doña Inés es una joven pura, inocente, bondadosa y bella, de 17 años, que su padre, Don Gonzalo de Ulloa, ha hecho ingresar en un convento, precisamente para entregársela casta e inocente al hombre al que ambos padres la prometieron desde su infancia: ese hombre es Don Juan. </a:t>
            </a:r>
            <a:endParaRPr lang="es-ES" sz="32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17181318">
            <a:off x="-1337497" y="4072616"/>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onjuan_grande6.jpg"/>
          <p:cNvPicPr>
            <a:picLocks noGrp="1" noChangeAspect="1"/>
          </p:cNvPicPr>
          <p:nvPr>
            <p:ph idx="1"/>
          </p:nvPr>
        </p:nvPicPr>
        <p:blipFill>
          <a:blip r:embed="rId2"/>
          <a:stretch>
            <a:fillRect/>
          </a:stretch>
        </p:blipFill>
        <p:spPr>
          <a:xfrm>
            <a:off x="0" y="0"/>
            <a:ext cx="9210968" cy="6858000"/>
          </a:xfrm>
        </p:spPr>
      </p:pic>
    </p:spTree>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85852" y="1428736"/>
            <a:ext cx="7358113" cy="2831544"/>
          </a:xfrm>
          <a:prstGeom prst="rect">
            <a:avLst/>
          </a:prstGeom>
          <a:noFill/>
        </p:spPr>
        <p:txBody>
          <a:bodyPr wrap="square" rtlCol="0">
            <a:spAutoFit/>
          </a:bodyPr>
          <a:lstStyle/>
          <a:p>
            <a:r>
              <a:rPr lang="es-ES" dirty="0" smtClean="0"/>
              <a:t> </a:t>
            </a:r>
          </a:p>
          <a:p>
            <a:r>
              <a:rPr lang="es-ES" sz="3200" dirty="0" smtClean="0">
                <a:solidFill>
                  <a:schemeClr val="bg1"/>
                </a:solidFill>
              </a:rPr>
              <a:t>Doña Inés, la mujer pura, ideal y hermosa, es raptada por Don Juan. Pero algo sale mal: sin pretenderlo, ambos se enamoran perdidamente. Los acontecimientos hacen que Don Juan tenga que huir y que Doña Inés muera de amor por su ausencia</a:t>
            </a:r>
            <a:endParaRPr lang="es-ES" sz="32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17181318">
            <a:off x="-1337498" y="4001179"/>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 primera surperproducion de tv española en el año 1966 que aún se conserva,interpretada por francisco rabal y concha velasco fué exportada a suramerica.jpg"/>
          <p:cNvPicPr>
            <a:picLocks noGrp="1" noChangeAspect="1"/>
          </p:cNvPicPr>
          <p:nvPr>
            <p:ph idx="1"/>
          </p:nvPr>
        </p:nvPicPr>
        <p:blipFill>
          <a:blip r:embed="rId2"/>
          <a:stretch>
            <a:fillRect/>
          </a:stretch>
        </p:blipFill>
        <p:spPr>
          <a:xfrm>
            <a:off x="0" y="0"/>
            <a:ext cx="9144000" cy="6857999"/>
          </a:xfrm>
        </p:spPr>
      </p:pic>
      <p:sp>
        <p:nvSpPr>
          <p:cNvPr id="5" name="4 CuadroTexto"/>
          <p:cNvSpPr txBox="1"/>
          <p:nvPr/>
        </p:nvSpPr>
        <p:spPr>
          <a:xfrm>
            <a:off x="4714876" y="714356"/>
            <a:ext cx="4429124" cy="1569660"/>
          </a:xfrm>
          <a:prstGeom prst="rect">
            <a:avLst/>
          </a:prstGeom>
          <a:noFill/>
        </p:spPr>
        <p:txBody>
          <a:bodyPr wrap="square" rtlCol="0">
            <a:spAutoFit/>
          </a:bodyPr>
          <a:lstStyle/>
          <a:p>
            <a:r>
              <a:rPr lang="es-ES" sz="2400" dirty="0" smtClean="0">
                <a:solidFill>
                  <a:schemeClr val="tx2">
                    <a:lumMod val="90000"/>
                  </a:schemeClr>
                </a:solidFill>
                <a:effectLst>
                  <a:outerShdw blurRad="38100" dist="38100" dir="2700000" algn="tl">
                    <a:srgbClr val="000000">
                      <a:alpha val="43137"/>
                    </a:srgbClr>
                  </a:outerShdw>
                </a:effectLst>
              </a:rPr>
              <a:t>La primera superproducción de tv española en el año 1966 que aún se conserva, interpretada por francisco rabal y </a:t>
            </a:r>
            <a:r>
              <a:rPr lang="es-ES" sz="2400" dirty="0" smtClean="0">
                <a:solidFill>
                  <a:schemeClr val="tx2">
                    <a:lumMod val="90000"/>
                  </a:schemeClr>
                </a:solidFill>
                <a:effectLst>
                  <a:outerShdw blurRad="38100" dist="38100" dir="2700000" algn="tl">
                    <a:srgbClr val="000000">
                      <a:alpha val="43137"/>
                    </a:srgbClr>
                  </a:outerShdw>
                </a:effectLst>
              </a:rPr>
              <a:t>Concha Velasco fue </a:t>
            </a:r>
            <a:r>
              <a:rPr lang="es-ES" sz="2400" dirty="0" smtClean="0">
                <a:solidFill>
                  <a:schemeClr val="tx2">
                    <a:lumMod val="90000"/>
                  </a:schemeClr>
                </a:solidFill>
                <a:effectLst>
                  <a:outerShdw blurRad="38100" dist="38100" dir="2700000" algn="tl">
                    <a:srgbClr val="000000">
                      <a:alpha val="43137"/>
                    </a:srgbClr>
                  </a:outerShdw>
                </a:effectLst>
              </a:rPr>
              <a:t>exportada a </a:t>
            </a:r>
            <a:r>
              <a:rPr lang="es-ES" sz="2400" dirty="0" smtClean="0">
                <a:solidFill>
                  <a:schemeClr val="tx2">
                    <a:lumMod val="90000"/>
                  </a:schemeClr>
                </a:solidFill>
                <a:effectLst>
                  <a:outerShdw blurRad="38100" dist="38100" dir="2700000" algn="tl">
                    <a:srgbClr val="000000">
                      <a:alpha val="43137"/>
                    </a:srgbClr>
                  </a:outerShdw>
                </a:effectLst>
              </a:rPr>
              <a:t>Sudamérica</a:t>
            </a:r>
            <a:endParaRPr lang="es-ES" sz="2400" dirty="0">
              <a:solidFill>
                <a:schemeClr val="tx2">
                  <a:lumMod val="90000"/>
                </a:schemeClr>
              </a:solidFill>
              <a:effectLst>
                <a:outerShdw blurRad="38100" dist="38100" dir="2700000" algn="tl">
                  <a:srgbClr val="000000">
                    <a:alpha val="43137"/>
                  </a:srgbClr>
                </a:outerShdw>
              </a:effectLst>
            </a:endParaRPr>
          </a:p>
        </p:txBody>
      </p:sp>
    </p:spTree>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ncha Velasc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00034" y="6000768"/>
            <a:ext cx="2688236" cy="707886"/>
          </a:xfrm>
          <a:prstGeom prst="rect">
            <a:avLst/>
          </a:prstGeom>
          <a:noFill/>
        </p:spPr>
        <p:txBody>
          <a:bodyPr wrap="none" rtlCol="0">
            <a:spAutoFit/>
          </a:bodyPr>
          <a:lstStyle/>
          <a:p>
            <a:r>
              <a:rPr lang="es-ES" sz="4000" dirty="0" smtClean="0">
                <a:effectLst>
                  <a:outerShdw blurRad="38100" dist="38100" dir="2700000" algn="tl">
                    <a:srgbClr val="000000">
                      <a:alpha val="43137"/>
                    </a:srgbClr>
                  </a:outerShdw>
                </a:effectLst>
              </a:rPr>
              <a:t>Concha Velasco</a:t>
            </a:r>
            <a:endParaRPr lang="es-ES" sz="4000" dirty="0">
              <a:effectLst>
                <a:outerShdw blurRad="38100" dist="38100" dir="2700000" algn="tl">
                  <a:srgbClr val="000000">
                    <a:alpha val="43137"/>
                  </a:srgbClr>
                </a:outerShdw>
              </a:effectLst>
            </a:endParaRPr>
          </a:p>
        </p:txBody>
      </p:sp>
    </p:spTree>
  </p:cSld>
  <p:clrMapOvr>
    <a:masterClrMapping/>
  </p:clrMapOvr>
  <p:transition spd="slow">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00166" y="2000240"/>
            <a:ext cx="6643734" cy="2339102"/>
          </a:xfrm>
          <a:prstGeom prst="rect">
            <a:avLst/>
          </a:prstGeom>
          <a:noFill/>
        </p:spPr>
        <p:txBody>
          <a:bodyPr wrap="square" rtlCol="0">
            <a:spAutoFit/>
          </a:bodyPr>
          <a:lstStyle/>
          <a:p>
            <a:r>
              <a:rPr lang="es-ES" sz="3200" dirty="0" smtClean="0">
                <a:solidFill>
                  <a:schemeClr val="bg1"/>
                </a:solidFill>
              </a:rPr>
              <a:t>Posteriormente, Doña Inés se nos aparece como una figura fuerte con una misión por cumplir: la de redimir a su amado, la de salvar su alma, la de compartir su amor por toda la eternidad.</a:t>
            </a:r>
          </a:p>
          <a:p>
            <a:endParaRPr lang="es-ES" dirty="0"/>
          </a:p>
        </p:txBody>
      </p:sp>
      <p:pic>
        <p:nvPicPr>
          <p:cNvPr id="7" name="6 Imagen" descr="123921qyzjxglsi9.gif"/>
          <p:cNvPicPr>
            <a:picLocks noChangeAspect="1"/>
          </p:cNvPicPr>
          <p:nvPr/>
        </p:nvPicPr>
        <p:blipFill>
          <a:blip r:embed="rId5"/>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gada (43).jpg"/>
          <p:cNvPicPr>
            <a:picLocks noGrp="1" noChangeAspect="1"/>
          </p:cNvPicPr>
          <p:nvPr>
            <p:ph idx="1"/>
          </p:nvPr>
        </p:nvPicPr>
        <p:blipFill>
          <a:blip r:embed="rId2"/>
          <a:stretch>
            <a:fillRect/>
          </a:stretch>
        </p:blipFill>
        <p:spPr>
          <a:xfrm>
            <a:off x="0" y="500042"/>
            <a:ext cx="9144000" cy="5715016"/>
          </a:xfrm>
        </p:spPr>
      </p:pic>
    </p:spTree>
  </p:cSld>
  <p:clrMapOvr>
    <a:masterClrMapping/>
  </p:clrMapOvr>
  <p:transition spd="slow">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428728" y="928670"/>
            <a:ext cx="7143800" cy="4401205"/>
          </a:xfrm>
          <a:prstGeom prst="rect">
            <a:avLst/>
          </a:prstGeom>
          <a:noFill/>
        </p:spPr>
        <p:txBody>
          <a:bodyPr wrap="square" rtlCol="0">
            <a:spAutoFit/>
          </a:bodyPr>
          <a:lstStyle/>
          <a:p>
            <a:r>
              <a:rPr lang="es-ES" sz="2800" dirty="0" smtClean="0"/>
              <a:t> </a:t>
            </a:r>
          </a:p>
          <a:p>
            <a:r>
              <a:rPr lang="es-ES" sz="2800" dirty="0" smtClean="0">
                <a:solidFill>
                  <a:schemeClr val="bg1"/>
                </a:solidFill>
              </a:rPr>
              <a:t>La figura de Doña Inés es la de un personaje de cándida inocencia que se enamora locamente del hombre más mujeriego de la ciudad. Se enamora de él siendo novicia de un convento y a punto de tomar los hábitos de monja al día siguiente. La pureza se enamora del pecado, la mujer pura se vuelve loca por el pecador, y el pecador se enamora de la inocencia, de la pureza.  El amor puede más que cualquier creencia y no se puede controlar.</a:t>
            </a:r>
          </a:p>
          <a:p>
            <a:endParaRPr lang="es-ES" sz="2800" dirty="0"/>
          </a:p>
        </p:txBody>
      </p:sp>
      <p:pic>
        <p:nvPicPr>
          <p:cNvPr id="7" name="6 Imagen" descr="123921qyzjxglsi9.gif"/>
          <p:cNvPicPr>
            <a:picLocks noChangeAspect="1"/>
          </p:cNvPicPr>
          <p:nvPr/>
        </p:nvPicPr>
        <p:blipFill>
          <a:blip r:embed="rId5"/>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epresentación en las plamas de gran canaria en el 2010.jpg"/>
          <p:cNvPicPr>
            <a:picLocks noGrp="1" noChangeAspect="1"/>
          </p:cNvPicPr>
          <p:nvPr>
            <p:ph idx="1"/>
          </p:nvPr>
        </p:nvPicPr>
        <p:blipFill>
          <a:blip r:embed="rId2"/>
          <a:stretch>
            <a:fillRect/>
          </a:stretch>
        </p:blipFill>
        <p:spPr>
          <a:xfrm>
            <a:off x="0" y="647402"/>
            <a:ext cx="9144000" cy="5563195"/>
          </a:xfrm>
        </p:spPr>
      </p:pic>
      <p:sp>
        <p:nvSpPr>
          <p:cNvPr id="5" name="4 CuadroTexto"/>
          <p:cNvSpPr txBox="1"/>
          <p:nvPr/>
        </p:nvSpPr>
        <p:spPr>
          <a:xfrm>
            <a:off x="285720" y="5572140"/>
            <a:ext cx="6203429" cy="461665"/>
          </a:xfrm>
          <a:prstGeom prst="rect">
            <a:avLst/>
          </a:prstGeom>
          <a:noFill/>
        </p:spPr>
        <p:txBody>
          <a:bodyPr wrap="none" rtlCol="0">
            <a:spAutoFit/>
          </a:bodyPr>
          <a:lstStyle/>
          <a:p>
            <a:r>
              <a:rPr lang="es-ES" sz="2400" dirty="0" smtClean="0"/>
              <a:t>Representación en Las Palmas de Gran Canaria en el 2010</a:t>
            </a:r>
            <a:endParaRPr lang="es-ES" sz="2400" dirty="0"/>
          </a:p>
        </p:txBody>
      </p:sp>
    </p:spTree>
  </p:cSld>
  <p:clrMapOvr>
    <a:masterClrMapping/>
  </p:clrMapOvr>
  <p:transition spd="slow">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357290" y="1928802"/>
            <a:ext cx="7215238" cy="3477875"/>
          </a:xfrm>
          <a:prstGeom prst="rect">
            <a:avLst/>
          </a:prstGeom>
          <a:noFill/>
        </p:spPr>
        <p:txBody>
          <a:bodyPr wrap="square" rtlCol="0">
            <a:spAutoFit/>
          </a:bodyPr>
          <a:lstStyle/>
          <a:p>
            <a:r>
              <a:rPr lang="es-ES" sz="3200" dirty="0" smtClean="0">
                <a:solidFill>
                  <a:schemeClr val="bg1"/>
                </a:solidFill>
              </a:rPr>
              <a:t>Es uno de los argumentos más románticos jamás escrito.</a:t>
            </a:r>
          </a:p>
          <a:p>
            <a:r>
              <a:rPr lang="es-ES" sz="3200" dirty="0" smtClean="0">
                <a:solidFill>
                  <a:schemeClr val="bg1"/>
                </a:solidFill>
              </a:rPr>
              <a:t>Los versos con los que Don Juan empieza el relato de sus “hazañas” para ver quién ha ganado la apuesta.</a:t>
            </a:r>
          </a:p>
          <a:p>
            <a:r>
              <a:rPr lang="es-ES" sz="3200" dirty="0" smtClean="0">
                <a:solidFill>
                  <a:schemeClr val="bg1"/>
                </a:solidFill>
              </a:rPr>
              <a:t> </a:t>
            </a:r>
          </a:p>
          <a:p>
            <a:endParaRPr lang="es-ES" sz="28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enorio (5) we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14413" y="1142984"/>
            <a:ext cx="3143273" cy="4708981"/>
          </a:xfrm>
          <a:prstGeom prst="rect">
            <a:avLst/>
          </a:prstGeom>
          <a:noFill/>
        </p:spPr>
        <p:txBody>
          <a:bodyPr wrap="square" rtlCol="0">
            <a:spAutoFit/>
          </a:bodyPr>
          <a:lstStyle/>
          <a:p>
            <a:r>
              <a:rPr lang="es-ES" dirty="0" smtClean="0"/>
              <a:t> </a:t>
            </a:r>
            <a:r>
              <a:rPr lang="es-ES" sz="2400" dirty="0" smtClean="0">
                <a:solidFill>
                  <a:schemeClr val="bg1"/>
                </a:solidFill>
              </a:rPr>
              <a:t>Don  Juan</a:t>
            </a:r>
            <a:endParaRPr lang="es-ES" sz="2400" b="1" dirty="0" smtClean="0">
              <a:solidFill>
                <a:schemeClr val="bg1"/>
              </a:solidFill>
            </a:endParaRPr>
          </a:p>
          <a:p>
            <a:r>
              <a:rPr lang="es-ES" sz="2400" dirty="0" smtClean="0">
                <a:solidFill>
                  <a:schemeClr val="bg1"/>
                </a:solidFill>
              </a:rPr>
              <a:t> Por donde quiera que fui,</a:t>
            </a:r>
          </a:p>
          <a:p>
            <a:r>
              <a:rPr lang="es-ES" sz="2400" dirty="0" smtClean="0">
                <a:solidFill>
                  <a:schemeClr val="bg1"/>
                </a:solidFill>
              </a:rPr>
              <a:t>la razón atropellé</a:t>
            </a:r>
          </a:p>
          <a:p>
            <a:r>
              <a:rPr lang="es-ES" sz="2400" dirty="0" smtClean="0">
                <a:solidFill>
                  <a:schemeClr val="bg1"/>
                </a:solidFill>
              </a:rPr>
              <a:t>la virtud escarnecí,</a:t>
            </a:r>
          </a:p>
          <a:p>
            <a:r>
              <a:rPr lang="es-ES" sz="2400" dirty="0" smtClean="0">
                <a:solidFill>
                  <a:schemeClr val="bg1"/>
                </a:solidFill>
              </a:rPr>
              <a:t>a la justicia burlé</a:t>
            </a:r>
          </a:p>
          <a:p>
            <a:r>
              <a:rPr lang="es-ES" sz="2400" dirty="0" smtClean="0">
                <a:solidFill>
                  <a:schemeClr val="bg1"/>
                </a:solidFill>
              </a:rPr>
              <a:t>y a las mujeres vendí.</a:t>
            </a:r>
          </a:p>
          <a:p>
            <a:r>
              <a:rPr lang="es-ES" sz="2400" dirty="0" smtClean="0">
                <a:solidFill>
                  <a:schemeClr val="bg1"/>
                </a:solidFill>
              </a:rPr>
              <a:t>Yo a las cabañas bajé</a:t>
            </a:r>
          </a:p>
          <a:p>
            <a:r>
              <a:rPr lang="es-ES" sz="2400" dirty="0" smtClean="0">
                <a:solidFill>
                  <a:schemeClr val="bg1"/>
                </a:solidFill>
              </a:rPr>
              <a:t>yo a los palacios subí,</a:t>
            </a:r>
          </a:p>
          <a:p>
            <a:r>
              <a:rPr lang="es-ES" sz="2400" dirty="0" smtClean="0">
                <a:solidFill>
                  <a:schemeClr val="bg1"/>
                </a:solidFill>
              </a:rPr>
              <a:t>yo los claustros escalé,</a:t>
            </a:r>
          </a:p>
          <a:p>
            <a:r>
              <a:rPr lang="es-ES" sz="2400" dirty="0" smtClean="0">
                <a:solidFill>
                  <a:schemeClr val="bg1"/>
                </a:solidFill>
              </a:rPr>
              <a:t>y en todas partes dejé</a:t>
            </a:r>
          </a:p>
          <a:p>
            <a:r>
              <a:rPr lang="es-ES" sz="2400" dirty="0" smtClean="0">
                <a:solidFill>
                  <a:schemeClr val="bg1"/>
                </a:solidFill>
              </a:rPr>
              <a:t>memoria amarga de mí.</a:t>
            </a:r>
          </a:p>
          <a:p>
            <a:endParaRPr lang="es-ES" dirty="0" smtClean="0"/>
          </a:p>
          <a:p>
            <a:endParaRPr lang="es-ES" dirty="0"/>
          </a:p>
        </p:txBody>
      </p:sp>
      <p:sp>
        <p:nvSpPr>
          <p:cNvPr id="7" name="6 CuadroTexto"/>
          <p:cNvSpPr txBox="1"/>
          <p:nvPr/>
        </p:nvSpPr>
        <p:spPr>
          <a:xfrm>
            <a:off x="5643570" y="1357298"/>
            <a:ext cx="3226815" cy="4093428"/>
          </a:xfrm>
          <a:prstGeom prst="rect">
            <a:avLst/>
          </a:prstGeom>
          <a:noFill/>
        </p:spPr>
        <p:txBody>
          <a:bodyPr wrap="square" rtlCol="0">
            <a:spAutoFit/>
          </a:bodyPr>
          <a:lstStyle/>
          <a:p>
            <a:r>
              <a:rPr lang="es-ES" sz="2400" dirty="0" smtClean="0">
                <a:solidFill>
                  <a:schemeClr val="bg1"/>
                </a:solidFill>
              </a:rPr>
              <a:t>Ni reconocí sagrado,</a:t>
            </a:r>
          </a:p>
          <a:p>
            <a:r>
              <a:rPr lang="es-ES" sz="2400" dirty="0" smtClean="0">
                <a:solidFill>
                  <a:schemeClr val="bg1"/>
                </a:solidFill>
              </a:rPr>
              <a:t>ni hubo ocasión ni lugar</a:t>
            </a:r>
          </a:p>
          <a:p>
            <a:r>
              <a:rPr lang="es-ES" sz="2400" dirty="0" smtClean="0">
                <a:solidFill>
                  <a:schemeClr val="bg1"/>
                </a:solidFill>
              </a:rPr>
              <a:t>por mi audacia respetado;</a:t>
            </a:r>
          </a:p>
          <a:p>
            <a:r>
              <a:rPr lang="es-ES" sz="2400" dirty="0" smtClean="0">
                <a:solidFill>
                  <a:schemeClr val="bg1"/>
                </a:solidFill>
              </a:rPr>
              <a:t>ni en distinguir me he parado</a:t>
            </a:r>
          </a:p>
          <a:p>
            <a:r>
              <a:rPr lang="es-ES" sz="2400" dirty="0" smtClean="0">
                <a:solidFill>
                  <a:schemeClr val="bg1"/>
                </a:solidFill>
              </a:rPr>
              <a:t>al clérigo del seglar.</a:t>
            </a:r>
          </a:p>
          <a:p>
            <a:r>
              <a:rPr lang="es-ES" sz="2400" dirty="0" smtClean="0">
                <a:solidFill>
                  <a:schemeClr val="bg1"/>
                </a:solidFill>
              </a:rPr>
              <a:t>A quien quise provoqué,</a:t>
            </a:r>
          </a:p>
          <a:p>
            <a:r>
              <a:rPr lang="es-ES" sz="2400" dirty="0" smtClean="0">
                <a:solidFill>
                  <a:schemeClr val="bg1"/>
                </a:solidFill>
              </a:rPr>
              <a:t>con quien quiso me batí,</a:t>
            </a:r>
          </a:p>
          <a:p>
            <a:r>
              <a:rPr lang="es-ES" sz="2400" dirty="0" smtClean="0">
                <a:solidFill>
                  <a:schemeClr val="bg1"/>
                </a:solidFill>
              </a:rPr>
              <a:t>y nunca consideré</a:t>
            </a:r>
          </a:p>
          <a:p>
            <a:r>
              <a:rPr lang="es-ES" sz="2400" dirty="0" smtClean="0">
                <a:solidFill>
                  <a:schemeClr val="bg1"/>
                </a:solidFill>
              </a:rPr>
              <a:t>que pudo matarme a mí</a:t>
            </a:r>
          </a:p>
          <a:p>
            <a:r>
              <a:rPr lang="es-ES" sz="2400" dirty="0" smtClean="0">
                <a:solidFill>
                  <a:schemeClr val="bg1"/>
                </a:solidFill>
              </a:rPr>
              <a:t>aquel a quien yo maté</a:t>
            </a:r>
          </a:p>
          <a:p>
            <a:endParaRPr lang="es-ES" sz="2000" dirty="0"/>
          </a:p>
        </p:txBody>
      </p:sp>
      <p:pic>
        <p:nvPicPr>
          <p:cNvPr id="8" name="7 Imagen" descr="220px-Don_Juan_001.jpg"/>
          <p:cNvPicPr>
            <a:picLocks noChangeAspect="1"/>
          </p:cNvPicPr>
          <p:nvPr/>
        </p:nvPicPr>
        <p:blipFill>
          <a:blip r:embed="rId5"/>
          <a:stretch>
            <a:fillRect/>
          </a:stretch>
        </p:blipFill>
        <p:spPr>
          <a:xfrm>
            <a:off x="3714744" y="1928802"/>
            <a:ext cx="1887770" cy="3031683"/>
          </a:xfrm>
          <a:prstGeom prst="rect">
            <a:avLst/>
          </a:prstGeom>
          <a:ln w="76200" cmpd="dbl">
            <a:solidFill>
              <a:schemeClr val="bg1"/>
            </a:solidFill>
          </a:ln>
        </p:spPr>
      </p:pic>
      <p:pic>
        <p:nvPicPr>
          <p:cNvPr id="9" name="8 Imagen" descr="220px-Don_Juan_001.jpg"/>
          <p:cNvPicPr>
            <a:picLocks noChangeAspect="1"/>
          </p:cNvPicPr>
          <p:nvPr/>
        </p:nvPicPr>
        <p:blipFill>
          <a:blip r:embed="rId5"/>
          <a:stretch>
            <a:fillRect/>
          </a:stretch>
        </p:blipFill>
        <p:spPr>
          <a:xfrm>
            <a:off x="3714744" y="1928802"/>
            <a:ext cx="1887770" cy="3031683"/>
          </a:xfrm>
          <a:prstGeom prst="rect">
            <a:avLst/>
          </a:prstGeom>
          <a:ln w="76200" cmpd="dbl">
            <a:solidFill>
              <a:schemeClr val="bg1"/>
            </a:solidFill>
          </a:ln>
        </p:spPr>
      </p:pic>
      <p:pic>
        <p:nvPicPr>
          <p:cNvPr id="10" name="9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0" fill="hold"/>
                                        <p:tgtEl>
                                          <p:spTgt spid="9"/>
                                        </p:tgtEl>
                                        <p:attrNameLst>
                                          <p:attrName>ppt_x</p:attrName>
                                        </p:attrNameLst>
                                      </p:cBhvr>
                                      <p:tavLst>
                                        <p:tav tm="0">
                                          <p:val>
                                            <p:strVal val="#ppt_x+#ppt_w/2"/>
                                          </p:val>
                                        </p:tav>
                                        <p:tav tm="100000">
                                          <p:val>
                                            <p:strVal val="#ppt_x"/>
                                          </p:val>
                                        </p:tav>
                                      </p:tavLst>
                                    </p:anim>
                                    <p:anim calcmode="lin" valueType="num">
                                      <p:cBhvr>
                                        <p:cTn id="14" dur="5000" fill="hold"/>
                                        <p:tgtEl>
                                          <p:spTgt spid="9"/>
                                        </p:tgtEl>
                                        <p:attrNameLst>
                                          <p:attrName>ppt_y</p:attrName>
                                        </p:attrNameLst>
                                      </p:cBhvr>
                                      <p:tavLst>
                                        <p:tav tm="0">
                                          <p:val>
                                            <p:strVal val="#ppt_y"/>
                                          </p:val>
                                        </p:tav>
                                        <p:tav tm="100000">
                                          <p:val>
                                            <p:strVal val="#ppt_y"/>
                                          </p:val>
                                        </p:tav>
                                      </p:tavLst>
                                    </p:anim>
                                    <p:anim calcmode="lin" valueType="num">
                                      <p:cBhvr>
                                        <p:cTn id="15" dur="5000" fill="hold"/>
                                        <p:tgtEl>
                                          <p:spTgt spid="9"/>
                                        </p:tgtEl>
                                        <p:attrNameLst>
                                          <p:attrName>ppt_w</p:attrName>
                                        </p:attrNameLst>
                                      </p:cBhvr>
                                      <p:tavLst>
                                        <p:tav tm="0">
                                          <p:val>
                                            <p:fltVal val="0"/>
                                          </p:val>
                                        </p:tav>
                                        <p:tav tm="100000">
                                          <p:val>
                                            <p:strVal val="#ppt_w"/>
                                          </p:val>
                                        </p:tav>
                                      </p:tavLst>
                                    </p:anim>
                                    <p:anim calcmode="lin" valueType="num">
                                      <p:cBhvr>
                                        <p:cTn id="16" dur="5000" fill="hold"/>
                                        <p:tgtEl>
                                          <p:spTgt spid="9"/>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8" fill="hold" nodeType="afterEffect">
                                  <p:stCondLst>
                                    <p:cond delay="0"/>
                                  </p:stCondLst>
                                  <p:childTnLst>
                                    <p:anim calcmode="lin" valueType="num">
                                      <p:cBhvr>
                                        <p:cTn id="19" dur="5000"/>
                                        <p:tgtEl>
                                          <p:spTgt spid="9"/>
                                        </p:tgtEl>
                                        <p:attrNameLst>
                                          <p:attrName>ppt_x</p:attrName>
                                        </p:attrNameLst>
                                      </p:cBhvr>
                                      <p:tavLst>
                                        <p:tav tm="0">
                                          <p:val>
                                            <p:strVal val="ppt_x"/>
                                          </p:val>
                                        </p:tav>
                                        <p:tav tm="100000">
                                          <p:val>
                                            <p:strVal val="ppt_x-ppt_w/2"/>
                                          </p:val>
                                        </p:tav>
                                      </p:tavLst>
                                    </p:anim>
                                    <p:anim calcmode="lin" valueType="num">
                                      <p:cBhvr>
                                        <p:cTn id="20" dur="5000"/>
                                        <p:tgtEl>
                                          <p:spTgt spid="9"/>
                                        </p:tgtEl>
                                        <p:attrNameLst>
                                          <p:attrName>ppt_y</p:attrName>
                                        </p:attrNameLst>
                                      </p:cBhvr>
                                      <p:tavLst>
                                        <p:tav tm="0">
                                          <p:val>
                                            <p:strVal val="ppt_y"/>
                                          </p:val>
                                        </p:tav>
                                        <p:tav tm="100000">
                                          <p:val>
                                            <p:strVal val="ppt_y"/>
                                          </p:val>
                                        </p:tav>
                                      </p:tavLst>
                                    </p:anim>
                                    <p:anim calcmode="lin" valueType="num">
                                      <p:cBhvr>
                                        <p:cTn id="21" dur="5000"/>
                                        <p:tgtEl>
                                          <p:spTgt spid="9"/>
                                        </p:tgtEl>
                                        <p:attrNameLst>
                                          <p:attrName>ppt_w</p:attrName>
                                        </p:attrNameLst>
                                      </p:cBhvr>
                                      <p:tavLst>
                                        <p:tav tm="0">
                                          <p:val>
                                            <p:strVal val="ppt_w"/>
                                          </p:val>
                                        </p:tav>
                                        <p:tav tm="100000">
                                          <p:val>
                                            <p:fltVal val="0"/>
                                          </p:val>
                                        </p:tav>
                                      </p:tavLst>
                                    </p:anim>
                                    <p:anim calcmode="lin" valueType="num">
                                      <p:cBhvr>
                                        <p:cTn id="22" dur="5000"/>
                                        <p:tgtEl>
                                          <p:spTgt spid="9"/>
                                        </p:tgtEl>
                                        <p:attrNameLst>
                                          <p:attrName>ppt_h</p:attrName>
                                        </p:attrNameLst>
                                      </p:cBhvr>
                                      <p:tavLst>
                                        <p:tav tm="0">
                                          <p:val>
                                            <p:strVal val="ppt_h"/>
                                          </p:val>
                                        </p:tav>
                                        <p:tav tm="100000">
                                          <p:val>
                                            <p:strVal val="ppt_h"/>
                                          </p:val>
                                        </p:tav>
                                      </p:tavLst>
                                    </p:anim>
                                    <p:set>
                                      <p:cBhvr>
                                        <p:cTn id="23" dur="1" fill="hold">
                                          <p:stCondLst>
                                            <p:cond delay="4999"/>
                                          </p:stCondLst>
                                        </p:cTn>
                                        <p:tgtEl>
                                          <p:spTgt spid="9"/>
                                        </p:tgtEl>
                                        <p:attrNameLst>
                                          <p:attrName>style.visibility</p:attrName>
                                        </p:attrNameLst>
                                      </p:cBhvr>
                                      <p:to>
                                        <p:strVal val="hidden"/>
                                      </p:to>
                                    </p:set>
                                  </p:childTnLst>
                                </p:cTn>
                              </p:par>
                              <p:par>
                                <p:cTn id="24" presetID="17" presetClass="entr" presetSubtype="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0" fill="hold"/>
                                        <p:tgtEl>
                                          <p:spTgt spid="8"/>
                                        </p:tgtEl>
                                        <p:attrNameLst>
                                          <p:attrName>ppt_x</p:attrName>
                                        </p:attrNameLst>
                                      </p:cBhvr>
                                      <p:tavLst>
                                        <p:tav tm="0">
                                          <p:val>
                                            <p:strVal val="#ppt_x+#ppt_w/2"/>
                                          </p:val>
                                        </p:tav>
                                        <p:tav tm="100000">
                                          <p:val>
                                            <p:strVal val="#ppt_x"/>
                                          </p:val>
                                        </p:tav>
                                      </p:tavLst>
                                    </p:anim>
                                    <p:anim calcmode="lin" valueType="num">
                                      <p:cBhvr>
                                        <p:cTn id="27" dur="5000" fill="hold"/>
                                        <p:tgtEl>
                                          <p:spTgt spid="8"/>
                                        </p:tgtEl>
                                        <p:attrNameLst>
                                          <p:attrName>ppt_y</p:attrName>
                                        </p:attrNameLst>
                                      </p:cBhvr>
                                      <p:tavLst>
                                        <p:tav tm="0">
                                          <p:val>
                                            <p:strVal val="#ppt_y"/>
                                          </p:val>
                                        </p:tav>
                                        <p:tav tm="100000">
                                          <p:val>
                                            <p:strVal val="#ppt_y"/>
                                          </p:val>
                                        </p:tav>
                                      </p:tavLst>
                                    </p:anim>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strVal val="#ppt_h"/>
                                          </p:val>
                                        </p:tav>
                                        <p:tav tm="100000">
                                          <p:val>
                                            <p:strVal val="#ppt_h"/>
                                          </p:val>
                                        </p:tav>
                                      </p:tavLst>
                                    </p:anim>
                                  </p:childTnLst>
                                </p:cTn>
                              </p:par>
                              <p:par>
                                <p:cTn id="30" presetID="48" presetClass="entr" presetSubtype="0" accel="5000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4" dur="3000" fill="hold"/>
                                        <p:tgtEl>
                                          <p:spTgt spid="10"/>
                                        </p:tgtEl>
                                        <p:attrNameLst>
                                          <p:attrName>ppt_y</p:attrName>
                                        </p:attrNameLst>
                                      </p:cBhvr>
                                      <p:tavLst>
                                        <p:tav tm="0">
                                          <p:val>
                                            <p:strVal val="#ppt_y"/>
                                          </p:val>
                                        </p:tav>
                                        <p:tav tm="100000">
                                          <p:val>
                                            <p:strVal val="#ppt_y"/>
                                          </p:val>
                                        </p:tav>
                                      </p:tavLst>
                                    </p:anim>
                                    <p:animEffect transition="in" filter="fade">
                                      <p:cBhvr>
                                        <p:cTn id="35" dur="3000"/>
                                        <p:tgtEl>
                                          <p:spTgt spid="10"/>
                                        </p:tgtEl>
                                      </p:cBhvr>
                                    </p:animEffect>
                                  </p:childTnLst>
                                </p:cTn>
                              </p:par>
                              <p:par>
                                <p:cTn id="36" presetID="20" presetClass="entr" presetSubtype="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edge">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0080314klplyllic_4_Ies_LCO.jpg"/>
          <p:cNvPicPr>
            <a:picLocks noChangeAspect="1"/>
          </p:cNvPicPr>
          <p:nvPr/>
        </p:nvPicPr>
        <p:blipFill>
          <a:blip r:embed="rId6"/>
          <a:stretch>
            <a:fillRect/>
          </a:stretch>
        </p:blipFill>
        <p:spPr>
          <a:xfrm>
            <a:off x="5273654" y="1214422"/>
            <a:ext cx="2862891" cy="4643470"/>
          </a:xfrm>
          <a:prstGeom prst="rect">
            <a:avLst/>
          </a:prstGeom>
          <a:ln w="76200" cmpd="thickThin">
            <a:solidFill>
              <a:srgbClr val="644300"/>
            </a:solidFill>
          </a:ln>
        </p:spPr>
      </p:pic>
      <p:pic>
        <p:nvPicPr>
          <p:cNvPr id="7" name="6 Imagen" descr="2068717537_01d3b25514.jpg"/>
          <p:cNvPicPr>
            <a:picLocks noChangeAspect="1"/>
          </p:cNvPicPr>
          <p:nvPr/>
        </p:nvPicPr>
        <p:blipFill>
          <a:blip r:embed="rId7"/>
          <a:srcRect t="4688" r="1758"/>
          <a:stretch>
            <a:fillRect/>
          </a:stretch>
        </p:blipFill>
        <p:spPr>
          <a:xfrm>
            <a:off x="5286380" y="1214422"/>
            <a:ext cx="2867262" cy="4643470"/>
          </a:xfrm>
          <a:prstGeom prst="rect">
            <a:avLst/>
          </a:prstGeom>
          <a:ln w="76200" cmpd="thickThin">
            <a:solidFill>
              <a:srgbClr val="644300"/>
            </a:solidFill>
          </a:ln>
        </p:spPr>
      </p:pic>
      <p:sp>
        <p:nvSpPr>
          <p:cNvPr id="20481" name="Rectangle 1"/>
          <p:cNvSpPr>
            <a:spLocks noChangeArrowheads="1"/>
          </p:cNvSpPr>
          <p:nvPr/>
        </p:nvSpPr>
        <p:spPr bwMode="auto">
          <a:xfrm>
            <a:off x="0" y="0"/>
            <a:ext cx="1851789"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723900" algn="l"/>
              </a:tabLst>
            </a:pPr>
            <a:r>
              <a:rPr kumimoji="0" lang="es-ES" sz="900" b="0" i="0" u="none" strike="noStrike" cap="none" normalizeH="0" baseline="0" dirty="0" smtClean="0">
                <a:ln>
                  <a:noFill/>
                </a:ln>
                <a:solidFill>
                  <a:srgbClr val="000000"/>
                </a:solidFill>
                <a:effectLst/>
                <a:latin typeface="Calibri"/>
                <a:ea typeface="Times New Roman" pitchFamily="18" charset="0"/>
                <a:cs typeface="Arial" pitchFamily="34" charset="0"/>
              </a:rPr>
              <a:t> </a:t>
            </a:r>
            <a:r>
              <a:rPr kumimoji="0" lang="es-ES" sz="900"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D. LUIS:</a:t>
            </a:r>
            <a:endParaRPr kumimoji="0" lang="es-ES"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723900" algn="l"/>
              </a:tabLst>
            </a:pPr>
            <a:r>
              <a:rPr kumimoji="0" lang="es-ES" sz="900" b="0" i="0" u="none" strike="noStrike" cap="none" normalizeH="0" baseline="0" dirty="0" smtClean="0">
                <a:ln>
                  <a:noFill/>
                </a:ln>
                <a:solidFill>
                  <a:srgbClr val="000000"/>
                </a:solidFill>
                <a:effectLst/>
                <a:latin typeface="Calibri"/>
                <a:ea typeface="Times New Roman" pitchFamily="18" charset="0"/>
                <a:cs typeface="Arial" pitchFamily="34" charset="0"/>
              </a:rPr>
              <a:t>¡</a:t>
            </a:r>
            <a:r>
              <a:rPr kumimoji="0" lang="es-ES" sz="900"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Oh! Y vuestra lista es cabal.</a:t>
            </a:r>
            <a:endParaRPr kumimoji="0" lang="es-ES"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723900" algn="l"/>
              </a:tabLst>
            </a:pPr>
            <a:r>
              <a:rPr kumimoji="0" lang="es-ES" sz="900"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D. JUAN:</a:t>
            </a:r>
            <a:endParaRPr kumimoji="0" lang="es-ES" sz="11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723900" algn="l"/>
              </a:tabLst>
            </a:pPr>
            <a:r>
              <a:rPr kumimoji="0" lang="es-ES" sz="900"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Desde una princesa real</a:t>
            </a:r>
            <a:endParaRPr kumimoji="0" lang="es-ES" sz="1800" b="0" i="0" u="none" strike="noStrike" cap="none" normalizeH="0" baseline="0" dirty="0" smtClean="0">
              <a:ln>
                <a:noFill/>
              </a:ln>
              <a:solidFill>
                <a:schemeClr val="tx1"/>
              </a:solidFill>
              <a:effectLst/>
              <a:latin typeface="Arial" pitchFamily="34" charset="0"/>
            </a:endParaRPr>
          </a:p>
        </p:txBody>
      </p:sp>
      <p:sp>
        <p:nvSpPr>
          <p:cNvPr id="10" name="9 CuadroTexto"/>
          <p:cNvSpPr txBox="1"/>
          <p:nvPr/>
        </p:nvSpPr>
        <p:spPr>
          <a:xfrm>
            <a:off x="1357290" y="785794"/>
            <a:ext cx="3929090" cy="4955203"/>
          </a:xfrm>
          <a:prstGeom prst="rect">
            <a:avLst/>
          </a:prstGeom>
          <a:noFill/>
        </p:spPr>
        <p:txBody>
          <a:bodyPr wrap="square" rtlCol="0">
            <a:spAutoFit/>
          </a:bodyPr>
          <a:lstStyle/>
          <a:p>
            <a:endParaRPr lang="es-ES" sz="2800" dirty="0" smtClean="0">
              <a:solidFill>
                <a:schemeClr val="bg1"/>
              </a:solidFill>
            </a:endParaRPr>
          </a:p>
          <a:p>
            <a:r>
              <a:rPr lang="es-ES" sz="2800" dirty="0" smtClean="0">
                <a:solidFill>
                  <a:schemeClr val="bg1"/>
                </a:solidFill>
              </a:rPr>
              <a:t>Don. Luis:</a:t>
            </a:r>
          </a:p>
          <a:p>
            <a:r>
              <a:rPr lang="es-ES" sz="2800" dirty="0" smtClean="0">
                <a:solidFill>
                  <a:schemeClr val="bg1"/>
                </a:solidFill>
              </a:rPr>
              <a:t>¡Oh! Y vuestra lista es cabal.</a:t>
            </a:r>
          </a:p>
          <a:p>
            <a:r>
              <a:rPr lang="es-ES" sz="2800" dirty="0" smtClean="0">
                <a:solidFill>
                  <a:schemeClr val="bg1"/>
                </a:solidFill>
              </a:rPr>
              <a:t> </a:t>
            </a:r>
          </a:p>
          <a:p>
            <a:r>
              <a:rPr lang="es-ES" sz="2800" dirty="0" smtClean="0">
                <a:solidFill>
                  <a:schemeClr val="bg1"/>
                </a:solidFill>
              </a:rPr>
              <a:t>Don. Juan:</a:t>
            </a:r>
          </a:p>
          <a:p>
            <a:r>
              <a:rPr lang="es-ES" sz="2800" dirty="0" smtClean="0">
                <a:solidFill>
                  <a:schemeClr val="bg1"/>
                </a:solidFill>
              </a:rPr>
              <a:t>Desde una princesa real</a:t>
            </a:r>
          </a:p>
          <a:p>
            <a:r>
              <a:rPr lang="es-ES" sz="2800" dirty="0" smtClean="0">
                <a:solidFill>
                  <a:schemeClr val="bg1"/>
                </a:solidFill>
              </a:rPr>
              <a:t>a la hija de un pescador,</a:t>
            </a:r>
          </a:p>
          <a:p>
            <a:r>
              <a:rPr lang="es-ES" sz="2800" dirty="0" smtClean="0">
                <a:solidFill>
                  <a:schemeClr val="bg1"/>
                </a:solidFill>
              </a:rPr>
              <a:t>¡oh!, ha recorrido mi amor</a:t>
            </a:r>
          </a:p>
          <a:p>
            <a:r>
              <a:rPr lang="es-ES" sz="2800" dirty="0" smtClean="0">
                <a:solidFill>
                  <a:schemeClr val="bg1"/>
                </a:solidFill>
              </a:rPr>
              <a:t>toda la escala social.</a:t>
            </a:r>
          </a:p>
          <a:p>
            <a:r>
              <a:rPr lang="es-ES" sz="2800" dirty="0" smtClean="0">
                <a:solidFill>
                  <a:schemeClr val="bg1"/>
                </a:solidFill>
              </a:rPr>
              <a:t>¿Tenéis algo que tachar?</a:t>
            </a:r>
          </a:p>
          <a:p>
            <a:endParaRPr lang="es-ES" dirty="0" smtClean="0">
              <a:solidFill>
                <a:schemeClr val="bg1"/>
              </a:solidFill>
            </a:endParaRPr>
          </a:p>
          <a:p>
            <a:endParaRPr lang="es-ES" dirty="0"/>
          </a:p>
        </p:txBody>
      </p:sp>
      <p:pic>
        <p:nvPicPr>
          <p:cNvPr id="11" name="10 Imagen" descr="123921qyzjxglsi9.gif"/>
          <p:cNvPicPr>
            <a:picLocks noChangeAspect="1"/>
          </p:cNvPicPr>
          <p:nvPr/>
        </p:nvPicPr>
        <p:blipFill>
          <a:blip r:embed="rId8"/>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ppt_h/2"/>
                                          </p:val>
                                        </p:tav>
                                        <p:tav tm="100000">
                                          <p:val>
                                            <p:strVal val="#ppt_y"/>
                                          </p:val>
                                        </p:tav>
                                      </p:tavLst>
                                    </p:anim>
                                    <p:anim calcmode="lin" valueType="num">
                                      <p:cBhvr>
                                        <p:cTn id="15" dur="5000" fill="hold"/>
                                        <p:tgtEl>
                                          <p:spTgt spid="7"/>
                                        </p:tgtEl>
                                        <p:attrNameLst>
                                          <p:attrName>ppt_w</p:attrName>
                                        </p:attrNameLst>
                                      </p:cBhvr>
                                      <p:tavLst>
                                        <p:tav tm="0">
                                          <p:val>
                                            <p:strVal val="#ppt_w"/>
                                          </p:val>
                                        </p:tav>
                                        <p:tav tm="100000">
                                          <p:val>
                                            <p:strVal val="#ppt_w"/>
                                          </p:val>
                                        </p:tav>
                                      </p:tavLst>
                                    </p:anim>
                                    <p:anim calcmode="lin" valueType="num">
                                      <p:cBhvr>
                                        <p:cTn id="16" dur="5000" fill="hold"/>
                                        <p:tgtEl>
                                          <p:spTgt spid="7"/>
                                        </p:tgtEl>
                                        <p:attrNameLst>
                                          <p:attrName>ppt_h</p:attrName>
                                        </p:attrNameLst>
                                      </p:cBhvr>
                                      <p:tavLst>
                                        <p:tav tm="0">
                                          <p:val>
                                            <p:fltVal val="0"/>
                                          </p:val>
                                        </p:tav>
                                        <p:tav tm="100000">
                                          <p:val>
                                            <p:strVal val="#ppt_h"/>
                                          </p:val>
                                        </p:tav>
                                      </p:tavLst>
                                    </p:anim>
                                  </p:childTnLst>
                                </p:cTn>
                              </p:par>
                            </p:childTnLst>
                          </p:cTn>
                        </p:par>
                        <p:par>
                          <p:cTn id="17" fill="hold">
                            <p:stCondLst>
                              <p:cond delay="5000"/>
                            </p:stCondLst>
                            <p:childTnLst>
                              <p:par>
                                <p:cTn id="18" presetID="17" presetClass="exit" presetSubtype="2" fill="hold" nodeType="afterEffect">
                                  <p:stCondLst>
                                    <p:cond delay="0"/>
                                  </p:stCondLst>
                                  <p:childTnLst>
                                    <p:anim calcmode="lin" valueType="num">
                                      <p:cBhvr>
                                        <p:cTn id="19" dur="5000"/>
                                        <p:tgtEl>
                                          <p:spTgt spid="7"/>
                                        </p:tgtEl>
                                        <p:attrNameLst>
                                          <p:attrName>ppt_x</p:attrName>
                                        </p:attrNameLst>
                                      </p:cBhvr>
                                      <p:tavLst>
                                        <p:tav tm="0">
                                          <p:val>
                                            <p:strVal val="ppt_x"/>
                                          </p:val>
                                        </p:tav>
                                        <p:tav tm="100000">
                                          <p:val>
                                            <p:strVal val="ppt_x+ppt_w/2"/>
                                          </p:val>
                                        </p:tav>
                                      </p:tavLst>
                                    </p:anim>
                                    <p:anim calcmode="lin" valueType="num">
                                      <p:cBhvr>
                                        <p:cTn id="20" dur="5000"/>
                                        <p:tgtEl>
                                          <p:spTgt spid="7"/>
                                        </p:tgtEl>
                                        <p:attrNameLst>
                                          <p:attrName>ppt_y</p:attrName>
                                        </p:attrNameLst>
                                      </p:cBhvr>
                                      <p:tavLst>
                                        <p:tav tm="0">
                                          <p:val>
                                            <p:strVal val="ppt_y"/>
                                          </p:val>
                                        </p:tav>
                                        <p:tav tm="100000">
                                          <p:val>
                                            <p:strVal val="ppt_y"/>
                                          </p:val>
                                        </p:tav>
                                      </p:tavLst>
                                    </p:anim>
                                    <p:anim calcmode="lin" valueType="num">
                                      <p:cBhvr>
                                        <p:cTn id="21" dur="5000"/>
                                        <p:tgtEl>
                                          <p:spTgt spid="7"/>
                                        </p:tgtEl>
                                        <p:attrNameLst>
                                          <p:attrName>ppt_w</p:attrName>
                                        </p:attrNameLst>
                                      </p:cBhvr>
                                      <p:tavLst>
                                        <p:tav tm="0">
                                          <p:val>
                                            <p:strVal val="ppt_w"/>
                                          </p:val>
                                        </p:tav>
                                        <p:tav tm="100000">
                                          <p:val>
                                            <p:fltVal val="0"/>
                                          </p:val>
                                        </p:tav>
                                      </p:tavLst>
                                    </p:anim>
                                    <p:anim calcmode="lin" valueType="num">
                                      <p:cBhvr>
                                        <p:cTn id="22" dur="5000"/>
                                        <p:tgtEl>
                                          <p:spTgt spid="7"/>
                                        </p:tgtEl>
                                        <p:attrNameLst>
                                          <p:attrName>ppt_h</p:attrName>
                                        </p:attrNameLst>
                                      </p:cBhvr>
                                      <p:tavLst>
                                        <p:tav tm="0">
                                          <p:val>
                                            <p:strVal val="ppt_h"/>
                                          </p:val>
                                        </p:tav>
                                        <p:tav tm="100000">
                                          <p:val>
                                            <p:strVal val="ppt_h"/>
                                          </p:val>
                                        </p:tav>
                                      </p:tavLst>
                                    </p:anim>
                                    <p:set>
                                      <p:cBhvr>
                                        <p:cTn id="23" dur="1" fill="hold">
                                          <p:stCondLst>
                                            <p:cond delay="4999"/>
                                          </p:stCondLst>
                                        </p:cTn>
                                        <p:tgtEl>
                                          <p:spTgt spid="7"/>
                                        </p:tgtEl>
                                        <p:attrNameLst>
                                          <p:attrName>style.visibility</p:attrName>
                                        </p:attrNameLst>
                                      </p:cBhvr>
                                      <p:to>
                                        <p:strVal val="hidden"/>
                                      </p:to>
                                    </p:set>
                                  </p:childTnLst>
                                </p:cTn>
                              </p:par>
                              <p:par>
                                <p:cTn id="24" presetID="17" presetClass="entr" presetSubtype="8"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0" fill="hold"/>
                                        <p:tgtEl>
                                          <p:spTgt spid="6"/>
                                        </p:tgtEl>
                                        <p:attrNameLst>
                                          <p:attrName>ppt_x</p:attrName>
                                        </p:attrNameLst>
                                      </p:cBhvr>
                                      <p:tavLst>
                                        <p:tav tm="0">
                                          <p:val>
                                            <p:strVal val="#ppt_x-#ppt_w/2"/>
                                          </p:val>
                                        </p:tav>
                                        <p:tav tm="100000">
                                          <p:val>
                                            <p:strVal val="#ppt_x"/>
                                          </p:val>
                                        </p:tav>
                                      </p:tavLst>
                                    </p:anim>
                                    <p:anim calcmode="lin" valueType="num">
                                      <p:cBhvr>
                                        <p:cTn id="27" dur="5000" fill="hold"/>
                                        <p:tgtEl>
                                          <p:spTgt spid="6"/>
                                        </p:tgtEl>
                                        <p:attrNameLst>
                                          <p:attrName>ppt_y</p:attrName>
                                        </p:attrNameLst>
                                      </p:cBhvr>
                                      <p:tavLst>
                                        <p:tav tm="0">
                                          <p:val>
                                            <p:strVal val="#ppt_y"/>
                                          </p:val>
                                        </p:tav>
                                        <p:tav tm="100000">
                                          <p:val>
                                            <p:strVal val="#ppt_y"/>
                                          </p:val>
                                        </p:tav>
                                      </p:tavLst>
                                    </p:anim>
                                    <p:anim calcmode="lin" valueType="num">
                                      <p:cBhvr>
                                        <p:cTn id="28" dur="5000" fill="hold"/>
                                        <p:tgtEl>
                                          <p:spTgt spid="6"/>
                                        </p:tgtEl>
                                        <p:attrNameLst>
                                          <p:attrName>ppt_w</p:attrName>
                                        </p:attrNameLst>
                                      </p:cBhvr>
                                      <p:tavLst>
                                        <p:tav tm="0">
                                          <p:val>
                                            <p:fltVal val="0"/>
                                          </p:val>
                                        </p:tav>
                                        <p:tav tm="100000">
                                          <p:val>
                                            <p:strVal val="#ppt_w"/>
                                          </p:val>
                                        </p:tav>
                                      </p:tavLst>
                                    </p:anim>
                                    <p:anim calcmode="lin" valueType="num">
                                      <p:cBhvr>
                                        <p:cTn id="29" dur="5000" fill="hold"/>
                                        <p:tgtEl>
                                          <p:spTgt spid="6"/>
                                        </p:tgtEl>
                                        <p:attrNameLst>
                                          <p:attrName>ppt_h</p:attrName>
                                        </p:attrNameLst>
                                      </p:cBhvr>
                                      <p:tavLst>
                                        <p:tav tm="0">
                                          <p:val>
                                            <p:strVal val="#ppt_h"/>
                                          </p:val>
                                        </p:tav>
                                        <p:tav tm="100000">
                                          <p:val>
                                            <p:strVal val="#ppt_h"/>
                                          </p:val>
                                        </p:tav>
                                      </p:tavLst>
                                    </p:anim>
                                  </p:childTnLst>
                                </p:cTn>
                              </p:par>
                            </p:childTnLst>
                          </p:cTn>
                        </p:par>
                        <p:par>
                          <p:cTn id="30" fill="hold">
                            <p:stCondLst>
                              <p:cond delay="10000"/>
                            </p:stCondLst>
                            <p:childTnLst>
                              <p:par>
                                <p:cTn id="31" presetID="23" presetClass="entr" presetSubtype="288"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0" fill="hold"/>
                                        <p:tgtEl>
                                          <p:spTgt spid="7"/>
                                        </p:tgtEl>
                                        <p:attrNameLst>
                                          <p:attrName>ppt_w</p:attrName>
                                        </p:attrNameLst>
                                      </p:cBhvr>
                                      <p:tavLst>
                                        <p:tav tm="0">
                                          <p:val>
                                            <p:strVal val="4/3*#ppt_w"/>
                                          </p:val>
                                        </p:tav>
                                        <p:tav tm="100000">
                                          <p:val>
                                            <p:strVal val="#ppt_w"/>
                                          </p:val>
                                        </p:tav>
                                      </p:tavLst>
                                    </p:anim>
                                    <p:anim calcmode="lin" valueType="num">
                                      <p:cBhvr>
                                        <p:cTn id="34" dur="5000" fill="hold"/>
                                        <p:tgtEl>
                                          <p:spTgt spid="7"/>
                                        </p:tgtEl>
                                        <p:attrNameLst>
                                          <p:attrName>ppt_h</p:attrName>
                                        </p:attrNameLst>
                                      </p:cBhvr>
                                      <p:tavLst>
                                        <p:tav tm="0">
                                          <p:val>
                                            <p:strVal val="4/3*#ppt_h"/>
                                          </p:val>
                                        </p:tav>
                                        <p:tav tm="100000">
                                          <p:val>
                                            <p:strVal val="#ppt_h"/>
                                          </p:val>
                                        </p:tav>
                                      </p:tavLst>
                                    </p:anim>
                                  </p:childTnLst>
                                </p:cTn>
                              </p:par>
                              <p:par>
                                <p:cTn id="35" presetID="48" presetClass="entr" presetSubtype="0" accel="5000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39" dur="3000" fill="hold"/>
                                        <p:tgtEl>
                                          <p:spTgt spid="11"/>
                                        </p:tgtEl>
                                        <p:attrNameLst>
                                          <p:attrName>ppt_y</p:attrName>
                                        </p:attrNameLst>
                                      </p:cBhvr>
                                      <p:tavLst>
                                        <p:tav tm="0">
                                          <p:val>
                                            <p:strVal val="#ppt_y"/>
                                          </p:val>
                                        </p:tav>
                                        <p:tav tm="100000">
                                          <p:val>
                                            <p:strVal val="#ppt_y"/>
                                          </p:val>
                                        </p:tav>
                                      </p:tavLst>
                                    </p:anim>
                                    <p:animEffect transition="in" filter="fade">
                                      <p:cBhvr>
                                        <p:cTn id="40" dur="3000"/>
                                        <p:tgtEl>
                                          <p:spTgt spid="11"/>
                                        </p:tgtEl>
                                      </p:cBhvr>
                                    </p:animEffect>
                                  </p:childTnLst>
                                </p:cTn>
                              </p:par>
                              <p:par>
                                <p:cTn id="41" presetID="20" presetClass="entr" presetSubtype="0"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edge">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2143108" y="2285992"/>
            <a:ext cx="6000760" cy="2554545"/>
          </a:xfrm>
          <a:prstGeom prst="rect">
            <a:avLst/>
          </a:prstGeom>
          <a:noFill/>
        </p:spPr>
        <p:txBody>
          <a:bodyPr wrap="square" rtlCol="0">
            <a:spAutoFit/>
          </a:bodyPr>
          <a:lstStyle/>
          <a:p>
            <a:r>
              <a:rPr lang="es-ES" sz="3200" dirty="0" smtClean="0">
                <a:solidFill>
                  <a:schemeClr val="bg1"/>
                </a:solidFill>
              </a:rPr>
              <a:t>el alucinante diálogo entre Don Juan y Don Luis Mejía cuando ponen encima de la mesa el botín de muertos y de mujeres seducidas para ver quién ha ganado la apuesta</a:t>
            </a:r>
            <a:r>
              <a:rPr lang="es-ES" sz="2000" dirty="0" smtClean="0">
                <a:solidFill>
                  <a:schemeClr val="bg1"/>
                </a:solidFill>
              </a:rPr>
              <a:t>.</a:t>
            </a:r>
            <a:endParaRPr lang="es-ES" sz="2000" dirty="0"/>
          </a:p>
        </p:txBody>
      </p:sp>
      <p:pic>
        <p:nvPicPr>
          <p:cNvPr id="7" name="6 Imagen" descr="123921qyzjxglsi9.gif"/>
          <p:cNvPicPr>
            <a:picLocks noChangeAspect="1"/>
          </p:cNvPicPr>
          <p:nvPr/>
        </p:nvPicPr>
        <p:blipFill>
          <a:blip r:embed="rId5"/>
          <a:stretch>
            <a:fillRect/>
          </a:stretch>
        </p:blipFill>
        <p:spPr>
          <a:xfrm rot="19769592">
            <a:off x="2275326" y="4921652"/>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33" name="Rectangle 1"/>
          <p:cNvSpPr>
            <a:spLocks noChangeArrowheads="1"/>
          </p:cNvSpPr>
          <p:nvPr/>
        </p:nvSpPr>
        <p:spPr bwMode="auto">
          <a:xfrm>
            <a:off x="0" y="0"/>
            <a:ext cx="226344" cy="2308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sz="900"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a:t>
            </a:r>
            <a:endParaRPr kumimoji="0" lang="es-ES" sz="1800" b="0" i="0" u="none" strike="noStrike" cap="none" normalizeH="0" baseline="0" dirty="0" smtClean="0">
              <a:ln>
                <a:noFill/>
              </a:ln>
              <a:solidFill>
                <a:schemeClr val="tx1"/>
              </a:solidFill>
              <a:effectLst/>
              <a:latin typeface="Arial" pitchFamily="34" charset="0"/>
            </a:endParaRPr>
          </a:p>
        </p:txBody>
      </p:sp>
      <p:sp>
        <p:nvSpPr>
          <p:cNvPr id="18434" name="Rectangle 2"/>
          <p:cNvSpPr>
            <a:spLocks noChangeArrowheads="1"/>
          </p:cNvSpPr>
          <p:nvPr/>
        </p:nvSpPr>
        <p:spPr bwMode="auto">
          <a:xfrm>
            <a:off x="0" y="0"/>
            <a:ext cx="226344" cy="2308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sz="900"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a:t>
            </a:r>
            <a:endParaRPr kumimoji="0" lang="es-ES" sz="1800" b="0" i="0" u="none" strike="noStrike" cap="none" normalizeH="0" baseline="0" dirty="0" smtClean="0">
              <a:ln>
                <a:noFill/>
              </a:ln>
              <a:solidFill>
                <a:schemeClr val="tx1"/>
              </a:solidFill>
              <a:effectLst/>
              <a:latin typeface="Arial" pitchFamily="34" charset="0"/>
            </a:endParaRPr>
          </a:p>
        </p:txBody>
      </p:sp>
      <p:sp>
        <p:nvSpPr>
          <p:cNvPr id="18435" name="Rectangle 3"/>
          <p:cNvSpPr>
            <a:spLocks noChangeArrowheads="1"/>
          </p:cNvSpPr>
          <p:nvPr/>
        </p:nvSpPr>
        <p:spPr bwMode="auto">
          <a:xfrm>
            <a:off x="0" y="0"/>
            <a:ext cx="226344" cy="2308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sz="900" b="0" i="0" u="none" strike="noStrike" cap="none" normalizeH="0" baseline="0" dirty="0" smtClean="0">
                <a:ln>
                  <a:noFill/>
                </a:ln>
                <a:solidFill>
                  <a:srgbClr val="000000"/>
                </a:solidFill>
                <a:effectLst/>
                <a:latin typeface="Verdana" pitchFamily="34" charset="0"/>
                <a:ea typeface="Times New Roman" pitchFamily="18" charset="0"/>
                <a:cs typeface="Arial" pitchFamily="34" charset="0"/>
              </a:rPr>
              <a:t>.</a:t>
            </a:r>
            <a:endParaRPr kumimoji="0" lang="es-ES" sz="1800" b="0" i="0" u="none" strike="noStrike" cap="none" normalizeH="0" baseline="0" dirty="0" smtClean="0">
              <a:ln>
                <a:noFill/>
              </a:ln>
              <a:solidFill>
                <a:schemeClr val="tx1"/>
              </a:solidFill>
              <a:effectLst/>
              <a:latin typeface="Arial" pitchFamily="34" charset="0"/>
            </a:endParaRPr>
          </a:p>
        </p:txBody>
      </p:sp>
      <p:sp>
        <p:nvSpPr>
          <p:cNvPr id="13" name="12 CuadroTexto"/>
          <p:cNvSpPr txBox="1"/>
          <p:nvPr/>
        </p:nvSpPr>
        <p:spPr>
          <a:xfrm>
            <a:off x="1357290" y="1285860"/>
            <a:ext cx="4714908" cy="4062651"/>
          </a:xfrm>
          <a:prstGeom prst="rect">
            <a:avLst/>
          </a:prstGeom>
          <a:noFill/>
        </p:spPr>
        <p:txBody>
          <a:bodyPr wrap="square" rtlCol="0">
            <a:spAutoFit/>
          </a:bodyPr>
          <a:lstStyle/>
          <a:p>
            <a:r>
              <a:rPr lang="es-ES" sz="2400" dirty="0" smtClean="0">
                <a:solidFill>
                  <a:schemeClr val="bg1"/>
                </a:solidFill>
              </a:rPr>
              <a:t>D. Luis:</a:t>
            </a:r>
          </a:p>
          <a:p>
            <a:r>
              <a:rPr lang="es-ES" sz="2400" dirty="0" smtClean="0">
                <a:solidFill>
                  <a:schemeClr val="bg1"/>
                </a:solidFill>
              </a:rPr>
              <a:t>Sólo una os falta en justicia.</a:t>
            </a:r>
          </a:p>
          <a:p>
            <a:r>
              <a:rPr lang="es-ES" sz="2400" dirty="0" smtClean="0">
                <a:solidFill>
                  <a:schemeClr val="bg1"/>
                </a:solidFill>
              </a:rPr>
              <a:t> </a:t>
            </a:r>
          </a:p>
          <a:p>
            <a:r>
              <a:rPr lang="es-ES" sz="2400" dirty="0" smtClean="0">
                <a:solidFill>
                  <a:schemeClr val="bg1"/>
                </a:solidFill>
              </a:rPr>
              <a:t>D. Juan</a:t>
            </a:r>
          </a:p>
          <a:p>
            <a:r>
              <a:rPr lang="es-ES" sz="2400" dirty="0" smtClean="0">
                <a:solidFill>
                  <a:schemeClr val="bg1"/>
                </a:solidFill>
              </a:rPr>
              <a:t>¿Me la podéis señalar?</a:t>
            </a:r>
          </a:p>
          <a:p>
            <a:endParaRPr lang="es-ES" sz="2400" dirty="0" smtClean="0">
              <a:solidFill>
                <a:schemeClr val="bg1"/>
              </a:solidFill>
            </a:endParaRPr>
          </a:p>
          <a:p>
            <a:r>
              <a:rPr lang="es-ES" sz="2400" dirty="0" smtClean="0">
                <a:solidFill>
                  <a:schemeClr val="bg1"/>
                </a:solidFill>
              </a:rPr>
              <a:t>D. Luis</a:t>
            </a:r>
          </a:p>
          <a:p>
            <a:r>
              <a:rPr lang="es-ES" sz="2400" dirty="0" smtClean="0">
                <a:solidFill>
                  <a:schemeClr val="bg1"/>
                </a:solidFill>
              </a:rPr>
              <a:t>Sí, por cierto: una novicia</a:t>
            </a:r>
          </a:p>
          <a:p>
            <a:r>
              <a:rPr lang="es-ES" sz="2400" dirty="0" smtClean="0">
                <a:solidFill>
                  <a:schemeClr val="bg1"/>
                </a:solidFill>
              </a:rPr>
              <a:t>que está para profesar.</a:t>
            </a:r>
          </a:p>
          <a:p>
            <a:r>
              <a:rPr lang="es-ES" sz="2400" dirty="0" smtClean="0">
                <a:solidFill>
                  <a:schemeClr val="bg1"/>
                </a:solidFill>
              </a:rPr>
              <a:t> </a:t>
            </a:r>
            <a:endParaRPr lang="es-ES" dirty="0" smtClean="0"/>
          </a:p>
          <a:p>
            <a:endParaRPr lang="es-ES" dirty="0"/>
          </a:p>
        </p:txBody>
      </p:sp>
      <p:pic>
        <p:nvPicPr>
          <p:cNvPr id="14" name="13 Imagen" descr="BOBINA 2Sub13.jpg"/>
          <p:cNvPicPr>
            <a:picLocks noChangeAspect="1"/>
          </p:cNvPicPr>
          <p:nvPr/>
        </p:nvPicPr>
        <p:blipFill>
          <a:blip r:embed="rId6"/>
          <a:stretch>
            <a:fillRect/>
          </a:stretch>
        </p:blipFill>
        <p:spPr>
          <a:xfrm>
            <a:off x="4429124" y="1500174"/>
            <a:ext cx="4143404" cy="3194421"/>
          </a:xfrm>
          <a:prstGeom prst="rect">
            <a:avLst/>
          </a:prstGeom>
          <a:ln w="76200" cmpd="dbl">
            <a:solidFill>
              <a:srgbClr val="644300"/>
            </a:solidFill>
          </a:ln>
        </p:spPr>
      </p:pic>
      <p:pic>
        <p:nvPicPr>
          <p:cNvPr id="15" name="14 Imagen" descr="inicio_r2_c4.jpg"/>
          <p:cNvPicPr>
            <a:picLocks noChangeAspect="1"/>
          </p:cNvPicPr>
          <p:nvPr/>
        </p:nvPicPr>
        <p:blipFill>
          <a:blip r:embed="rId7"/>
          <a:stretch>
            <a:fillRect/>
          </a:stretch>
        </p:blipFill>
        <p:spPr>
          <a:xfrm>
            <a:off x="4429124" y="1500174"/>
            <a:ext cx="4169186" cy="3214710"/>
          </a:xfrm>
          <a:prstGeom prst="rect">
            <a:avLst/>
          </a:prstGeom>
          <a:ln w="76200" cmpd="dbl">
            <a:solidFill>
              <a:srgbClr val="644300"/>
            </a:solidFill>
          </a:ln>
        </p:spPr>
      </p:pic>
      <p:pic>
        <p:nvPicPr>
          <p:cNvPr id="12" name="11 Imagen" descr="123921qyzjxglsi9.gif"/>
          <p:cNvPicPr>
            <a:picLocks noChangeAspect="1"/>
          </p:cNvPicPr>
          <p:nvPr/>
        </p:nvPicPr>
        <p:blipFill>
          <a:blip r:embed="rId8"/>
          <a:stretch>
            <a:fillRect/>
          </a:stretch>
        </p:blipFill>
        <p:spPr>
          <a:xfrm rot="19962826">
            <a:off x="2231656" y="5003551"/>
            <a:ext cx="3891396" cy="1019175"/>
          </a:xfrm>
          <a:prstGeom prst="rect">
            <a:avLst/>
          </a:prstGeom>
        </p:spPr>
      </p:pic>
    </p:spTree>
  </p:cSld>
  <p:clrMapOvr>
    <a:masterClrMapping/>
  </p:clrMapOvr>
  <p:transition>
    <p:sndAc>
      <p:stSnd>
        <p:snd r:embed="rId2" name="(flaminco) paco de lucia - concierto-de-aranjuez(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14"/>
                                        </p:tgtEl>
                                        <p:attrNameLst>
                                          <p:attrName>ppt_x</p:attrName>
                                        </p:attrNameLst>
                                      </p:cBhvr>
                                      <p:tavLst>
                                        <p:tav tm="0">
                                          <p:val>
                                            <p:strVal val="ppt_x"/>
                                          </p:val>
                                        </p:tav>
                                        <p:tav tm="100000">
                                          <p:val>
                                            <p:strVal val="ppt_x+ppt_w/2"/>
                                          </p:val>
                                        </p:tav>
                                      </p:tavLst>
                                    </p:anim>
                                    <p:anim calcmode="lin" valueType="num">
                                      <p:cBhvr>
                                        <p:cTn id="7" dur="5000"/>
                                        <p:tgtEl>
                                          <p:spTgt spid="14"/>
                                        </p:tgtEl>
                                        <p:attrNameLst>
                                          <p:attrName>ppt_y</p:attrName>
                                        </p:attrNameLst>
                                      </p:cBhvr>
                                      <p:tavLst>
                                        <p:tav tm="0">
                                          <p:val>
                                            <p:strVal val="ppt_y"/>
                                          </p:val>
                                        </p:tav>
                                        <p:tav tm="100000">
                                          <p:val>
                                            <p:strVal val="ppt_y"/>
                                          </p:val>
                                        </p:tav>
                                      </p:tavLst>
                                    </p:anim>
                                    <p:anim calcmode="lin" valueType="num">
                                      <p:cBhvr>
                                        <p:cTn id="8" dur="5000"/>
                                        <p:tgtEl>
                                          <p:spTgt spid="14"/>
                                        </p:tgtEl>
                                        <p:attrNameLst>
                                          <p:attrName>ppt_w</p:attrName>
                                        </p:attrNameLst>
                                      </p:cBhvr>
                                      <p:tavLst>
                                        <p:tav tm="0">
                                          <p:val>
                                            <p:strVal val="ppt_w"/>
                                          </p:val>
                                        </p:tav>
                                        <p:tav tm="100000">
                                          <p:val>
                                            <p:fltVal val="0"/>
                                          </p:val>
                                        </p:tav>
                                      </p:tavLst>
                                    </p:anim>
                                    <p:anim calcmode="lin" valueType="num">
                                      <p:cBhvr>
                                        <p:cTn id="9" dur="5000"/>
                                        <p:tgtEl>
                                          <p:spTgt spid="14"/>
                                        </p:tgtEl>
                                        <p:attrNameLst>
                                          <p:attrName>ppt_h</p:attrName>
                                        </p:attrNameLst>
                                      </p:cBhvr>
                                      <p:tavLst>
                                        <p:tav tm="0">
                                          <p:val>
                                            <p:strVal val="ppt_h"/>
                                          </p:val>
                                        </p:tav>
                                        <p:tav tm="100000">
                                          <p:val>
                                            <p:strVal val="ppt_h"/>
                                          </p:val>
                                        </p:tav>
                                      </p:tavLst>
                                    </p:anim>
                                    <p:set>
                                      <p:cBhvr>
                                        <p:cTn id="10" dur="1" fill="hold">
                                          <p:stCondLst>
                                            <p:cond delay="4999"/>
                                          </p:stCondLst>
                                        </p:cTn>
                                        <p:tgtEl>
                                          <p:spTgt spid="14"/>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5000" fill="hold"/>
                                        <p:tgtEl>
                                          <p:spTgt spid="15"/>
                                        </p:tgtEl>
                                        <p:attrNameLst>
                                          <p:attrName>ppt_x</p:attrName>
                                        </p:attrNameLst>
                                      </p:cBhvr>
                                      <p:tavLst>
                                        <p:tav tm="0">
                                          <p:val>
                                            <p:strVal val="#ppt_x-#ppt_w/2"/>
                                          </p:val>
                                        </p:tav>
                                        <p:tav tm="100000">
                                          <p:val>
                                            <p:strVal val="#ppt_x"/>
                                          </p:val>
                                        </p:tav>
                                      </p:tavLst>
                                    </p:anim>
                                    <p:anim calcmode="lin" valueType="num">
                                      <p:cBhvr>
                                        <p:cTn id="14" dur="5000" fill="hold"/>
                                        <p:tgtEl>
                                          <p:spTgt spid="15"/>
                                        </p:tgtEl>
                                        <p:attrNameLst>
                                          <p:attrName>ppt_y</p:attrName>
                                        </p:attrNameLst>
                                      </p:cBhvr>
                                      <p:tavLst>
                                        <p:tav tm="0">
                                          <p:val>
                                            <p:strVal val="#ppt_y"/>
                                          </p:val>
                                        </p:tav>
                                        <p:tav tm="100000">
                                          <p:val>
                                            <p:strVal val="#ppt_y"/>
                                          </p:val>
                                        </p:tav>
                                      </p:tavLst>
                                    </p:anim>
                                    <p:anim calcmode="lin" valueType="num">
                                      <p:cBhvr>
                                        <p:cTn id="15" dur="5000" fill="hold"/>
                                        <p:tgtEl>
                                          <p:spTgt spid="15"/>
                                        </p:tgtEl>
                                        <p:attrNameLst>
                                          <p:attrName>ppt_w</p:attrName>
                                        </p:attrNameLst>
                                      </p:cBhvr>
                                      <p:tavLst>
                                        <p:tav tm="0">
                                          <p:val>
                                            <p:fltVal val="0"/>
                                          </p:val>
                                        </p:tav>
                                        <p:tav tm="100000">
                                          <p:val>
                                            <p:strVal val="#ppt_w"/>
                                          </p:val>
                                        </p:tav>
                                      </p:tavLst>
                                    </p:anim>
                                    <p:anim calcmode="lin" valueType="num">
                                      <p:cBhvr>
                                        <p:cTn id="16" dur="5000" fill="hold"/>
                                        <p:tgtEl>
                                          <p:spTgt spid="15"/>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8" fill="hold" nodeType="afterEffect">
                                  <p:stCondLst>
                                    <p:cond delay="0"/>
                                  </p:stCondLst>
                                  <p:childTnLst>
                                    <p:anim calcmode="lin" valueType="num">
                                      <p:cBhvr>
                                        <p:cTn id="19" dur="5000"/>
                                        <p:tgtEl>
                                          <p:spTgt spid="15"/>
                                        </p:tgtEl>
                                        <p:attrNameLst>
                                          <p:attrName>ppt_x</p:attrName>
                                        </p:attrNameLst>
                                      </p:cBhvr>
                                      <p:tavLst>
                                        <p:tav tm="0">
                                          <p:val>
                                            <p:strVal val="ppt_x"/>
                                          </p:val>
                                        </p:tav>
                                        <p:tav tm="100000">
                                          <p:val>
                                            <p:strVal val="ppt_x-ppt_w/2"/>
                                          </p:val>
                                        </p:tav>
                                      </p:tavLst>
                                    </p:anim>
                                    <p:anim calcmode="lin" valueType="num">
                                      <p:cBhvr>
                                        <p:cTn id="20" dur="5000"/>
                                        <p:tgtEl>
                                          <p:spTgt spid="15"/>
                                        </p:tgtEl>
                                        <p:attrNameLst>
                                          <p:attrName>ppt_y</p:attrName>
                                        </p:attrNameLst>
                                      </p:cBhvr>
                                      <p:tavLst>
                                        <p:tav tm="0">
                                          <p:val>
                                            <p:strVal val="ppt_y"/>
                                          </p:val>
                                        </p:tav>
                                        <p:tav tm="100000">
                                          <p:val>
                                            <p:strVal val="ppt_y"/>
                                          </p:val>
                                        </p:tav>
                                      </p:tavLst>
                                    </p:anim>
                                    <p:anim calcmode="lin" valueType="num">
                                      <p:cBhvr>
                                        <p:cTn id="21" dur="5000"/>
                                        <p:tgtEl>
                                          <p:spTgt spid="15"/>
                                        </p:tgtEl>
                                        <p:attrNameLst>
                                          <p:attrName>ppt_w</p:attrName>
                                        </p:attrNameLst>
                                      </p:cBhvr>
                                      <p:tavLst>
                                        <p:tav tm="0">
                                          <p:val>
                                            <p:strVal val="ppt_w"/>
                                          </p:val>
                                        </p:tav>
                                        <p:tav tm="100000">
                                          <p:val>
                                            <p:fltVal val="0"/>
                                          </p:val>
                                        </p:tav>
                                      </p:tavLst>
                                    </p:anim>
                                    <p:anim calcmode="lin" valueType="num">
                                      <p:cBhvr>
                                        <p:cTn id="22" dur="5000"/>
                                        <p:tgtEl>
                                          <p:spTgt spid="15"/>
                                        </p:tgtEl>
                                        <p:attrNameLst>
                                          <p:attrName>ppt_h</p:attrName>
                                        </p:attrNameLst>
                                      </p:cBhvr>
                                      <p:tavLst>
                                        <p:tav tm="0">
                                          <p:val>
                                            <p:strVal val="ppt_h"/>
                                          </p:val>
                                        </p:tav>
                                        <p:tav tm="100000">
                                          <p:val>
                                            <p:strVal val="ppt_h"/>
                                          </p:val>
                                        </p:tav>
                                      </p:tavLst>
                                    </p:anim>
                                    <p:set>
                                      <p:cBhvr>
                                        <p:cTn id="23" dur="1" fill="hold">
                                          <p:stCondLst>
                                            <p:cond delay="4999"/>
                                          </p:stCondLst>
                                        </p:cTn>
                                        <p:tgtEl>
                                          <p:spTgt spid="15"/>
                                        </p:tgtEl>
                                        <p:attrNameLst>
                                          <p:attrName>style.visibility</p:attrName>
                                        </p:attrNameLst>
                                      </p:cBhvr>
                                      <p:to>
                                        <p:strVal val="hidden"/>
                                      </p:to>
                                    </p:set>
                                  </p:childTnLst>
                                </p:cTn>
                              </p:par>
                              <p:par>
                                <p:cTn id="24" presetID="17" presetClass="entr" presetSubtype="2"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0" fill="hold"/>
                                        <p:tgtEl>
                                          <p:spTgt spid="14"/>
                                        </p:tgtEl>
                                        <p:attrNameLst>
                                          <p:attrName>ppt_x</p:attrName>
                                        </p:attrNameLst>
                                      </p:cBhvr>
                                      <p:tavLst>
                                        <p:tav tm="0">
                                          <p:val>
                                            <p:strVal val="#ppt_x+#ppt_w/2"/>
                                          </p:val>
                                        </p:tav>
                                        <p:tav tm="100000">
                                          <p:val>
                                            <p:strVal val="#ppt_x"/>
                                          </p:val>
                                        </p:tav>
                                      </p:tavLst>
                                    </p:anim>
                                    <p:anim calcmode="lin" valueType="num">
                                      <p:cBhvr>
                                        <p:cTn id="27" dur="5000" fill="hold"/>
                                        <p:tgtEl>
                                          <p:spTgt spid="14"/>
                                        </p:tgtEl>
                                        <p:attrNameLst>
                                          <p:attrName>ppt_y</p:attrName>
                                        </p:attrNameLst>
                                      </p:cBhvr>
                                      <p:tavLst>
                                        <p:tav tm="0">
                                          <p:val>
                                            <p:strVal val="#ppt_y"/>
                                          </p:val>
                                        </p:tav>
                                        <p:tav tm="100000">
                                          <p:val>
                                            <p:strVal val="#ppt_y"/>
                                          </p:val>
                                        </p:tav>
                                      </p:tavLst>
                                    </p:anim>
                                    <p:anim calcmode="lin" valueType="num">
                                      <p:cBhvr>
                                        <p:cTn id="28" dur="5000" fill="hold"/>
                                        <p:tgtEl>
                                          <p:spTgt spid="14"/>
                                        </p:tgtEl>
                                        <p:attrNameLst>
                                          <p:attrName>ppt_w</p:attrName>
                                        </p:attrNameLst>
                                      </p:cBhvr>
                                      <p:tavLst>
                                        <p:tav tm="0">
                                          <p:val>
                                            <p:fltVal val="0"/>
                                          </p:val>
                                        </p:tav>
                                        <p:tav tm="100000">
                                          <p:val>
                                            <p:strVal val="#ppt_w"/>
                                          </p:val>
                                        </p:tav>
                                      </p:tavLst>
                                    </p:anim>
                                    <p:anim calcmode="lin" valueType="num">
                                      <p:cBhvr>
                                        <p:cTn id="29" dur="5000" fill="hold"/>
                                        <p:tgtEl>
                                          <p:spTgt spid="14"/>
                                        </p:tgtEl>
                                        <p:attrNameLst>
                                          <p:attrName>ppt_h</p:attrName>
                                        </p:attrNameLst>
                                      </p:cBhvr>
                                      <p:tavLst>
                                        <p:tav tm="0">
                                          <p:val>
                                            <p:strVal val="#ppt_h"/>
                                          </p:val>
                                        </p:tav>
                                        <p:tav tm="100000">
                                          <p:val>
                                            <p:strVal val="#ppt_h"/>
                                          </p:val>
                                        </p:tav>
                                      </p:tavLst>
                                    </p:anim>
                                  </p:childTnLst>
                                </p:cTn>
                              </p:par>
                              <p:par>
                                <p:cTn id="30" presetID="48" presetClass="entr" presetSubtype="0" accel="5000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34" dur="3000" fill="hold"/>
                                        <p:tgtEl>
                                          <p:spTgt spid="12"/>
                                        </p:tgtEl>
                                        <p:attrNameLst>
                                          <p:attrName>ppt_y</p:attrName>
                                        </p:attrNameLst>
                                      </p:cBhvr>
                                      <p:tavLst>
                                        <p:tav tm="0">
                                          <p:val>
                                            <p:strVal val="#ppt_y"/>
                                          </p:val>
                                        </p:tav>
                                        <p:tav tm="100000">
                                          <p:val>
                                            <p:strVal val="#ppt_y"/>
                                          </p:val>
                                        </p:tav>
                                      </p:tavLst>
                                    </p:anim>
                                    <p:animEffect transition="in" filter="fade">
                                      <p:cBhvr>
                                        <p:cTn id="35" dur="3000"/>
                                        <p:tgtEl>
                                          <p:spTgt spid="12"/>
                                        </p:tgtEl>
                                      </p:cBhvr>
                                    </p:animEffect>
                                  </p:childTnLst>
                                </p:cTn>
                              </p:par>
                              <p:par>
                                <p:cTn id="36" presetID="20" presetClass="entr" presetSubtype="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edge">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cmpd="dbl">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428728" y="1357298"/>
            <a:ext cx="3086101" cy="3693319"/>
          </a:xfrm>
          <a:prstGeom prst="rect">
            <a:avLst/>
          </a:prstGeom>
          <a:noFill/>
        </p:spPr>
        <p:txBody>
          <a:bodyPr wrap="none" rtlCol="0">
            <a:spAutoFit/>
          </a:bodyPr>
          <a:lstStyle/>
          <a:p>
            <a:r>
              <a:rPr lang="es-ES" sz="2400" dirty="0" smtClean="0">
                <a:solidFill>
                  <a:schemeClr val="bg1"/>
                </a:solidFill>
              </a:rPr>
              <a:t>D. Juan:</a:t>
            </a:r>
          </a:p>
          <a:p>
            <a:r>
              <a:rPr lang="es-ES" sz="2400" dirty="0" smtClean="0">
                <a:solidFill>
                  <a:schemeClr val="bg1"/>
                </a:solidFill>
              </a:rPr>
              <a:t>¡Bah! Pues yo os complaceré</a:t>
            </a:r>
          </a:p>
          <a:p>
            <a:r>
              <a:rPr lang="es-ES" sz="2400" dirty="0" smtClean="0">
                <a:solidFill>
                  <a:schemeClr val="bg1"/>
                </a:solidFill>
              </a:rPr>
              <a:t>doblemente, porque os digo</a:t>
            </a:r>
          </a:p>
          <a:p>
            <a:r>
              <a:rPr lang="es-ES" sz="2400" dirty="0" smtClean="0">
                <a:solidFill>
                  <a:schemeClr val="bg1"/>
                </a:solidFill>
              </a:rPr>
              <a:t>que a la novicia uniré</a:t>
            </a:r>
          </a:p>
          <a:p>
            <a:r>
              <a:rPr lang="es-ES" sz="2400" dirty="0" smtClean="0">
                <a:solidFill>
                  <a:schemeClr val="bg1"/>
                </a:solidFill>
              </a:rPr>
              <a:t>la dama de algún amigo</a:t>
            </a:r>
          </a:p>
          <a:p>
            <a:r>
              <a:rPr lang="es-ES" sz="2400" dirty="0" smtClean="0">
                <a:solidFill>
                  <a:schemeClr val="bg1"/>
                </a:solidFill>
              </a:rPr>
              <a:t>que para casarse esté</a:t>
            </a:r>
          </a:p>
          <a:p>
            <a:endParaRPr lang="es-ES" sz="2400" dirty="0" smtClean="0">
              <a:solidFill>
                <a:schemeClr val="bg1"/>
              </a:solidFill>
            </a:endParaRPr>
          </a:p>
          <a:p>
            <a:r>
              <a:rPr lang="es-ES" sz="2400" dirty="0" smtClean="0">
                <a:solidFill>
                  <a:schemeClr val="bg1"/>
                </a:solidFill>
              </a:rPr>
              <a:t> D. Luis:</a:t>
            </a:r>
          </a:p>
          <a:p>
            <a:r>
              <a:rPr lang="es-ES" sz="2400" dirty="0" smtClean="0">
                <a:solidFill>
                  <a:schemeClr val="bg1"/>
                </a:solidFill>
              </a:rPr>
              <a:t>¡</a:t>
            </a:r>
            <a:r>
              <a:rPr lang="es-ES" sz="2400" dirty="0" err="1" smtClean="0">
                <a:solidFill>
                  <a:schemeClr val="bg1"/>
                </a:solidFill>
              </a:rPr>
              <a:t>Pardiez</a:t>
            </a:r>
            <a:r>
              <a:rPr lang="es-ES" sz="2400" dirty="0" smtClean="0">
                <a:solidFill>
                  <a:schemeClr val="bg1"/>
                </a:solidFill>
              </a:rPr>
              <a:t>, que sois atrevido!</a:t>
            </a:r>
          </a:p>
          <a:p>
            <a:endParaRPr lang="es-ES" dirty="0"/>
          </a:p>
        </p:txBody>
      </p:sp>
      <p:pic>
        <p:nvPicPr>
          <p:cNvPr id="7" name="6 Imagen" descr="4065096080_9bfb5d67ba_z.jpg"/>
          <p:cNvPicPr>
            <a:picLocks noChangeAspect="1"/>
          </p:cNvPicPr>
          <p:nvPr/>
        </p:nvPicPr>
        <p:blipFill>
          <a:blip r:embed="rId5"/>
          <a:stretch>
            <a:fillRect/>
          </a:stretch>
        </p:blipFill>
        <p:spPr>
          <a:xfrm>
            <a:off x="4786314" y="1928802"/>
            <a:ext cx="3500462" cy="2928958"/>
          </a:xfrm>
          <a:prstGeom prst="rect">
            <a:avLst/>
          </a:prstGeom>
          <a:ln w="76200" cmpd="dbl">
            <a:solidFill>
              <a:srgbClr val="644300"/>
            </a:solidFill>
          </a:ln>
        </p:spPr>
      </p:pic>
      <p:pic>
        <p:nvPicPr>
          <p:cNvPr id="8" name="7 Imagen" descr="adj3[1].jpg"/>
          <p:cNvPicPr>
            <a:picLocks noChangeAspect="1"/>
          </p:cNvPicPr>
          <p:nvPr/>
        </p:nvPicPr>
        <p:blipFill>
          <a:blip r:embed="rId6"/>
          <a:stretch>
            <a:fillRect/>
          </a:stretch>
        </p:blipFill>
        <p:spPr>
          <a:xfrm>
            <a:off x="4786314" y="1928802"/>
            <a:ext cx="3538203" cy="2925720"/>
          </a:xfrm>
          <a:prstGeom prst="rect">
            <a:avLst/>
          </a:prstGeom>
          <a:ln w="76200" cmpd="dbl">
            <a:solidFill>
              <a:srgbClr val="644300"/>
            </a:solidFill>
          </a:ln>
        </p:spPr>
      </p:pic>
      <p:pic>
        <p:nvPicPr>
          <p:cNvPr id="9" name="8 Imagen" descr="123921qyzjxglsi9.gif"/>
          <p:cNvPicPr>
            <a:picLocks noChangeAspect="1"/>
          </p:cNvPicPr>
          <p:nvPr/>
        </p:nvPicPr>
        <p:blipFill>
          <a:blip r:embed="rId7"/>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ppt_w/2"/>
                                          </p:val>
                                        </p:tav>
                                        <p:tav tm="100000">
                                          <p:val>
                                            <p:strVal val="#ppt_x"/>
                                          </p:val>
                                        </p:tav>
                                      </p:tavLst>
                                    </p:anim>
                                    <p:anim calcmode="lin" valueType="num">
                                      <p:cBhvr>
                                        <p:cTn id="14" dur="5000" fill="hold"/>
                                        <p:tgtEl>
                                          <p:spTgt spid="8"/>
                                        </p:tgtEl>
                                        <p:attrNameLst>
                                          <p:attrName>ppt_y</p:attrName>
                                        </p:attrNameLst>
                                      </p:cBhvr>
                                      <p:tavLst>
                                        <p:tav tm="0">
                                          <p:val>
                                            <p:strVal val="#ppt_y"/>
                                          </p:val>
                                        </p:tav>
                                        <p:tav tm="100000">
                                          <p:val>
                                            <p:strVal val="#ppt_y"/>
                                          </p:val>
                                        </p:tav>
                                      </p:tavLst>
                                    </p:anim>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2" fill="hold" nodeType="afterEffect">
                                  <p:stCondLst>
                                    <p:cond delay="0"/>
                                  </p:stCondLst>
                                  <p:childTnLst>
                                    <p:anim calcmode="lin" valueType="num">
                                      <p:cBhvr>
                                        <p:cTn id="19" dur="5000"/>
                                        <p:tgtEl>
                                          <p:spTgt spid="8"/>
                                        </p:tgtEl>
                                        <p:attrNameLst>
                                          <p:attrName>ppt_x</p:attrName>
                                        </p:attrNameLst>
                                      </p:cBhvr>
                                      <p:tavLst>
                                        <p:tav tm="0">
                                          <p:val>
                                            <p:strVal val="ppt_x"/>
                                          </p:val>
                                        </p:tav>
                                        <p:tav tm="100000">
                                          <p:val>
                                            <p:strVal val="ppt_x+ppt_w/2"/>
                                          </p:val>
                                        </p:tav>
                                      </p:tavLst>
                                    </p:anim>
                                    <p:anim calcmode="lin" valueType="num">
                                      <p:cBhvr>
                                        <p:cTn id="20" dur="5000"/>
                                        <p:tgtEl>
                                          <p:spTgt spid="8"/>
                                        </p:tgtEl>
                                        <p:attrNameLst>
                                          <p:attrName>ppt_y</p:attrName>
                                        </p:attrNameLst>
                                      </p:cBhvr>
                                      <p:tavLst>
                                        <p:tav tm="0">
                                          <p:val>
                                            <p:strVal val="ppt_y"/>
                                          </p:val>
                                        </p:tav>
                                        <p:tav tm="100000">
                                          <p:val>
                                            <p:strVal val="ppt_y"/>
                                          </p:val>
                                        </p:tav>
                                      </p:tavLst>
                                    </p:anim>
                                    <p:anim calcmode="lin" valueType="num">
                                      <p:cBhvr>
                                        <p:cTn id="21" dur="5000"/>
                                        <p:tgtEl>
                                          <p:spTgt spid="8"/>
                                        </p:tgtEl>
                                        <p:attrNameLst>
                                          <p:attrName>ppt_w</p:attrName>
                                        </p:attrNameLst>
                                      </p:cBhvr>
                                      <p:tavLst>
                                        <p:tav tm="0">
                                          <p:val>
                                            <p:strVal val="ppt_w"/>
                                          </p:val>
                                        </p:tav>
                                        <p:tav tm="100000">
                                          <p:val>
                                            <p:fltVal val="0"/>
                                          </p:val>
                                        </p:tav>
                                      </p:tavLst>
                                    </p:anim>
                                    <p:anim calcmode="lin" valueType="num">
                                      <p:cBhvr>
                                        <p:cTn id="22" dur="5000"/>
                                        <p:tgtEl>
                                          <p:spTgt spid="8"/>
                                        </p:tgtEl>
                                        <p:attrNameLst>
                                          <p:attrName>ppt_h</p:attrName>
                                        </p:attrNameLst>
                                      </p:cBhvr>
                                      <p:tavLst>
                                        <p:tav tm="0">
                                          <p:val>
                                            <p:strVal val="ppt_h"/>
                                          </p:val>
                                        </p:tav>
                                        <p:tav tm="100000">
                                          <p:val>
                                            <p:strVal val="ppt_h"/>
                                          </p:val>
                                        </p:tav>
                                      </p:tavLst>
                                    </p:anim>
                                    <p:set>
                                      <p:cBhvr>
                                        <p:cTn id="23" dur="1" fill="hold">
                                          <p:stCondLst>
                                            <p:cond delay="4999"/>
                                          </p:stCondLst>
                                        </p:cTn>
                                        <p:tgtEl>
                                          <p:spTgt spid="8"/>
                                        </p:tgtEl>
                                        <p:attrNameLst>
                                          <p:attrName>style.visibility</p:attrName>
                                        </p:attrNameLst>
                                      </p:cBhvr>
                                      <p:to>
                                        <p:strVal val="hidden"/>
                                      </p:to>
                                    </p:set>
                                  </p:childTnLst>
                                </p:cTn>
                              </p:par>
                              <p:par>
                                <p:cTn id="24" presetID="17" presetClass="entr" presetSubtype="8"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0" fill="hold"/>
                                        <p:tgtEl>
                                          <p:spTgt spid="7"/>
                                        </p:tgtEl>
                                        <p:attrNameLst>
                                          <p:attrName>ppt_x</p:attrName>
                                        </p:attrNameLst>
                                      </p:cBhvr>
                                      <p:tavLst>
                                        <p:tav tm="0">
                                          <p:val>
                                            <p:strVal val="#ppt_x-#ppt_w/2"/>
                                          </p:val>
                                        </p:tav>
                                        <p:tav tm="100000">
                                          <p:val>
                                            <p:strVal val="#ppt_x"/>
                                          </p:val>
                                        </p:tav>
                                      </p:tavLst>
                                    </p:anim>
                                    <p:anim calcmode="lin" valueType="num">
                                      <p:cBhvr>
                                        <p:cTn id="27" dur="5000" fill="hold"/>
                                        <p:tgtEl>
                                          <p:spTgt spid="7"/>
                                        </p:tgtEl>
                                        <p:attrNameLst>
                                          <p:attrName>ppt_y</p:attrName>
                                        </p:attrNameLst>
                                      </p:cBhvr>
                                      <p:tavLst>
                                        <p:tav tm="0">
                                          <p:val>
                                            <p:strVal val="#ppt_y"/>
                                          </p:val>
                                        </p:tav>
                                        <p:tav tm="100000">
                                          <p:val>
                                            <p:strVal val="#ppt_y"/>
                                          </p:val>
                                        </p:tav>
                                      </p:tavLst>
                                    </p:anim>
                                    <p:anim calcmode="lin" valueType="num">
                                      <p:cBhvr>
                                        <p:cTn id="28" dur="5000" fill="hold"/>
                                        <p:tgtEl>
                                          <p:spTgt spid="7"/>
                                        </p:tgtEl>
                                        <p:attrNameLst>
                                          <p:attrName>ppt_w</p:attrName>
                                        </p:attrNameLst>
                                      </p:cBhvr>
                                      <p:tavLst>
                                        <p:tav tm="0">
                                          <p:val>
                                            <p:fltVal val="0"/>
                                          </p:val>
                                        </p:tav>
                                        <p:tav tm="100000">
                                          <p:val>
                                            <p:strVal val="#ppt_w"/>
                                          </p:val>
                                        </p:tav>
                                      </p:tavLst>
                                    </p:anim>
                                    <p:anim calcmode="lin" valueType="num">
                                      <p:cBhvr>
                                        <p:cTn id="29" dur="5000" fill="hold"/>
                                        <p:tgtEl>
                                          <p:spTgt spid="7"/>
                                        </p:tgtEl>
                                        <p:attrNameLst>
                                          <p:attrName>ppt_h</p:attrName>
                                        </p:attrNameLst>
                                      </p:cBhvr>
                                      <p:tavLst>
                                        <p:tav tm="0">
                                          <p:val>
                                            <p:strVal val="#ppt_h"/>
                                          </p:val>
                                        </p:tav>
                                        <p:tav tm="100000">
                                          <p:val>
                                            <p:strVal val="#ppt_h"/>
                                          </p:val>
                                        </p:tav>
                                      </p:tavLst>
                                    </p:anim>
                                  </p:childTnLst>
                                </p:cTn>
                              </p:par>
                              <p:par>
                                <p:cTn id="30" presetID="48" presetClass="entr" presetSubtype="0" accel="5000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4" dur="3000" fill="hold"/>
                                        <p:tgtEl>
                                          <p:spTgt spid="9"/>
                                        </p:tgtEl>
                                        <p:attrNameLst>
                                          <p:attrName>ppt_y</p:attrName>
                                        </p:attrNameLst>
                                      </p:cBhvr>
                                      <p:tavLst>
                                        <p:tav tm="0">
                                          <p:val>
                                            <p:strVal val="#ppt_y"/>
                                          </p:val>
                                        </p:tav>
                                        <p:tav tm="100000">
                                          <p:val>
                                            <p:strVal val="#ppt_y"/>
                                          </p:val>
                                        </p:tav>
                                      </p:tavLst>
                                    </p:anim>
                                    <p:animEffect transition="in" filter="fade">
                                      <p:cBhvr>
                                        <p:cTn id="35" dur="3000"/>
                                        <p:tgtEl>
                                          <p:spTgt spid="9"/>
                                        </p:tgtEl>
                                      </p:cBhvr>
                                    </p:animEffect>
                                  </p:childTnLst>
                                </p:cTn>
                              </p:par>
                              <p:par>
                                <p:cTn id="36" presetID="20" presetClass="entr" presetSubtype="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edge">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357290" y="1214422"/>
            <a:ext cx="4161415" cy="4339650"/>
          </a:xfrm>
          <a:prstGeom prst="rect">
            <a:avLst/>
          </a:prstGeom>
          <a:noFill/>
        </p:spPr>
        <p:txBody>
          <a:bodyPr wrap="square" rtlCol="0">
            <a:spAutoFit/>
          </a:bodyPr>
          <a:lstStyle/>
          <a:p>
            <a:r>
              <a:rPr lang="es-ES" sz="2400" dirty="0" smtClean="0">
                <a:solidFill>
                  <a:schemeClr val="bg1"/>
                </a:solidFill>
              </a:rPr>
              <a:t>D. Juan:</a:t>
            </a:r>
          </a:p>
          <a:p>
            <a:r>
              <a:rPr lang="es-ES" sz="2400" dirty="0" smtClean="0">
                <a:solidFill>
                  <a:schemeClr val="bg1"/>
                </a:solidFill>
              </a:rPr>
              <a:t>Yo os lo apuesto si queréis.</a:t>
            </a:r>
          </a:p>
          <a:p>
            <a:r>
              <a:rPr lang="es-ES" sz="2400" dirty="0" smtClean="0">
                <a:solidFill>
                  <a:schemeClr val="bg1"/>
                </a:solidFill>
              </a:rPr>
              <a:t> </a:t>
            </a:r>
          </a:p>
          <a:p>
            <a:r>
              <a:rPr lang="es-ES" sz="2400" dirty="0" smtClean="0">
                <a:solidFill>
                  <a:schemeClr val="bg1"/>
                </a:solidFill>
              </a:rPr>
              <a:t>D. Luis:</a:t>
            </a:r>
          </a:p>
          <a:p>
            <a:r>
              <a:rPr lang="es-ES" sz="2400" dirty="0" smtClean="0">
                <a:solidFill>
                  <a:schemeClr val="bg1"/>
                </a:solidFill>
              </a:rPr>
              <a:t>Digo que acepto el partido.</a:t>
            </a:r>
          </a:p>
          <a:p>
            <a:r>
              <a:rPr lang="es-ES" sz="2400" dirty="0" smtClean="0">
                <a:solidFill>
                  <a:schemeClr val="bg1"/>
                </a:solidFill>
              </a:rPr>
              <a:t>Para darlo por perdido,</a:t>
            </a:r>
          </a:p>
          <a:p>
            <a:r>
              <a:rPr lang="es-ES" sz="2400" dirty="0" smtClean="0">
                <a:solidFill>
                  <a:schemeClr val="bg1"/>
                </a:solidFill>
              </a:rPr>
              <a:t>¿queréis veinte días?</a:t>
            </a:r>
          </a:p>
          <a:p>
            <a:r>
              <a:rPr lang="es-ES" sz="2400" dirty="0" smtClean="0">
                <a:solidFill>
                  <a:schemeClr val="bg1"/>
                </a:solidFill>
              </a:rPr>
              <a:t> </a:t>
            </a:r>
          </a:p>
          <a:p>
            <a:r>
              <a:rPr lang="es-ES" sz="2400" dirty="0" smtClean="0">
                <a:solidFill>
                  <a:schemeClr val="bg1"/>
                </a:solidFill>
              </a:rPr>
              <a:t>D. Juan:</a:t>
            </a:r>
          </a:p>
          <a:p>
            <a:r>
              <a:rPr lang="es-ES" sz="2400" dirty="0" smtClean="0">
                <a:solidFill>
                  <a:schemeClr val="bg1"/>
                </a:solidFill>
              </a:rPr>
              <a:t>Seis.</a:t>
            </a:r>
          </a:p>
          <a:p>
            <a:r>
              <a:rPr lang="es-ES" dirty="0" smtClean="0">
                <a:solidFill>
                  <a:schemeClr val="bg1"/>
                </a:solidFill>
              </a:rPr>
              <a:t> </a:t>
            </a:r>
          </a:p>
          <a:p>
            <a:endParaRPr lang="es-ES" dirty="0"/>
          </a:p>
        </p:txBody>
      </p:sp>
      <p:pic>
        <p:nvPicPr>
          <p:cNvPr id="7" name="6 Imagen" descr="BOBINA 2Sub14.jpg"/>
          <p:cNvPicPr>
            <a:picLocks noChangeAspect="1"/>
          </p:cNvPicPr>
          <p:nvPr/>
        </p:nvPicPr>
        <p:blipFill>
          <a:blip r:embed="rId5"/>
          <a:stretch>
            <a:fillRect/>
          </a:stretch>
        </p:blipFill>
        <p:spPr>
          <a:xfrm>
            <a:off x="4281633" y="1643050"/>
            <a:ext cx="4405343" cy="3429024"/>
          </a:xfrm>
          <a:prstGeom prst="rect">
            <a:avLst/>
          </a:prstGeom>
          <a:ln w="76200" cmpd="dbl">
            <a:solidFill>
              <a:srgbClr val="644300"/>
            </a:solidFill>
          </a:ln>
        </p:spPr>
      </p:pic>
      <p:pic>
        <p:nvPicPr>
          <p:cNvPr id="8" name="7 Imagen" descr="5131285872_36881d5351_o.jpg"/>
          <p:cNvPicPr>
            <a:picLocks noChangeAspect="1"/>
          </p:cNvPicPr>
          <p:nvPr/>
        </p:nvPicPr>
        <p:blipFill>
          <a:blip r:embed="rId6"/>
          <a:srcRect r="10644"/>
          <a:stretch>
            <a:fillRect/>
          </a:stretch>
        </p:blipFill>
        <p:spPr>
          <a:xfrm>
            <a:off x="4214810" y="1643050"/>
            <a:ext cx="4429156" cy="3429024"/>
          </a:xfrm>
          <a:prstGeom prst="rect">
            <a:avLst/>
          </a:prstGeom>
          <a:ln w="76200" cmpd="dbl">
            <a:solidFill>
              <a:srgbClr val="644300"/>
            </a:solidFill>
          </a:ln>
        </p:spPr>
      </p:pic>
      <p:pic>
        <p:nvPicPr>
          <p:cNvPr id="9" name="8 Imagen" descr="123921qyzjxglsi9.gif"/>
          <p:cNvPicPr>
            <a:picLocks noChangeAspect="1"/>
          </p:cNvPicPr>
          <p:nvPr/>
        </p:nvPicPr>
        <p:blipFill>
          <a:blip r:embed="rId7"/>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ppt_w/2"/>
                                          </p:val>
                                        </p:tav>
                                        <p:tav tm="100000">
                                          <p:val>
                                            <p:strVal val="#ppt_x"/>
                                          </p:val>
                                        </p:tav>
                                      </p:tavLst>
                                    </p:anim>
                                    <p:anim calcmode="lin" valueType="num">
                                      <p:cBhvr>
                                        <p:cTn id="14" dur="5000" fill="hold"/>
                                        <p:tgtEl>
                                          <p:spTgt spid="8"/>
                                        </p:tgtEl>
                                        <p:attrNameLst>
                                          <p:attrName>ppt_y</p:attrName>
                                        </p:attrNameLst>
                                      </p:cBhvr>
                                      <p:tavLst>
                                        <p:tav tm="0">
                                          <p:val>
                                            <p:strVal val="#ppt_y"/>
                                          </p:val>
                                        </p:tav>
                                        <p:tav tm="100000">
                                          <p:val>
                                            <p:strVal val="#ppt_y"/>
                                          </p:val>
                                        </p:tav>
                                      </p:tavLst>
                                    </p:anim>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1" fill="hold" nodeType="afterEffect">
                                  <p:stCondLst>
                                    <p:cond delay="0"/>
                                  </p:stCondLst>
                                  <p:childTnLst>
                                    <p:anim calcmode="lin" valueType="num">
                                      <p:cBhvr>
                                        <p:cTn id="19" dur="5000"/>
                                        <p:tgtEl>
                                          <p:spTgt spid="8"/>
                                        </p:tgtEl>
                                        <p:attrNameLst>
                                          <p:attrName>ppt_x</p:attrName>
                                        </p:attrNameLst>
                                      </p:cBhvr>
                                      <p:tavLst>
                                        <p:tav tm="0">
                                          <p:val>
                                            <p:strVal val="ppt_x"/>
                                          </p:val>
                                        </p:tav>
                                        <p:tav tm="100000">
                                          <p:val>
                                            <p:strVal val="ppt_x"/>
                                          </p:val>
                                        </p:tav>
                                      </p:tavLst>
                                    </p:anim>
                                    <p:anim calcmode="lin" valueType="num">
                                      <p:cBhvr>
                                        <p:cTn id="20" dur="5000"/>
                                        <p:tgtEl>
                                          <p:spTgt spid="8"/>
                                        </p:tgtEl>
                                        <p:attrNameLst>
                                          <p:attrName>ppt_y</p:attrName>
                                        </p:attrNameLst>
                                      </p:cBhvr>
                                      <p:tavLst>
                                        <p:tav tm="0">
                                          <p:val>
                                            <p:strVal val="ppt_y"/>
                                          </p:val>
                                        </p:tav>
                                        <p:tav tm="100000">
                                          <p:val>
                                            <p:strVal val="ppt_y-ppt_h/2"/>
                                          </p:val>
                                        </p:tav>
                                      </p:tavLst>
                                    </p:anim>
                                    <p:anim calcmode="lin" valueType="num">
                                      <p:cBhvr>
                                        <p:cTn id="21" dur="5000"/>
                                        <p:tgtEl>
                                          <p:spTgt spid="8"/>
                                        </p:tgtEl>
                                        <p:attrNameLst>
                                          <p:attrName>ppt_w</p:attrName>
                                        </p:attrNameLst>
                                      </p:cBhvr>
                                      <p:tavLst>
                                        <p:tav tm="0">
                                          <p:val>
                                            <p:strVal val="ppt_w"/>
                                          </p:val>
                                        </p:tav>
                                        <p:tav tm="100000">
                                          <p:val>
                                            <p:strVal val="ppt_w"/>
                                          </p:val>
                                        </p:tav>
                                      </p:tavLst>
                                    </p:anim>
                                    <p:anim calcmode="lin" valueType="num">
                                      <p:cBhvr>
                                        <p:cTn id="22" dur="5000"/>
                                        <p:tgtEl>
                                          <p:spTgt spid="8"/>
                                        </p:tgtEl>
                                        <p:attrNameLst>
                                          <p:attrName>ppt_h</p:attrName>
                                        </p:attrNameLst>
                                      </p:cBhvr>
                                      <p:tavLst>
                                        <p:tav tm="0">
                                          <p:val>
                                            <p:strVal val="ppt_h"/>
                                          </p:val>
                                        </p:tav>
                                        <p:tav tm="100000">
                                          <p:val>
                                            <p:fltVal val="0"/>
                                          </p:val>
                                        </p:tav>
                                      </p:tavLst>
                                    </p:anim>
                                    <p:set>
                                      <p:cBhvr>
                                        <p:cTn id="23" dur="1" fill="hold">
                                          <p:stCondLst>
                                            <p:cond delay="4999"/>
                                          </p:stCondLst>
                                        </p:cTn>
                                        <p:tgtEl>
                                          <p:spTgt spid="8"/>
                                        </p:tgtEl>
                                        <p:attrNameLst>
                                          <p:attrName>style.visibility</p:attrName>
                                        </p:attrNameLst>
                                      </p:cBhvr>
                                      <p:to>
                                        <p:strVal val="hidden"/>
                                      </p:to>
                                    </p:set>
                                  </p:childTnLst>
                                </p:cTn>
                              </p:par>
                              <p:par>
                                <p:cTn id="24" presetID="17"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0" fill="hold"/>
                                        <p:tgtEl>
                                          <p:spTgt spid="7"/>
                                        </p:tgtEl>
                                        <p:attrNameLst>
                                          <p:attrName>ppt_x</p:attrName>
                                        </p:attrNameLst>
                                      </p:cBhvr>
                                      <p:tavLst>
                                        <p:tav tm="0">
                                          <p:val>
                                            <p:strVal val="#ppt_x"/>
                                          </p:val>
                                        </p:tav>
                                        <p:tav tm="100000">
                                          <p:val>
                                            <p:strVal val="#ppt_x"/>
                                          </p:val>
                                        </p:tav>
                                      </p:tavLst>
                                    </p:anim>
                                    <p:anim calcmode="lin" valueType="num">
                                      <p:cBhvr>
                                        <p:cTn id="27" dur="5000" fill="hold"/>
                                        <p:tgtEl>
                                          <p:spTgt spid="7"/>
                                        </p:tgtEl>
                                        <p:attrNameLst>
                                          <p:attrName>ppt_y</p:attrName>
                                        </p:attrNameLst>
                                      </p:cBhvr>
                                      <p:tavLst>
                                        <p:tav tm="0">
                                          <p:val>
                                            <p:strVal val="#ppt_y+#ppt_h/2"/>
                                          </p:val>
                                        </p:tav>
                                        <p:tav tm="100000">
                                          <p:val>
                                            <p:strVal val="#ppt_y"/>
                                          </p:val>
                                        </p:tav>
                                      </p:tavLst>
                                    </p:anim>
                                    <p:anim calcmode="lin" valueType="num">
                                      <p:cBhvr>
                                        <p:cTn id="28" dur="5000" fill="hold"/>
                                        <p:tgtEl>
                                          <p:spTgt spid="7"/>
                                        </p:tgtEl>
                                        <p:attrNameLst>
                                          <p:attrName>ppt_w</p:attrName>
                                        </p:attrNameLst>
                                      </p:cBhvr>
                                      <p:tavLst>
                                        <p:tav tm="0">
                                          <p:val>
                                            <p:strVal val="#ppt_w"/>
                                          </p:val>
                                        </p:tav>
                                        <p:tav tm="100000">
                                          <p:val>
                                            <p:strVal val="#ppt_w"/>
                                          </p:val>
                                        </p:tav>
                                      </p:tavLst>
                                    </p:anim>
                                    <p:anim calcmode="lin" valueType="num">
                                      <p:cBhvr>
                                        <p:cTn id="29" dur="5000" fill="hold"/>
                                        <p:tgtEl>
                                          <p:spTgt spid="7"/>
                                        </p:tgtEl>
                                        <p:attrNameLst>
                                          <p:attrName>ppt_h</p:attrName>
                                        </p:attrNameLst>
                                      </p:cBhvr>
                                      <p:tavLst>
                                        <p:tav tm="0">
                                          <p:val>
                                            <p:fltVal val="0"/>
                                          </p:val>
                                        </p:tav>
                                        <p:tav tm="100000">
                                          <p:val>
                                            <p:strVal val="#ppt_h"/>
                                          </p:val>
                                        </p:tav>
                                      </p:tavLst>
                                    </p:anim>
                                  </p:childTnLst>
                                </p:cTn>
                              </p:par>
                              <p:par>
                                <p:cTn id="30" presetID="48" presetClass="entr" presetSubtype="0" accel="5000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4" dur="3000" fill="hold"/>
                                        <p:tgtEl>
                                          <p:spTgt spid="9"/>
                                        </p:tgtEl>
                                        <p:attrNameLst>
                                          <p:attrName>ppt_y</p:attrName>
                                        </p:attrNameLst>
                                      </p:cBhvr>
                                      <p:tavLst>
                                        <p:tav tm="0">
                                          <p:val>
                                            <p:strVal val="#ppt_y"/>
                                          </p:val>
                                        </p:tav>
                                        <p:tav tm="100000">
                                          <p:val>
                                            <p:strVal val="#ppt_y"/>
                                          </p:val>
                                        </p:tav>
                                      </p:tavLst>
                                    </p:anim>
                                    <p:animEffect transition="in" filter="fade">
                                      <p:cBhvr>
                                        <p:cTn id="35" dur="3000"/>
                                        <p:tgtEl>
                                          <p:spTgt spid="9"/>
                                        </p:tgtEl>
                                      </p:cBhvr>
                                    </p:animEffect>
                                  </p:childTnLst>
                                </p:cTn>
                              </p:par>
                              <p:par>
                                <p:cTn id="36" presetID="20" presetClass="entr" presetSubtype="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edge">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2214554"/>
            <a:ext cx="3643338" cy="2308324"/>
          </a:xfrm>
          <a:prstGeom prst="rect">
            <a:avLst/>
          </a:prstGeom>
          <a:noFill/>
        </p:spPr>
        <p:txBody>
          <a:bodyPr wrap="square" rtlCol="0">
            <a:spAutoFit/>
          </a:bodyPr>
          <a:lstStyle/>
          <a:p>
            <a:r>
              <a:rPr lang="es-ES" dirty="0" smtClean="0"/>
              <a:t> </a:t>
            </a:r>
            <a:r>
              <a:rPr lang="es-ES" sz="2400" dirty="0" smtClean="0">
                <a:solidFill>
                  <a:schemeClr val="bg1"/>
                </a:solidFill>
              </a:rPr>
              <a:t>D. LUIS:</a:t>
            </a:r>
          </a:p>
          <a:p>
            <a:r>
              <a:rPr lang="es-ES" sz="2400" dirty="0" smtClean="0">
                <a:solidFill>
                  <a:schemeClr val="bg1"/>
                </a:solidFill>
              </a:rPr>
              <a:t>¡Por Dios, que sois hombre extraño!</a:t>
            </a:r>
          </a:p>
          <a:p>
            <a:r>
              <a:rPr lang="es-ES" sz="2400" dirty="0" smtClean="0">
                <a:solidFill>
                  <a:schemeClr val="bg1"/>
                </a:solidFill>
              </a:rPr>
              <a:t>¿cuántos días empleáis</a:t>
            </a:r>
          </a:p>
          <a:p>
            <a:r>
              <a:rPr lang="es-ES" sz="2400" dirty="0" smtClean="0">
                <a:solidFill>
                  <a:schemeClr val="bg1"/>
                </a:solidFill>
              </a:rPr>
              <a:t>en cada mujer que amáis?</a:t>
            </a:r>
          </a:p>
          <a:p>
            <a:r>
              <a:rPr lang="es-ES" sz="2400" dirty="0" smtClean="0">
                <a:solidFill>
                  <a:schemeClr val="bg1"/>
                </a:solidFill>
              </a:rPr>
              <a:t> </a:t>
            </a:r>
            <a:endParaRPr lang="es-ES" sz="2400" dirty="0">
              <a:solidFill>
                <a:schemeClr val="bg1"/>
              </a:solidFill>
            </a:endParaRPr>
          </a:p>
        </p:txBody>
      </p:sp>
      <p:pic>
        <p:nvPicPr>
          <p:cNvPr id="7" name="6 Imagen" descr="antoniomorillas_endjuantenorio.jpg"/>
          <p:cNvPicPr>
            <a:picLocks noChangeAspect="1"/>
          </p:cNvPicPr>
          <p:nvPr/>
        </p:nvPicPr>
        <p:blipFill>
          <a:blip r:embed="rId5"/>
          <a:stretch>
            <a:fillRect/>
          </a:stretch>
        </p:blipFill>
        <p:spPr>
          <a:xfrm>
            <a:off x="4357686" y="1785926"/>
            <a:ext cx="4114353" cy="3312205"/>
          </a:xfrm>
          <a:prstGeom prst="ellipse">
            <a:avLst/>
          </a:prstGeom>
          <a:ln w="190500" cap="rnd">
            <a:solidFill>
              <a:srgbClr val="996633"/>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8" name="7 Imagen" descr="79541678.jpg"/>
          <p:cNvPicPr>
            <a:picLocks noChangeAspect="1"/>
          </p:cNvPicPr>
          <p:nvPr/>
        </p:nvPicPr>
        <p:blipFill>
          <a:blip r:embed="rId6"/>
          <a:stretch>
            <a:fillRect/>
          </a:stretch>
        </p:blipFill>
        <p:spPr>
          <a:xfrm>
            <a:off x="4357686" y="1785926"/>
            <a:ext cx="4064244" cy="3357586"/>
          </a:xfrm>
          <a:prstGeom prst="ellipse">
            <a:avLst/>
          </a:prstGeom>
          <a:ln w="190500" cap="rnd">
            <a:solidFill>
              <a:srgbClr val="996633"/>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9" name="8 Imagen" descr="123921qyzjxglsi9.gif"/>
          <p:cNvPicPr>
            <a:picLocks noChangeAspect="1"/>
          </p:cNvPicPr>
          <p:nvPr/>
        </p:nvPicPr>
        <p:blipFill>
          <a:blip r:embed="rId7"/>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1"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
                                          </p:val>
                                        </p:tav>
                                        <p:tav tm="100000">
                                          <p:val>
                                            <p:strVal val="#ppt_x"/>
                                          </p:val>
                                        </p:tav>
                                      </p:tavLst>
                                    </p:anim>
                                    <p:anim calcmode="lin" valueType="num">
                                      <p:cBhvr>
                                        <p:cTn id="14" dur="5000" fill="hold"/>
                                        <p:tgtEl>
                                          <p:spTgt spid="8"/>
                                        </p:tgtEl>
                                        <p:attrNameLst>
                                          <p:attrName>ppt_y</p:attrName>
                                        </p:attrNameLst>
                                      </p:cBhvr>
                                      <p:tavLst>
                                        <p:tav tm="0">
                                          <p:val>
                                            <p:strVal val="#ppt_y-#ppt_h/2"/>
                                          </p:val>
                                        </p:tav>
                                        <p:tav tm="100000">
                                          <p:val>
                                            <p:strVal val="#ppt_y"/>
                                          </p:val>
                                        </p:tav>
                                      </p:tavLst>
                                    </p:anim>
                                    <p:anim calcmode="lin" valueType="num">
                                      <p:cBhvr>
                                        <p:cTn id="15" dur="5000" fill="hold"/>
                                        <p:tgtEl>
                                          <p:spTgt spid="8"/>
                                        </p:tgtEl>
                                        <p:attrNameLst>
                                          <p:attrName>ppt_w</p:attrName>
                                        </p:attrNameLst>
                                      </p:cBhvr>
                                      <p:tavLst>
                                        <p:tav tm="0">
                                          <p:val>
                                            <p:strVal val="#ppt_w"/>
                                          </p:val>
                                        </p:tav>
                                        <p:tav tm="100000">
                                          <p:val>
                                            <p:strVal val="#ppt_w"/>
                                          </p:val>
                                        </p:tav>
                                      </p:tavLst>
                                    </p:anim>
                                    <p:anim calcmode="lin" valueType="num">
                                      <p:cBhvr>
                                        <p:cTn id="16" dur="5000" fill="hold"/>
                                        <p:tgtEl>
                                          <p:spTgt spid="8"/>
                                        </p:tgtEl>
                                        <p:attrNameLst>
                                          <p:attrName>ppt_h</p:attrName>
                                        </p:attrNameLst>
                                      </p:cBhvr>
                                      <p:tavLst>
                                        <p:tav tm="0">
                                          <p:val>
                                            <p:fltVal val="0"/>
                                          </p:val>
                                        </p:tav>
                                        <p:tav tm="100000">
                                          <p:val>
                                            <p:strVal val="#ppt_h"/>
                                          </p:val>
                                        </p:tav>
                                      </p:tavLst>
                                    </p:anim>
                                  </p:childTnLst>
                                </p:cTn>
                              </p:par>
                            </p:childTnLst>
                          </p:cTn>
                        </p:par>
                        <p:par>
                          <p:cTn id="17" fill="hold">
                            <p:stCondLst>
                              <p:cond delay="5000"/>
                            </p:stCondLst>
                            <p:childTnLst>
                              <p:par>
                                <p:cTn id="18" presetID="17" presetClass="exit" presetSubtype="1" fill="hold" nodeType="afterEffect">
                                  <p:stCondLst>
                                    <p:cond delay="0"/>
                                  </p:stCondLst>
                                  <p:childTnLst>
                                    <p:anim calcmode="lin" valueType="num">
                                      <p:cBhvr>
                                        <p:cTn id="19" dur="5000"/>
                                        <p:tgtEl>
                                          <p:spTgt spid="8"/>
                                        </p:tgtEl>
                                        <p:attrNameLst>
                                          <p:attrName>ppt_x</p:attrName>
                                        </p:attrNameLst>
                                      </p:cBhvr>
                                      <p:tavLst>
                                        <p:tav tm="0">
                                          <p:val>
                                            <p:strVal val="ppt_x"/>
                                          </p:val>
                                        </p:tav>
                                        <p:tav tm="100000">
                                          <p:val>
                                            <p:strVal val="ppt_x"/>
                                          </p:val>
                                        </p:tav>
                                      </p:tavLst>
                                    </p:anim>
                                    <p:anim calcmode="lin" valueType="num">
                                      <p:cBhvr>
                                        <p:cTn id="20" dur="5000"/>
                                        <p:tgtEl>
                                          <p:spTgt spid="8"/>
                                        </p:tgtEl>
                                        <p:attrNameLst>
                                          <p:attrName>ppt_y</p:attrName>
                                        </p:attrNameLst>
                                      </p:cBhvr>
                                      <p:tavLst>
                                        <p:tav tm="0">
                                          <p:val>
                                            <p:strVal val="ppt_y"/>
                                          </p:val>
                                        </p:tav>
                                        <p:tav tm="100000">
                                          <p:val>
                                            <p:strVal val="ppt_y-ppt_h/2"/>
                                          </p:val>
                                        </p:tav>
                                      </p:tavLst>
                                    </p:anim>
                                    <p:anim calcmode="lin" valueType="num">
                                      <p:cBhvr>
                                        <p:cTn id="21" dur="5000"/>
                                        <p:tgtEl>
                                          <p:spTgt spid="8"/>
                                        </p:tgtEl>
                                        <p:attrNameLst>
                                          <p:attrName>ppt_w</p:attrName>
                                        </p:attrNameLst>
                                      </p:cBhvr>
                                      <p:tavLst>
                                        <p:tav tm="0">
                                          <p:val>
                                            <p:strVal val="ppt_w"/>
                                          </p:val>
                                        </p:tav>
                                        <p:tav tm="100000">
                                          <p:val>
                                            <p:strVal val="ppt_w"/>
                                          </p:val>
                                        </p:tav>
                                      </p:tavLst>
                                    </p:anim>
                                    <p:anim calcmode="lin" valueType="num">
                                      <p:cBhvr>
                                        <p:cTn id="22" dur="5000"/>
                                        <p:tgtEl>
                                          <p:spTgt spid="8"/>
                                        </p:tgtEl>
                                        <p:attrNameLst>
                                          <p:attrName>ppt_h</p:attrName>
                                        </p:attrNameLst>
                                      </p:cBhvr>
                                      <p:tavLst>
                                        <p:tav tm="0">
                                          <p:val>
                                            <p:strVal val="ppt_h"/>
                                          </p:val>
                                        </p:tav>
                                        <p:tav tm="100000">
                                          <p:val>
                                            <p:fltVal val="0"/>
                                          </p:val>
                                        </p:tav>
                                      </p:tavLst>
                                    </p:anim>
                                    <p:set>
                                      <p:cBhvr>
                                        <p:cTn id="23" dur="1" fill="hold">
                                          <p:stCondLst>
                                            <p:cond delay="4999"/>
                                          </p:stCondLst>
                                        </p:cTn>
                                        <p:tgtEl>
                                          <p:spTgt spid="8"/>
                                        </p:tgtEl>
                                        <p:attrNameLst>
                                          <p:attrName>style.visibility</p:attrName>
                                        </p:attrNameLst>
                                      </p:cBhvr>
                                      <p:to>
                                        <p:strVal val="hidden"/>
                                      </p:to>
                                    </p:set>
                                  </p:childTnLst>
                                </p:cTn>
                              </p:par>
                              <p:par>
                                <p:cTn id="24" presetID="17"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0" fill="hold"/>
                                        <p:tgtEl>
                                          <p:spTgt spid="7"/>
                                        </p:tgtEl>
                                        <p:attrNameLst>
                                          <p:attrName>ppt_x</p:attrName>
                                        </p:attrNameLst>
                                      </p:cBhvr>
                                      <p:tavLst>
                                        <p:tav tm="0">
                                          <p:val>
                                            <p:strVal val="#ppt_x"/>
                                          </p:val>
                                        </p:tav>
                                        <p:tav tm="100000">
                                          <p:val>
                                            <p:strVal val="#ppt_x"/>
                                          </p:val>
                                        </p:tav>
                                      </p:tavLst>
                                    </p:anim>
                                    <p:anim calcmode="lin" valueType="num">
                                      <p:cBhvr>
                                        <p:cTn id="27" dur="5000" fill="hold"/>
                                        <p:tgtEl>
                                          <p:spTgt spid="7"/>
                                        </p:tgtEl>
                                        <p:attrNameLst>
                                          <p:attrName>ppt_y</p:attrName>
                                        </p:attrNameLst>
                                      </p:cBhvr>
                                      <p:tavLst>
                                        <p:tav tm="0">
                                          <p:val>
                                            <p:strVal val="#ppt_y+#ppt_h/2"/>
                                          </p:val>
                                        </p:tav>
                                        <p:tav tm="100000">
                                          <p:val>
                                            <p:strVal val="#ppt_y"/>
                                          </p:val>
                                        </p:tav>
                                      </p:tavLst>
                                    </p:anim>
                                    <p:anim calcmode="lin" valueType="num">
                                      <p:cBhvr>
                                        <p:cTn id="28" dur="5000" fill="hold"/>
                                        <p:tgtEl>
                                          <p:spTgt spid="7"/>
                                        </p:tgtEl>
                                        <p:attrNameLst>
                                          <p:attrName>ppt_w</p:attrName>
                                        </p:attrNameLst>
                                      </p:cBhvr>
                                      <p:tavLst>
                                        <p:tav tm="0">
                                          <p:val>
                                            <p:strVal val="#ppt_w"/>
                                          </p:val>
                                        </p:tav>
                                        <p:tav tm="100000">
                                          <p:val>
                                            <p:strVal val="#ppt_w"/>
                                          </p:val>
                                        </p:tav>
                                      </p:tavLst>
                                    </p:anim>
                                    <p:anim calcmode="lin" valueType="num">
                                      <p:cBhvr>
                                        <p:cTn id="29" dur="5000" fill="hold"/>
                                        <p:tgtEl>
                                          <p:spTgt spid="7"/>
                                        </p:tgtEl>
                                        <p:attrNameLst>
                                          <p:attrName>ppt_h</p:attrName>
                                        </p:attrNameLst>
                                      </p:cBhvr>
                                      <p:tavLst>
                                        <p:tav tm="0">
                                          <p:val>
                                            <p:fltVal val="0"/>
                                          </p:val>
                                        </p:tav>
                                        <p:tav tm="100000">
                                          <p:val>
                                            <p:strVal val="#ppt_h"/>
                                          </p:val>
                                        </p:tav>
                                      </p:tavLst>
                                    </p:anim>
                                  </p:childTnLst>
                                </p:cTn>
                              </p:par>
                              <p:par>
                                <p:cTn id="30" presetID="48" presetClass="entr" presetSubtype="0" accel="5000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4" dur="3000" fill="hold"/>
                                        <p:tgtEl>
                                          <p:spTgt spid="9"/>
                                        </p:tgtEl>
                                        <p:attrNameLst>
                                          <p:attrName>ppt_y</p:attrName>
                                        </p:attrNameLst>
                                      </p:cBhvr>
                                      <p:tavLst>
                                        <p:tav tm="0">
                                          <p:val>
                                            <p:strVal val="#ppt_y"/>
                                          </p:val>
                                        </p:tav>
                                        <p:tav tm="100000">
                                          <p:val>
                                            <p:strVal val="#ppt_y"/>
                                          </p:val>
                                        </p:tav>
                                      </p:tavLst>
                                    </p:anim>
                                    <p:animEffect transition="in" filter="fade">
                                      <p:cBhvr>
                                        <p:cTn id="35"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14414" y="1357298"/>
            <a:ext cx="3429024" cy="4154984"/>
          </a:xfrm>
          <a:prstGeom prst="rect">
            <a:avLst/>
          </a:prstGeom>
          <a:noFill/>
        </p:spPr>
        <p:txBody>
          <a:bodyPr wrap="square" rtlCol="0">
            <a:spAutoFit/>
          </a:bodyPr>
          <a:lstStyle/>
          <a:p>
            <a:r>
              <a:rPr lang="es-ES" dirty="0" smtClean="0">
                <a:solidFill>
                  <a:schemeClr val="bg1"/>
                </a:solidFill>
              </a:rPr>
              <a:t>D</a:t>
            </a:r>
            <a:r>
              <a:rPr lang="es-ES" sz="2400" dirty="0" smtClean="0">
                <a:solidFill>
                  <a:schemeClr val="bg1"/>
                </a:solidFill>
              </a:rPr>
              <a:t>. Juan:</a:t>
            </a:r>
          </a:p>
          <a:p>
            <a:r>
              <a:rPr lang="es-ES" sz="2400" dirty="0" smtClean="0">
                <a:solidFill>
                  <a:schemeClr val="bg1"/>
                </a:solidFill>
              </a:rPr>
              <a:t>Partid los días del año</a:t>
            </a:r>
          </a:p>
          <a:p>
            <a:r>
              <a:rPr lang="es-ES" sz="2400" dirty="0" smtClean="0">
                <a:solidFill>
                  <a:schemeClr val="bg1"/>
                </a:solidFill>
              </a:rPr>
              <a:t>entre las que ahí encontréis.</a:t>
            </a:r>
          </a:p>
          <a:p>
            <a:r>
              <a:rPr lang="es-ES" sz="2400" dirty="0" smtClean="0">
                <a:solidFill>
                  <a:schemeClr val="bg1"/>
                </a:solidFill>
              </a:rPr>
              <a:t>Uno para enamorarlas,</a:t>
            </a:r>
          </a:p>
          <a:p>
            <a:r>
              <a:rPr lang="es-ES" sz="2400" dirty="0" smtClean="0">
                <a:solidFill>
                  <a:schemeClr val="bg1"/>
                </a:solidFill>
              </a:rPr>
              <a:t>otro para conseguirlas,</a:t>
            </a:r>
          </a:p>
          <a:p>
            <a:r>
              <a:rPr lang="es-ES" sz="2400" dirty="0" smtClean="0">
                <a:solidFill>
                  <a:schemeClr val="bg1"/>
                </a:solidFill>
              </a:rPr>
              <a:t>otro para abandonarlas,</a:t>
            </a:r>
          </a:p>
          <a:p>
            <a:r>
              <a:rPr lang="es-ES" sz="2400" dirty="0" smtClean="0">
                <a:solidFill>
                  <a:schemeClr val="bg1"/>
                </a:solidFill>
              </a:rPr>
              <a:t>dos para sustituirlas</a:t>
            </a:r>
          </a:p>
          <a:p>
            <a:r>
              <a:rPr lang="es-ES" sz="2400" dirty="0" smtClean="0">
                <a:solidFill>
                  <a:schemeClr val="bg1"/>
                </a:solidFill>
              </a:rPr>
              <a:t>y una hora para olvidarlas.</a:t>
            </a:r>
          </a:p>
          <a:p>
            <a:r>
              <a:rPr lang="es-ES" sz="2400" dirty="0" smtClean="0">
                <a:solidFill>
                  <a:schemeClr val="bg1"/>
                </a:solidFill>
              </a:rPr>
              <a:t>Pero, la verdad a hablaros,</a:t>
            </a:r>
          </a:p>
          <a:p>
            <a:r>
              <a:rPr lang="es-ES" sz="2400" dirty="0" smtClean="0">
                <a:solidFill>
                  <a:schemeClr val="bg1"/>
                </a:solidFill>
              </a:rPr>
              <a:t>pedir más no se me antoja,</a:t>
            </a:r>
          </a:p>
          <a:p>
            <a:endParaRPr lang="es-ES" sz="2400" dirty="0" smtClean="0">
              <a:solidFill>
                <a:schemeClr val="bg1"/>
              </a:solidFill>
            </a:endParaRPr>
          </a:p>
        </p:txBody>
      </p:sp>
      <p:sp>
        <p:nvSpPr>
          <p:cNvPr id="7" name="6 CuadroTexto"/>
          <p:cNvSpPr txBox="1"/>
          <p:nvPr/>
        </p:nvSpPr>
        <p:spPr>
          <a:xfrm>
            <a:off x="5286380" y="1071546"/>
            <a:ext cx="3168624" cy="4801314"/>
          </a:xfrm>
          <a:prstGeom prst="rect">
            <a:avLst/>
          </a:prstGeom>
          <a:noFill/>
        </p:spPr>
        <p:txBody>
          <a:bodyPr wrap="none" rtlCol="0">
            <a:spAutoFit/>
          </a:bodyPr>
          <a:lstStyle/>
          <a:p>
            <a:endParaRPr lang="es-ES" sz="2400" dirty="0" smtClean="0">
              <a:solidFill>
                <a:schemeClr val="bg1"/>
              </a:solidFill>
            </a:endParaRPr>
          </a:p>
          <a:p>
            <a:r>
              <a:rPr lang="es-ES" sz="2400" dirty="0" smtClean="0">
                <a:solidFill>
                  <a:schemeClr val="bg1"/>
                </a:solidFill>
              </a:rPr>
              <a:t>porque, pues vais a casaros,</a:t>
            </a:r>
          </a:p>
          <a:p>
            <a:r>
              <a:rPr lang="es-ES" sz="2400" dirty="0" smtClean="0">
                <a:solidFill>
                  <a:schemeClr val="bg1"/>
                </a:solidFill>
              </a:rPr>
              <a:t>mañana pienso quitaros</a:t>
            </a:r>
          </a:p>
          <a:p>
            <a:r>
              <a:rPr lang="es-ES" sz="2400" dirty="0" smtClean="0">
                <a:solidFill>
                  <a:schemeClr val="bg1"/>
                </a:solidFill>
              </a:rPr>
              <a:t>a doña Ana de Pantoja.</a:t>
            </a:r>
          </a:p>
          <a:p>
            <a:r>
              <a:rPr lang="es-ES" sz="2400" dirty="0" smtClean="0">
                <a:solidFill>
                  <a:schemeClr val="bg1"/>
                </a:solidFill>
              </a:rPr>
              <a:t>D. Luis:</a:t>
            </a:r>
          </a:p>
          <a:p>
            <a:r>
              <a:rPr lang="es-ES" sz="2400" dirty="0" smtClean="0">
                <a:solidFill>
                  <a:schemeClr val="bg1"/>
                </a:solidFill>
              </a:rPr>
              <a:t>Don Juan, ¿qué</a:t>
            </a:r>
          </a:p>
          <a:p>
            <a:r>
              <a:rPr lang="es-ES" sz="2400" dirty="0" smtClean="0">
                <a:solidFill>
                  <a:schemeClr val="bg1"/>
                </a:solidFill>
              </a:rPr>
              <a:t> es lo que decís?</a:t>
            </a:r>
          </a:p>
          <a:p>
            <a:r>
              <a:rPr lang="es-ES" sz="2400" dirty="0" smtClean="0">
                <a:solidFill>
                  <a:schemeClr val="bg1"/>
                </a:solidFill>
              </a:rPr>
              <a:t> </a:t>
            </a:r>
          </a:p>
          <a:p>
            <a:r>
              <a:rPr lang="es-ES" sz="2400" dirty="0" smtClean="0">
                <a:solidFill>
                  <a:schemeClr val="bg1"/>
                </a:solidFill>
              </a:rPr>
              <a:t>D. Juan:</a:t>
            </a:r>
          </a:p>
          <a:p>
            <a:r>
              <a:rPr lang="es-ES" sz="2400" dirty="0" smtClean="0">
                <a:solidFill>
                  <a:schemeClr val="bg1"/>
                </a:solidFill>
              </a:rPr>
              <a:t>Don Luis, lo que oído habéis</a:t>
            </a:r>
            <a:r>
              <a:rPr lang="es-ES" sz="2400" dirty="0" smtClean="0"/>
              <a:t>.</a:t>
            </a:r>
          </a:p>
          <a:p>
            <a:endParaRPr lang="es-ES" sz="2400" dirty="0" smtClean="0">
              <a:solidFill>
                <a:schemeClr val="bg1"/>
              </a:solidFill>
            </a:endParaRPr>
          </a:p>
          <a:p>
            <a:endParaRPr lang="es-ES" sz="2400" dirty="0" smtClean="0">
              <a:solidFill>
                <a:schemeClr val="bg1"/>
              </a:solidFill>
            </a:endParaRPr>
          </a:p>
          <a:p>
            <a:endParaRPr lang="es-ES" dirty="0"/>
          </a:p>
        </p:txBody>
      </p:sp>
      <p:pic>
        <p:nvPicPr>
          <p:cNvPr id="8" name="7 Imagen" descr="123921qyzjxglsi9.gif"/>
          <p:cNvPicPr>
            <a:picLocks noChangeAspect="1"/>
          </p:cNvPicPr>
          <p:nvPr/>
        </p:nvPicPr>
        <p:blipFill>
          <a:blip r:embed="rId5"/>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8"/>
                                        </p:tgtEl>
                                        <p:attrNameLst>
                                          <p:attrName>ppt_y</p:attrName>
                                        </p:attrNameLst>
                                      </p:cBhvr>
                                      <p:tavLst>
                                        <p:tav tm="0">
                                          <p:val>
                                            <p:strVal val="#ppt_y"/>
                                          </p:val>
                                        </p:tav>
                                        <p:tav tm="100000">
                                          <p:val>
                                            <p:strVal val="#ppt_y"/>
                                          </p:val>
                                        </p:tav>
                                      </p:tavLst>
                                    </p:anim>
                                    <p:animEffect transition="in" filter="fade">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714480" y="2071678"/>
            <a:ext cx="6929486" cy="2246769"/>
          </a:xfrm>
          <a:prstGeom prst="rect">
            <a:avLst/>
          </a:prstGeom>
          <a:noFill/>
        </p:spPr>
        <p:txBody>
          <a:bodyPr wrap="square" rtlCol="0">
            <a:spAutoFit/>
          </a:bodyPr>
          <a:lstStyle/>
          <a:p>
            <a:r>
              <a:rPr lang="es-ES" sz="2800" dirty="0" smtClean="0">
                <a:solidFill>
                  <a:schemeClr val="bg1"/>
                </a:solidFill>
              </a:rPr>
              <a:t>Doña Inés empieza a manifestar su turbación y enamoramiento de Don Juan, tras serle entregada una carta de éste y poco antes de que escale los muros del convento y la rapte.</a:t>
            </a:r>
          </a:p>
          <a:p>
            <a:endParaRPr lang="es-ES" sz="28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19966364">
            <a:off x="2374983" y="4405611"/>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1142984"/>
            <a:ext cx="3142527" cy="4062651"/>
          </a:xfrm>
          <a:prstGeom prst="rect">
            <a:avLst/>
          </a:prstGeom>
          <a:noFill/>
        </p:spPr>
        <p:txBody>
          <a:bodyPr wrap="none" rtlCol="0">
            <a:spAutoFit/>
          </a:bodyPr>
          <a:lstStyle/>
          <a:p>
            <a:r>
              <a:rPr lang="es-ES" dirty="0" smtClean="0"/>
              <a:t> </a:t>
            </a:r>
          </a:p>
          <a:p>
            <a:r>
              <a:rPr lang="es-ES" sz="2400" dirty="0" smtClean="0">
                <a:solidFill>
                  <a:schemeClr val="bg1"/>
                </a:solidFill>
              </a:rPr>
              <a:t>Dª </a:t>
            </a:r>
            <a:r>
              <a:rPr lang="es-ES" sz="2400" dirty="0" err="1" smtClean="0">
                <a:solidFill>
                  <a:schemeClr val="bg1"/>
                </a:solidFill>
              </a:rPr>
              <a:t>Ines</a:t>
            </a:r>
            <a:r>
              <a:rPr lang="es-ES" sz="2400" dirty="0" smtClean="0">
                <a:solidFill>
                  <a:schemeClr val="bg1"/>
                </a:solidFill>
              </a:rPr>
              <a:t>:</a:t>
            </a:r>
          </a:p>
          <a:p>
            <a:r>
              <a:rPr lang="es-ES" sz="2400" dirty="0" smtClean="0">
                <a:solidFill>
                  <a:schemeClr val="bg1"/>
                </a:solidFill>
              </a:rPr>
              <a:t>No sé: desde que le vi,</a:t>
            </a:r>
          </a:p>
          <a:p>
            <a:r>
              <a:rPr lang="es-ES" sz="2400" dirty="0" smtClean="0">
                <a:solidFill>
                  <a:schemeClr val="bg1"/>
                </a:solidFill>
              </a:rPr>
              <a:t>Brígida mía, y su nombre</a:t>
            </a:r>
          </a:p>
          <a:p>
            <a:r>
              <a:rPr lang="es-ES" sz="2400" dirty="0" smtClean="0">
                <a:solidFill>
                  <a:schemeClr val="bg1"/>
                </a:solidFill>
              </a:rPr>
              <a:t>me dijiste, tengo a ese hombre</a:t>
            </a:r>
          </a:p>
          <a:p>
            <a:r>
              <a:rPr lang="es-ES" sz="2400" dirty="0" smtClean="0">
                <a:solidFill>
                  <a:schemeClr val="bg1"/>
                </a:solidFill>
              </a:rPr>
              <a:t>siempre delante de mí.</a:t>
            </a:r>
          </a:p>
          <a:p>
            <a:r>
              <a:rPr lang="es-ES" sz="2400" dirty="0" smtClean="0">
                <a:solidFill>
                  <a:schemeClr val="bg1"/>
                </a:solidFill>
              </a:rPr>
              <a:t>Por doquiera me distraigo</a:t>
            </a:r>
          </a:p>
          <a:p>
            <a:r>
              <a:rPr lang="es-ES" sz="2400" dirty="0" smtClean="0">
                <a:solidFill>
                  <a:schemeClr val="bg1"/>
                </a:solidFill>
              </a:rPr>
              <a:t>con su agradable recuerdo,</a:t>
            </a:r>
          </a:p>
          <a:p>
            <a:r>
              <a:rPr lang="es-ES" sz="2400" dirty="0" smtClean="0">
                <a:solidFill>
                  <a:schemeClr val="bg1"/>
                </a:solidFill>
              </a:rPr>
              <a:t>y si un instante le pierdo,</a:t>
            </a:r>
          </a:p>
          <a:p>
            <a:r>
              <a:rPr lang="es-ES" sz="2400" dirty="0" smtClean="0">
                <a:solidFill>
                  <a:schemeClr val="bg1"/>
                </a:solidFill>
              </a:rPr>
              <a:t>en su recuerdo recaigo.</a:t>
            </a:r>
          </a:p>
          <a:p>
            <a:endParaRPr lang="es-ES" sz="2400" dirty="0">
              <a:solidFill>
                <a:schemeClr val="bg1"/>
              </a:solidFill>
            </a:endParaRPr>
          </a:p>
        </p:txBody>
      </p:sp>
      <p:pic>
        <p:nvPicPr>
          <p:cNvPr id="7" name="6 Imagen" descr="15f1.jpg"/>
          <p:cNvPicPr>
            <a:picLocks noChangeAspect="1"/>
          </p:cNvPicPr>
          <p:nvPr/>
        </p:nvPicPr>
        <p:blipFill>
          <a:blip r:embed="rId5"/>
          <a:stretch>
            <a:fillRect/>
          </a:stretch>
        </p:blipFill>
        <p:spPr>
          <a:xfrm>
            <a:off x="4500562" y="1571612"/>
            <a:ext cx="4116490" cy="3643338"/>
          </a:xfrm>
          <a:prstGeom prst="roundRect">
            <a:avLst>
              <a:gd name="adj" fmla="val 11111"/>
            </a:avLst>
          </a:prstGeom>
          <a:ln w="190500" cap="rnd">
            <a:solidFill>
              <a:srgbClr val="6443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8" name="7 Imagen" descr="BOBINA 3Sub15.jpg"/>
          <p:cNvPicPr>
            <a:picLocks noChangeAspect="1"/>
          </p:cNvPicPr>
          <p:nvPr/>
        </p:nvPicPr>
        <p:blipFill>
          <a:blip r:embed="rId6"/>
          <a:stretch>
            <a:fillRect/>
          </a:stretch>
        </p:blipFill>
        <p:spPr>
          <a:xfrm>
            <a:off x="4500562" y="1533832"/>
            <a:ext cx="4071966" cy="3674652"/>
          </a:xfrm>
          <a:prstGeom prst="roundRect">
            <a:avLst>
              <a:gd name="adj" fmla="val 11111"/>
            </a:avLst>
          </a:prstGeom>
          <a:ln w="190500" cap="rnd" cmpd="thickThin">
            <a:solidFill>
              <a:srgbClr val="6443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9" name="8 Imagen" descr="123921qyzjxglsi9.gif"/>
          <p:cNvPicPr>
            <a:picLocks noChangeAspect="1"/>
          </p:cNvPicPr>
          <p:nvPr/>
        </p:nvPicPr>
        <p:blipFill>
          <a:blip r:embed="rId7"/>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ppt_w/2"/>
                                          </p:val>
                                        </p:tav>
                                        <p:tav tm="100000">
                                          <p:val>
                                            <p:strVal val="#ppt_x"/>
                                          </p:val>
                                        </p:tav>
                                      </p:tavLst>
                                    </p:anim>
                                    <p:anim calcmode="lin" valueType="num">
                                      <p:cBhvr>
                                        <p:cTn id="14" dur="5000" fill="hold"/>
                                        <p:tgtEl>
                                          <p:spTgt spid="8"/>
                                        </p:tgtEl>
                                        <p:attrNameLst>
                                          <p:attrName>ppt_y</p:attrName>
                                        </p:attrNameLst>
                                      </p:cBhvr>
                                      <p:tavLst>
                                        <p:tav tm="0">
                                          <p:val>
                                            <p:strVal val="#ppt_y"/>
                                          </p:val>
                                        </p:tav>
                                        <p:tav tm="100000">
                                          <p:val>
                                            <p:strVal val="#ppt_y"/>
                                          </p:val>
                                        </p:tav>
                                      </p:tavLst>
                                    </p:anim>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1" fill="hold" nodeType="afterEffect">
                                  <p:stCondLst>
                                    <p:cond delay="0"/>
                                  </p:stCondLst>
                                  <p:childTnLst>
                                    <p:anim calcmode="lin" valueType="num">
                                      <p:cBhvr>
                                        <p:cTn id="19" dur="5000"/>
                                        <p:tgtEl>
                                          <p:spTgt spid="8"/>
                                        </p:tgtEl>
                                        <p:attrNameLst>
                                          <p:attrName>ppt_x</p:attrName>
                                        </p:attrNameLst>
                                      </p:cBhvr>
                                      <p:tavLst>
                                        <p:tav tm="0">
                                          <p:val>
                                            <p:strVal val="ppt_x"/>
                                          </p:val>
                                        </p:tav>
                                        <p:tav tm="100000">
                                          <p:val>
                                            <p:strVal val="ppt_x"/>
                                          </p:val>
                                        </p:tav>
                                      </p:tavLst>
                                    </p:anim>
                                    <p:anim calcmode="lin" valueType="num">
                                      <p:cBhvr>
                                        <p:cTn id="20" dur="5000"/>
                                        <p:tgtEl>
                                          <p:spTgt spid="8"/>
                                        </p:tgtEl>
                                        <p:attrNameLst>
                                          <p:attrName>ppt_y</p:attrName>
                                        </p:attrNameLst>
                                      </p:cBhvr>
                                      <p:tavLst>
                                        <p:tav tm="0">
                                          <p:val>
                                            <p:strVal val="ppt_y"/>
                                          </p:val>
                                        </p:tav>
                                        <p:tav tm="100000">
                                          <p:val>
                                            <p:strVal val="ppt_y-ppt_h/2"/>
                                          </p:val>
                                        </p:tav>
                                      </p:tavLst>
                                    </p:anim>
                                    <p:anim calcmode="lin" valueType="num">
                                      <p:cBhvr>
                                        <p:cTn id="21" dur="5000"/>
                                        <p:tgtEl>
                                          <p:spTgt spid="8"/>
                                        </p:tgtEl>
                                        <p:attrNameLst>
                                          <p:attrName>ppt_w</p:attrName>
                                        </p:attrNameLst>
                                      </p:cBhvr>
                                      <p:tavLst>
                                        <p:tav tm="0">
                                          <p:val>
                                            <p:strVal val="ppt_w"/>
                                          </p:val>
                                        </p:tav>
                                        <p:tav tm="100000">
                                          <p:val>
                                            <p:strVal val="ppt_w"/>
                                          </p:val>
                                        </p:tav>
                                      </p:tavLst>
                                    </p:anim>
                                    <p:anim calcmode="lin" valueType="num">
                                      <p:cBhvr>
                                        <p:cTn id="22" dur="5000"/>
                                        <p:tgtEl>
                                          <p:spTgt spid="8"/>
                                        </p:tgtEl>
                                        <p:attrNameLst>
                                          <p:attrName>ppt_h</p:attrName>
                                        </p:attrNameLst>
                                      </p:cBhvr>
                                      <p:tavLst>
                                        <p:tav tm="0">
                                          <p:val>
                                            <p:strVal val="ppt_h"/>
                                          </p:val>
                                        </p:tav>
                                        <p:tav tm="100000">
                                          <p:val>
                                            <p:fltVal val="0"/>
                                          </p:val>
                                        </p:tav>
                                      </p:tavLst>
                                    </p:anim>
                                    <p:set>
                                      <p:cBhvr>
                                        <p:cTn id="23" dur="1" fill="hold">
                                          <p:stCondLst>
                                            <p:cond delay="4999"/>
                                          </p:stCondLst>
                                        </p:cTn>
                                        <p:tgtEl>
                                          <p:spTgt spid="8"/>
                                        </p:tgtEl>
                                        <p:attrNameLst>
                                          <p:attrName>style.visibility</p:attrName>
                                        </p:attrNameLst>
                                      </p:cBhvr>
                                      <p:to>
                                        <p:strVal val="hidden"/>
                                      </p:to>
                                    </p:set>
                                  </p:childTnLst>
                                </p:cTn>
                              </p:par>
                              <p:par>
                                <p:cTn id="24" presetID="17"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0" fill="hold"/>
                                        <p:tgtEl>
                                          <p:spTgt spid="7"/>
                                        </p:tgtEl>
                                        <p:attrNameLst>
                                          <p:attrName>ppt_x</p:attrName>
                                        </p:attrNameLst>
                                      </p:cBhvr>
                                      <p:tavLst>
                                        <p:tav tm="0">
                                          <p:val>
                                            <p:strVal val="#ppt_x"/>
                                          </p:val>
                                        </p:tav>
                                        <p:tav tm="100000">
                                          <p:val>
                                            <p:strVal val="#ppt_x"/>
                                          </p:val>
                                        </p:tav>
                                      </p:tavLst>
                                    </p:anim>
                                    <p:anim calcmode="lin" valueType="num">
                                      <p:cBhvr>
                                        <p:cTn id="27" dur="5000" fill="hold"/>
                                        <p:tgtEl>
                                          <p:spTgt spid="7"/>
                                        </p:tgtEl>
                                        <p:attrNameLst>
                                          <p:attrName>ppt_y</p:attrName>
                                        </p:attrNameLst>
                                      </p:cBhvr>
                                      <p:tavLst>
                                        <p:tav tm="0">
                                          <p:val>
                                            <p:strVal val="#ppt_y+#ppt_h/2"/>
                                          </p:val>
                                        </p:tav>
                                        <p:tav tm="100000">
                                          <p:val>
                                            <p:strVal val="#ppt_y"/>
                                          </p:val>
                                        </p:tav>
                                      </p:tavLst>
                                    </p:anim>
                                    <p:anim calcmode="lin" valueType="num">
                                      <p:cBhvr>
                                        <p:cTn id="28" dur="5000" fill="hold"/>
                                        <p:tgtEl>
                                          <p:spTgt spid="7"/>
                                        </p:tgtEl>
                                        <p:attrNameLst>
                                          <p:attrName>ppt_w</p:attrName>
                                        </p:attrNameLst>
                                      </p:cBhvr>
                                      <p:tavLst>
                                        <p:tav tm="0">
                                          <p:val>
                                            <p:strVal val="#ppt_w"/>
                                          </p:val>
                                        </p:tav>
                                        <p:tav tm="100000">
                                          <p:val>
                                            <p:strVal val="#ppt_w"/>
                                          </p:val>
                                        </p:tav>
                                      </p:tavLst>
                                    </p:anim>
                                    <p:anim calcmode="lin" valueType="num">
                                      <p:cBhvr>
                                        <p:cTn id="29" dur="5000" fill="hold"/>
                                        <p:tgtEl>
                                          <p:spTgt spid="7"/>
                                        </p:tgtEl>
                                        <p:attrNameLst>
                                          <p:attrName>ppt_h</p:attrName>
                                        </p:attrNameLst>
                                      </p:cBhvr>
                                      <p:tavLst>
                                        <p:tav tm="0">
                                          <p:val>
                                            <p:fltVal val="0"/>
                                          </p:val>
                                        </p:tav>
                                        <p:tav tm="100000">
                                          <p:val>
                                            <p:strVal val="#ppt_h"/>
                                          </p:val>
                                        </p:tav>
                                      </p:tavLst>
                                    </p:anim>
                                  </p:childTnLst>
                                </p:cTn>
                              </p:par>
                              <p:par>
                                <p:cTn id="30" presetID="48" presetClass="entr" presetSubtype="0" accel="5000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4" dur="3000" fill="hold"/>
                                        <p:tgtEl>
                                          <p:spTgt spid="9"/>
                                        </p:tgtEl>
                                        <p:attrNameLst>
                                          <p:attrName>ppt_y</p:attrName>
                                        </p:attrNameLst>
                                      </p:cBhvr>
                                      <p:tavLst>
                                        <p:tav tm="0">
                                          <p:val>
                                            <p:strVal val="#ppt_y"/>
                                          </p:val>
                                        </p:tav>
                                        <p:tav tm="100000">
                                          <p:val>
                                            <p:strVal val="#ppt_y"/>
                                          </p:val>
                                        </p:tav>
                                      </p:tavLst>
                                    </p:anim>
                                    <p:animEffect transition="in" filter="fade">
                                      <p:cBhvr>
                                        <p:cTn id="35"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357290" y="1500174"/>
            <a:ext cx="2848024" cy="3785652"/>
          </a:xfrm>
          <a:prstGeom prst="rect">
            <a:avLst/>
          </a:prstGeom>
          <a:noFill/>
        </p:spPr>
        <p:txBody>
          <a:bodyPr wrap="none" rtlCol="0">
            <a:spAutoFit/>
          </a:bodyPr>
          <a:lstStyle/>
          <a:p>
            <a:r>
              <a:rPr lang="es-ES" sz="2400" dirty="0" smtClean="0">
                <a:solidFill>
                  <a:schemeClr val="bg1"/>
                </a:solidFill>
              </a:rPr>
              <a:t>No sé qué fascinación</a:t>
            </a:r>
          </a:p>
          <a:p>
            <a:r>
              <a:rPr lang="es-ES" sz="2400" dirty="0" smtClean="0">
                <a:solidFill>
                  <a:schemeClr val="bg1"/>
                </a:solidFill>
              </a:rPr>
              <a:t>en mis sentidos ejerce,</a:t>
            </a:r>
          </a:p>
          <a:p>
            <a:r>
              <a:rPr lang="es-ES" sz="2400" dirty="0" smtClean="0">
                <a:solidFill>
                  <a:schemeClr val="bg1"/>
                </a:solidFill>
              </a:rPr>
              <a:t>que siempre hacia él </a:t>
            </a:r>
          </a:p>
          <a:p>
            <a:r>
              <a:rPr lang="es-ES" sz="2400" dirty="0" smtClean="0">
                <a:solidFill>
                  <a:schemeClr val="bg1"/>
                </a:solidFill>
              </a:rPr>
              <a:t>se me tuerce</a:t>
            </a:r>
          </a:p>
          <a:p>
            <a:r>
              <a:rPr lang="es-ES" sz="2400" dirty="0" smtClean="0">
                <a:solidFill>
                  <a:schemeClr val="bg1"/>
                </a:solidFill>
              </a:rPr>
              <a:t>la mente y el corazón:</a:t>
            </a:r>
          </a:p>
          <a:p>
            <a:r>
              <a:rPr lang="es-ES" sz="2400" dirty="0" smtClean="0">
                <a:solidFill>
                  <a:schemeClr val="bg1"/>
                </a:solidFill>
              </a:rPr>
              <a:t>y aquí y en el oratorio,</a:t>
            </a:r>
          </a:p>
          <a:p>
            <a:r>
              <a:rPr lang="es-ES" sz="2400" dirty="0" smtClean="0">
                <a:solidFill>
                  <a:schemeClr val="bg1"/>
                </a:solidFill>
              </a:rPr>
              <a:t>y en todas partes, advierto</a:t>
            </a:r>
          </a:p>
          <a:p>
            <a:r>
              <a:rPr lang="es-ES" sz="2400" dirty="0" smtClean="0">
                <a:solidFill>
                  <a:schemeClr val="bg1"/>
                </a:solidFill>
              </a:rPr>
              <a:t>que el pensamiento divierto</a:t>
            </a:r>
          </a:p>
          <a:p>
            <a:r>
              <a:rPr lang="es-ES" sz="2400" dirty="0" smtClean="0">
                <a:solidFill>
                  <a:schemeClr val="bg1"/>
                </a:solidFill>
              </a:rPr>
              <a:t>con la imagen de Tenorio.</a:t>
            </a:r>
          </a:p>
          <a:p>
            <a:endParaRPr lang="es-ES" sz="2400" dirty="0">
              <a:solidFill>
                <a:schemeClr val="bg1"/>
              </a:solidFill>
            </a:endParaRPr>
          </a:p>
        </p:txBody>
      </p:sp>
      <p:pic>
        <p:nvPicPr>
          <p:cNvPr id="7" name="6 Imagen" descr="20110409141723-don-juan-tenorio.jpg"/>
          <p:cNvPicPr>
            <a:picLocks noChangeAspect="1"/>
          </p:cNvPicPr>
          <p:nvPr/>
        </p:nvPicPr>
        <p:blipFill>
          <a:blip r:embed="rId5"/>
          <a:stretch>
            <a:fillRect/>
          </a:stretch>
        </p:blipFill>
        <p:spPr>
          <a:xfrm>
            <a:off x="4143372" y="1571612"/>
            <a:ext cx="4529139" cy="3857632"/>
          </a:xfrm>
          <a:prstGeom prst="roundRect">
            <a:avLst>
              <a:gd name="adj" fmla="val 11111"/>
            </a:avLst>
          </a:prstGeom>
          <a:ln w="190500" cap="rnd">
            <a:solidFill>
              <a:srgbClr val="6443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8" name="7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pic>
        <p:nvPicPr>
          <p:cNvPr id="9" name="8 Imagen" descr="123921qyzjxglsi9.gif"/>
          <p:cNvPicPr>
            <a:picLocks noChangeAspect="1"/>
          </p:cNvPicPr>
          <p:nvPr/>
        </p:nvPicPr>
        <p:blipFill>
          <a:blip r:embed="rId6"/>
          <a:stretch>
            <a:fillRect/>
          </a:stretch>
        </p:blipFill>
        <p:spPr>
          <a:xfrm rot="12150030">
            <a:off x="2475760" y="5420695"/>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8"/>
                                        </p:tgtEl>
                                        <p:attrNameLst>
                                          <p:attrName>ppt_y</p:attrName>
                                        </p:attrNameLst>
                                      </p:cBhvr>
                                      <p:tavLst>
                                        <p:tav tm="0">
                                          <p:val>
                                            <p:strVal val="#ppt_y"/>
                                          </p:val>
                                        </p:tav>
                                        <p:tav tm="100000">
                                          <p:val>
                                            <p:strVal val="#ppt_y"/>
                                          </p:val>
                                        </p:tav>
                                      </p:tavLst>
                                    </p:anim>
                                    <p:animEffect transition="in" filter="fade">
                                      <p:cBhvr>
                                        <p:cTn id="10" dur="3000"/>
                                        <p:tgtEl>
                                          <p:spTgt spid="8"/>
                                        </p:tgtEl>
                                      </p:cBhvr>
                                    </p:animEffect>
                                  </p:childTnLst>
                                </p:cTn>
                              </p:par>
                            </p:childTnLst>
                          </p:cTn>
                        </p:par>
                        <p:par>
                          <p:cTn id="11" fill="hold">
                            <p:stCondLst>
                              <p:cond delay="3000"/>
                            </p:stCondLst>
                            <p:childTnLst>
                              <p:par>
                                <p:cTn id="12" presetID="48" presetClass="entr" presetSubtype="0" accel="50000"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16" dur="3000" fill="hold"/>
                                        <p:tgtEl>
                                          <p:spTgt spid="9"/>
                                        </p:tgtEl>
                                        <p:attrNameLst>
                                          <p:attrName>ppt_y</p:attrName>
                                        </p:attrNameLst>
                                      </p:cBhvr>
                                      <p:tavLst>
                                        <p:tav tm="0">
                                          <p:val>
                                            <p:strVal val="#ppt_y"/>
                                          </p:val>
                                        </p:tav>
                                        <p:tav tm="100000">
                                          <p:val>
                                            <p:strVal val="#ppt_y"/>
                                          </p:val>
                                        </p:tav>
                                      </p:tavLst>
                                    </p:anim>
                                    <p:animEffect transition="in" filter="fade">
                                      <p:cBhvr>
                                        <p:cTn id="1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241" name="Rectangle 1"/>
          <p:cNvSpPr>
            <a:spLocks noChangeArrowheads="1"/>
          </p:cNvSpPr>
          <p:nvPr/>
        </p:nvSpPr>
        <p:spPr bwMode="auto">
          <a:xfrm>
            <a:off x="0" y="0"/>
            <a:ext cx="210314" cy="2308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900" b="1" i="0" u="none" strike="noStrike" cap="none" normalizeH="0" baseline="0" dirty="0" smtClean="0">
                <a:ln>
                  <a:noFill/>
                </a:ln>
                <a:solidFill>
                  <a:srgbClr val="0812EF"/>
                </a:solidFill>
                <a:effectLst/>
                <a:latin typeface="Calibri"/>
                <a:ea typeface="Times New Roman" pitchFamily="18" charset="0"/>
                <a:cs typeface="Arial" pitchFamily="34" charset="0"/>
              </a:rPr>
              <a:t> </a:t>
            </a:r>
            <a:endParaRPr kumimoji="0" lang="es-ES" sz="1800" b="0" i="0" u="none" strike="noStrike" cap="none" normalizeH="0" baseline="0" dirty="0" smtClean="0">
              <a:ln>
                <a:noFill/>
              </a:ln>
              <a:solidFill>
                <a:schemeClr val="tx1"/>
              </a:solidFill>
              <a:effectLst/>
              <a:latin typeface="Arial" pitchFamily="34" charset="0"/>
            </a:endParaRPr>
          </a:p>
        </p:txBody>
      </p:sp>
      <p:sp>
        <p:nvSpPr>
          <p:cNvPr id="8" name="7 CuadroTexto"/>
          <p:cNvSpPr txBox="1"/>
          <p:nvPr/>
        </p:nvSpPr>
        <p:spPr>
          <a:xfrm>
            <a:off x="2000232" y="2357430"/>
            <a:ext cx="5572164" cy="1569660"/>
          </a:xfrm>
          <a:prstGeom prst="rect">
            <a:avLst/>
          </a:prstGeom>
          <a:noFill/>
        </p:spPr>
        <p:txBody>
          <a:bodyPr wrap="square" rtlCol="0">
            <a:spAutoFit/>
          </a:bodyPr>
          <a:lstStyle/>
          <a:p>
            <a:r>
              <a:rPr lang="es-ES" sz="2400" b="1" dirty="0" smtClean="0"/>
              <a:t> </a:t>
            </a:r>
            <a:r>
              <a:rPr lang="es-ES" sz="2400" dirty="0" smtClean="0">
                <a:solidFill>
                  <a:schemeClr val="bg1"/>
                </a:solidFill>
              </a:rPr>
              <a:t>en un diálogo inflamado de pasión y que es uno de los fragmentos más famosos de Don Juan Tenorio. La llamada “escena del sofá”.</a:t>
            </a:r>
          </a:p>
          <a:p>
            <a:endParaRPr lang="es-ES" sz="2400" dirty="0">
              <a:solidFill>
                <a:schemeClr val="bg1"/>
              </a:solidFill>
            </a:endParaRPr>
          </a:p>
        </p:txBody>
      </p:sp>
      <p:pic>
        <p:nvPicPr>
          <p:cNvPr id="9" name="8 Imagen" descr="123921qyzjxglsi9.gif"/>
          <p:cNvPicPr>
            <a:picLocks noChangeAspect="1"/>
          </p:cNvPicPr>
          <p:nvPr/>
        </p:nvPicPr>
        <p:blipFill>
          <a:blip r:embed="rId5"/>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9"/>
                                        </p:tgtEl>
                                        <p:attrNameLst>
                                          <p:attrName>ppt_y</p:attrName>
                                        </p:attrNameLst>
                                      </p:cBhvr>
                                      <p:tavLst>
                                        <p:tav tm="0">
                                          <p:val>
                                            <p:strVal val="#ppt_y"/>
                                          </p:val>
                                        </p:tav>
                                        <p:tav tm="100000">
                                          <p:val>
                                            <p:strVal val="#ppt_y"/>
                                          </p:val>
                                        </p:tav>
                                      </p:tavLst>
                                    </p:anim>
                                    <p:animEffect transition="in" filter="fade">
                                      <p:cBhvr>
                                        <p:cTn id="10"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85852" y="1214422"/>
            <a:ext cx="3786214" cy="4154984"/>
          </a:xfrm>
          <a:prstGeom prst="rect">
            <a:avLst/>
          </a:prstGeom>
          <a:noFill/>
        </p:spPr>
        <p:txBody>
          <a:bodyPr wrap="square" rtlCol="0">
            <a:spAutoFit/>
          </a:bodyPr>
          <a:lstStyle/>
          <a:p>
            <a:r>
              <a:rPr lang="es-ES" sz="2400" dirty="0" smtClean="0">
                <a:solidFill>
                  <a:schemeClr val="bg1"/>
                </a:solidFill>
              </a:rPr>
              <a:t>D. Juan:</a:t>
            </a:r>
          </a:p>
          <a:p>
            <a:r>
              <a:rPr lang="es-ES" sz="2400" dirty="0" smtClean="0">
                <a:solidFill>
                  <a:schemeClr val="bg1"/>
                </a:solidFill>
              </a:rPr>
              <a:t>¡Cálmate, pues, vida mía!</a:t>
            </a:r>
          </a:p>
          <a:p>
            <a:r>
              <a:rPr lang="es-ES" sz="2400" dirty="0" smtClean="0">
                <a:solidFill>
                  <a:schemeClr val="bg1"/>
                </a:solidFill>
              </a:rPr>
              <a:t>Reposa aquí; y un momento</a:t>
            </a:r>
          </a:p>
          <a:p>
            <a:r>
              <a:rPr lang="es-ES" sz="2400" dirty="0" smtClean="0">
                <a:solidFill>
                  <a:schemeClr val="bg1"/>
                </a:solidFill>
              </a:rPr>
              <a:t>olvida de tu convento</a:t>
            </a:r>
          </a:p>
          <a:p>
            <a:r>
              <a:rPr lang="es-ES" sz="2400" dirty="0" smtClean="0">
                <a:solidFill>
                  <a:schemeClr val="bg1"/>
                </a:solidFill>
              </a:rPr>
              <a:t>la triste cárcel sombría.</a:t>
            </a:r>
          </a:p>
          <a:p>
            <a:r>
              <a:rPr lang="es-ES" sz="2400" dirty="0" smtClean="0">
                <a:solidFill>
                  <a:schemeClr val="bg1"/>
                </a:solidFill>
              </a:rPr>
              <a:t>¡Ah! ¿No es cierto, </a:t>
            </a:r>
          </a:p>
          <a:p>
            <a:r>
              <a:rPr lang="es-ES" sz="2400" dirty="0" smtClean="0">
                <a:solidFill>
                  <a:schemeClr val="bg1"/>
                </a:solidFill>
              </a:rPr>
              <a:t>ángel de amor,</a:t>
            </a:r>
          </a:p>
          <a:p>
            <a:r>
              <a:rPr lang="es-ES" sz="2400" dirty="0" smtClean="0">
                <a:solidFill>
                  <a:schemeClr val="bg1"/>
                </a:solidFill>
              </a:rPr>
              <a:t>que en esta apartada orilla</a:t>
            </a:r>
          </a:p>
          <a:p>
            <a:r>
              <a:rPr lang="es-ES" sz="2400" dirty="0" smtClean="0">
                <a:solidFill>
                  <a:schemeClr val="bg1"/>
                </a:solidFill>
              </a:rPr>
              <a:t>más pura la luna brilla</a:t>
            </a:r>
          </a:p>
          <a:p>
            <a:r>
              <a:rPr lang="es-ES" sz="2400" dirty="0" smtClean="0">
                <a:solidFill>
                  <a:schemeClr val="bg1"/>
                </a:solidFill>
              </a:rPr>
              <a:t>y se respira mejor?</a:t>
            </a:r>
          </a:p>
          <a:p>
            <a:endParaRPr lang="es-ES" sz="2400" dirty="0">
              <a:solidFill>
                <a:schemeClr val="bg1"/>
              </a:solidFill>
            </a:endParaRPr>
          </a:p>
        </p:txBody>
      </p:sp>
      <p:pic>
        <p:nvPicPr>
          <p:cNvPr id="7" name="6 Imagen" descr="antoniomorillas_endjuantenorio.jpg"/>
          <p:cNvPicPr>
            <a:picLocks noChangeAspect="1"/>
          </p:cNvPicPr>
          <p:nvPr/>
        </p:nvPicPr>
        <p:blipFill>
          <a:blip r:embed="rId6"/>
          <a:stretch>
            <a:fillRect/>
          </a:stretch>
        </p:blipFill>
        <p:spPr>
          <a:xfrm>
            <a:off x="4214810" y="2071678"/>
            <a:ext cx="4286280" cy="3071834"/>
          </a:xfrm>
          <a:prstGeom prst="roundRect">
            <a:avLst>
              <a:gd name="adj" fmla="val 11111"/>
            </a:avLst>
          </a:prstGeom>
          <a:ln w="190500" cap="rnd">
            <a:solidFill>
              <a:srgbClr val="6443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8" name="7 Imagen" descr="BOBINA 2Sub14.jpg"/>
          <p:cNvPicPr>
            <a:picLocks noChangeAspect="1"/>
          </p:cNvPicPr>
          <p:nvPr/>
        </p:nvPicPr>
        <p:blipFill>
          <a:blip r:embed="rId7"/>
          <a:stretch>
            <a:fillRect/>
          </a:stretch>
        </p:blipFill>
        <p:spPr>
          <a:xfrm>
            <a:off x="4214810" y="2000240"/>
            <a:ext cx="4286280" cy="3143272"/>
          </a:xfrm>
          <a:prstGeom prst="roundRect">
            <a:avLst>
              <a:gd name="adj" fmla="val 11111"/>
            </a:avLst>
          </a:prstGeom>
          <a:ln w="190500" cap="rnd">
            <a:solidFill>
              <a:srgbClr val="6443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9" name="8 Imagen" descr="123921qyzjxglsi9.gif"/>
          <p:cNvPicPr>
            <a:picLocks noChangeAspect="1"/>
          </p:cNvPicPr>
          <p:nvPr/>
        </p:nvPicPr>
        <p:blipFill>
          <a:blip r:embed="rId8"/>
          <a:stretch>
            <a:fillRect/>
          </a:stretch>
        </p:blipFill>
        <p:spPr>
          <a:xfrm rot="12150030">
            <a:off x="2475760" y="5420695"/>
            <a:ext cx="3891396" cy="1019175"/>
          </a:xfrm>
          <a:prstGeom prst="rect">
            <a:avLst/>
          </a:prstGeom>
        </p:spPr>
      </p:pic>
      <p:pic>
        <p:nvPicPr>
          <p:cNvPr id="10" name="9 Imagen" descr="123921qyzjxglsi9.gif"/>
          <p:cNvPicPr>
            <a:picLocks noChangeAspect="1"/>
          </p:cNvPicPr>
          <p:nvPr/>
        </p:nvPicPr>
        <p:blipFill>
          <a:blip r:embed="rId8"/>
          <a:stretch>
            <a:fillRect/>
          </a:stretch>
        </p:blipFill>
        <p:spPr>
          <a:xfrm rot="20767103">
            <a:off x="2208539" y="5386903"/>
            <a:ext cx="3891396" cy="1019175"/>
          </a:xfrm>
          <a:prstGeom prst="rect">
            <a:avLst/>
          </a:prstGeom>
        </p:spPr>
      </p:pic>
    </p:spTree>
  </p:cSld>
  <p:clrMapOvr>
    <a:masterClrMapping/>
  </p:clrMapOvr>
  <p:transition>
    <p:sndAc>
      <p:stSnd>
        <p:snd r:embed="rId2" name="(flaminco) paco de lucia - concierto-de-aranjuez(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after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ppt_w/2"/>
                                          </p:val>
                                        </p:tav>
                                        <p:tav tm="100000">
                                          <p:val>
                                            <p:strVal val="#ppt_x"/>
                                          </p:val>
                                        </p:tav>
                                      </p:tavLst>
                                    </p:anim>
                                    <p:anim calcmode="lin" valueType="num">
                                      <p:cBhvr>
                                        <p:cTn id="14" dur="5000" fill="hold"/>
                                        <p:tgtEl>
                                          <p:spTgt spid="8"/>
                                        </p:tgtEl>
                                        <p:attrNameLst>
                                          <p:attrName>ppt_y</p:attrName>
                                        </p:attrNameLst>
                                      </p:cBhvr>
                                      <p:tavLst>
                                        <p:tav tm="0">
                                          <p:val>
                                            <p:strVal val="#ppt_y"/>
                                          </p:val>
                                        </p:tav>
                                        <p:tav tm="100000">
                                          <p:val>
                                            <p:strVal val="#ppt_y"/>
                                          </p:val>
                                        </p:tav>
                                      </p:tavLst>
                                    </p:anim>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par>
                                <p:cTn id="17" presetID="48" presetClass="entr" presetSubtype="0" accel="5000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9"/>
                                        </p:tgtEl>
                                        <p:attrNameLst>
                                          <p:attrName>ppt_y</p:attrName>
                                        </p:attrNameLst>
                                      </p:cBhvr>
                                      <p:tavLst>
                                        <p:tav tm="0">
                                          <p:val>
                                            <p:strVal val="#ppt_y"/>
                                          </p:val>
                                        </p:tav>
                                        <p:tav tm="100000">
                                          <p:val>
                                            <p:strVal val="#ppt_y"/>
                                          </p:val>
                                        </p:tav>
                                      </p:tavLst>
                                    </p:anim>
                                    <p:animEffect transition="in" filter="fade">
                                      <p:cBhvr>
                                        <p:cTn id="22" dur="3000"/>
                                        <p:tgtEl>
                                          <p:spTgt spid="9"/>
                                        </p:tgtEl>
                                      </p:cBhvr>
                                    </p:animEffect>
                                  </p:childTnLst>
                                </p:cTn>
                              </p:par>
                            </p:childTnLst>
                          </p:cTn>
                        </p:par>
                        <p:par>
                          <p:cTn id="23" fill="hold">
                            <p:stCondLst>
                              <p:cond delay="5000"/>
                            </p:stCondLst>
                            <p:childTnLst>
                              <p:par>
                                <p:cTn id="24" presetID="48" presetClass="entr" presetSubtype="0" accel="5000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7"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28" dur="3000" fill="hold"/>
                                        <p:tgtEl>
                                          <p:spTgt spid="10"/>
                                        </p:tgtEl>
                                        <p:attrNameLst>
                                          <p:attrName>ppt_y</p:attrName>
                                        </p:attrNameLst>
                                      </p:cBhvr>
                                      <p:tavLst>
                                        <p:tav tm="0">
                                          <p:val>
                                            <p:strVal val="#ppt_y"/>
                                          </p:val>
                                        </p:tav>
                                        <p:tav tm="100000">
                                          <p:val>
                                            <p:strVal val="#ppt_y"/>
                                          </p:val>
                                        </p:tav>
                                      </p:tavLst>
                                    </p:anim>
                                    <p:animEffect transition="in" filter="fade">
                                      <p:cBhvr>
                                        <p:cTn id="29" dur="3000"/>
                                        <p:tgtEl>
                                          <p:spTgt spid="10"/>
                                        </p:tgtEl>
                                      </p:cBhvr>
                                    </p:animEffect>
                                  </p:childTnLst>
                                </p:cTn>
                              </p:par>
                              <p:par>
                                <p:cTn id="30" presetID="20"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edge">
                                      <p:cBhvr>
                                        <p:cTn id="3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357290" y="1214422"/>
            <a:ext cx="2922595" cy="4062651"/>
          </a:xfrm>
          <a:prstGeom prst="rect">
            <a:avLst/>
          </a:prstGeom>
          <a:noFill/>
        </p:spPr>
        <p:txBody>
          <a:bodyPr wrap="none" rtlCol="0">
            <a:spAutoFit/>
          </a:bodyPr>
          <a:lstStyle/>
          <a:p>
            <a:r>
              <a:rPr lang="es-ES" sz="2400" dirty="0" smtClean="0">
                <a:solidFill>
                  <a:schemeClr val="bg1"/>
                </a:solidFill>
              </a:rPr>
              <a:t>Esta aura que vaga, llena</a:t>
            </a:r>
          </a:p>
          <a:p>
            <a:r>
              <a:rPr lang="es-ES" sz="2400" dirty="0" smtClean="0">
                <a:solidFill>
                  <a:schemeClr val="bg1"/>
                </a:solidFill>
              </a:rPr>
              <a:t>de los sencillos olores</a:t>
            </a:r>
          </a:p>
          <a:p>
            <a:r>
              <a:rPr lang="es-ES" sz="2400" dirty="0" smtClean="0">
                <a:solidFill>
                  <a:schemeClr val="bg1"/>
                </a:solidFill>
              </a:rPr>
              <a:t>de las campesinas flores</a:t>
            </a:r>
          </a:p>
          <a:p>
            <a:r>
              <a:rPr lang="es-ES" sz="2400" dirty="0" smtClean="0">
                <a:solidFill>
                  <a:schemeClr val="bg1"/>
                </a:solidFill>
              </a:rPr>
              <a:t>que brota esa orilla amena;</a:t>
            </a:r>
          </a:p>
          <a:p>
            <a:r>
              <a:rPr lang="es-ES" sz="2400" dirty="0" smtClean="0">
                <a:solidFill>
                  <a:schemeClr val="bg1"/>
                </a:solidFill>
              </a:rPr>
              <a:t>esa agua limpia y serena</a:t>
            </a:r>
          </a:p>
          <a:p>
            <a:r>
              <a:rPr lang="es-ES" sz="2400" dirty="0" smtClean="0">
                <a:solidFill>
                  <a:schemeClr val="bg1"/>
                </a:solidFill>
              </a:rPr>
              <a:t>que atraviesa sin temor</a:t>
            </a:r>
          </a:p>
          <a:p>
            <a:r>
              <a:rPr lang="es-ES" sz="2400" dirty="0" smtClean="0">
                <a:solidFill>
                  <a:schemeClr val="bg1"/>
                </a:solidFill>
              </a:rPr>
              <a:t>la barca del pescador</a:t>
            </a:r>
          </a:p>
          <a:p>
            <a:r>
              <a:rPr lang="es-ES" sz="2400" dirty="0" smtClean="0">
                <a:solidFill>
                  <a:schemeClr val="bg1"/>
                </a:solidFill>
              </a:rPr>
              <a:t>que espera cantando el día,</a:t>
            </a:r>
          </a:p>
          <a:p>
            <a:r>
              <a:rPr lang="es-ES" sz="2400" dirty="0" smtClean="0">
                <a:solidFill>
                  <a:schemeClr val="bg1"/>
                </a:solidFill>
              </a:rPr>
              <a:t>¿no es cierto, paloma mía,</a:t>
            </a:r>
          </a:p>
          <a:p>
            <a:r>
              <a:rPr lang="es-ES" sz="2400" dirty="0" smtClean="0">
                <a:solidFill>
                  <a:schemeClr val="bg1"/>
                </a:solidFill>
              </a:rPr>
              <a:t>que están respirando amor?</a:t>
            </a:r>
          </a:p>
          <a:p>
            <a:endParaRPr lang="es-ES" dirty="0"/>
          </a:p>
        </p:txBody>
      </p:sp>
      <p:pic>
        <p:nvPicPr>
          <p:cNvPr id="7" name="6 Imagen" descr="BOBINA 3Sub13.jpg"/>
          <p:cNvPicPr>
            <a:picLocks noChangeAspect="1"/>
          </p:cNvPicPr>
          <p:nvPr/>
        </p:nvPicPr>
        <p:blipFill>
          <a:blip r:embed="rId5" cstate="print">
            <a:lum bright="-30000" contrast="30000"/>
          </a:blip>
          <a:stretch>
            <a:fillRect/>
          </a:stretch>
        </p:blipFill>
        <p:spPr>
          <a:xfrm flipV="1">
            <a:off x="9494337" y="7383808"/>
            <a:ext cx="62313" cy="45719"/>
          </a:xfrm>
          <a:prstGeom prst="rect">
            <a:avLst/>
          </a:prstGeom>
          <a:solidFill>
            <a:srgbClr val="FFFFFF">
              <a:shade val="85000"/>
            </a:srgbClr>
          </a:solidFill>
          <a:ln w="190500" cap="rnd">
            <a:solidFill>
              <a:srgbClr val="644300"/>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8" name="7 Imagen" descr="79541678.jpg"/>
          <p:cNvPicPr>
            <a:picLocks noChangeAspect="1"/>
          </p:cNvPicPr>
          <p:nvPr/>
        </p:nvPicPr>
        <p:blipFill>
          <a:blip r:embed="rId6"/>
          <a:stretch>
            <a:fillRect/>
          </a:stretch>
        </p:blipFill>
        <p:spPr>
          <a:xfrm>
            <a:off x="4714876" y="1785926"/>
            <a:ext cx="3789451" cy="3143272"/>
          </a:xfrm>
          <a:prstGeom prst="rect">
            <a:avLst/>
          </a:prstGeom>
          <a:solidFill>
            <a:srgbClr val="FFFFFF">
              <a:shade val="85000"/>
            </a:srgbClr>
          </a:solidFill>
          <a:ln w="190500" cap="rnd">
            <a:solidFill>
              <a:srgbClr val="6443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9" name="8 Imagen" descr="15f1.jpg"/>
          <p:cNvPicPr>
            <a:picLocks noChangeAspect="1"/>
          </p:cNvPicPr>
          <p:nvPr/>
        </p:nvPicPr>
        <p:blipFill>
          <a:blip r:embed="rId7"/>
          <a:stretch>
            <a:fillRect/>
          </a:stretch>
        </p:blipFill>
        <p:spPr>
          <a:xfrm>
            <a:off x="4714876" y="1785926"/>
            <a:ext cx="3786214" cy="3142339"/>
          </a:xfrm>
          <a:prstGeom prst="rect">
            <a:avLst/>
          </a:prstGeom>
          <a:solidFill>
            <a:srgbClr val="FFFFFF">
              <a:shade val="85000"/>
            </a:srgbClr>
          </a:solidFill>
          <a:ln w="190500" cap="rnd">
            <a:solidFill>
              <a:srgbClr val="6443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0" name="9 Imagen" descr="123921qyzjxglsi9.gif"/>
          <p:cNvPicPr>
            <a:picLocks noChangeAspect="1"/>
          </p:cNvPicPr>
          <p:nvPr/>
        </p:nvPicPr>
        <p:blipFill>
          <a:blip r:embed="rId8"/>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0" fill="hold"/>
                                        <p:tgtEl>
                                          <p:spTgt spid="9"/>
                                        </p:tgtEl>
                                        <p:attrNameLst>
                                          <p:attrName>ppt_x</p:attrName>
                                        </p:attrNameLst>
                                      </p:cBhvr>
                                      <p:tavLst>
                                        <p:tav tm="0">
                                          <p:val>
                                            <p:strVal val="#ppt_x-#ppt_w/2"/>
                                          </p:val>
                                        </p:tav>
                                        <p:tav tm="100000">
                                          <p:val>
                                            <p:strVal val="#ppt_x"/>
                                          </p:val>
                                        </p:tav>
                                      </p:tavLst>
                                    </p:anim>
                                    <p:anim calcmode="lin" valueType="num">
                                      <p:cBhvr>
                                        <p:cTn id="14" dur="5000" fill="hold"/>
                                        <p:tgtEl>
                                          <p:spTgt spid="9"/>
                                        </p:tgtEl>
                                        <p:attrNameLst>
                                          <p:attrName>ppt_y</p:attrName>
                                        </p:attrNameLst>
                                      </p:cBhvr>
                                      <p:tavLst>
                                        <p:tav tm="0">
                                          <p:val>
                                            <p:strVal val="#ppt_y"/>
                                          </p:val>
                                        </p:tav>
                                        <p:tav tm="100000">
                                          <p:val>
                                            <p:strVal val="#ppt_y"/>
                                          </p:val>
                                        </p:tav>
                                      </p:tavLst>
                                    </p:anim>
                                    <p:anim calcmode="lin" valueType="num">
                                      <p:cBhvr>
                                        <p:cTn id="15" dur="5000" fill="hold"/>
                                        <p:tgtEl>
                                          <p:spTgt spid="9"/>
                                        </p:tgtEl>
                                        <p:attrNameLst>
                                          <p:attrName>ppt_w</p:attrName>
                                        </p:attrNameLst>
                                      </p:cBhvr>
                                      <p:tavLst>
                                        <p:tav tm="0">
                                          <p:val>
                                            <p:fltVal val="0"/>
                                          </p:val>
                                        </p:tav>
                                        <p:tav tm="100000">
                                          <p:val>
                                            <p:strVal val="#ppt_w"/>
                                          </p:val>
                                        </p:tav>
                                      </p:tavLst>
                                    </p:anim>
                                    <p:anim calcmode="lin" valueType="num">
                                      <p:cBhvr>
                                        <p:cTn id="16" dur="5000" fill="hold"/>
                                        <p:tgtEl>
                                          <p:spTgt spid="9"/>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1" fill="hold" nodeType="afterEffect">
                                  <p:stCondLst>
                                    <p:cond delay="0"/>
                                  </p:stCondLst>
                                  <p:childTnLst>
                                    <p:anim calcmode="lin" valueType="num">
                                      <p:cBhvr>
                                        <p:cTn id="19" dur="5000"/>
                                        <p:tgtEl>
                                          <p:spTgt spid="9"/>
                                        </p:tgtEl>
                                        <p:attrNameLst>
                                          <p:attrName>ppt_x</p:attrName>
                                        </p:attrNameLst>
                                      </p:cBhvr>
                                      <p:tavLst>
                                        <p:tav tm="0">
                                          <p:val>
                                            <p:strVal val="ppt_x"/>
                                          </p:val>
                                        </p:tav>
                                        <p:tav tm="100000">
                                          <p:val>
                                            <p:strVal val="ppt_x"/>
                                          </p:val>
                                        </p:tav>
                                      </p:tavLst>
                                    </p:anim>
                                    <p:anim calcmode="lin" valueType="num">
                                      <p:cBhvr>
                                        <p:cTn id="20" dur="5000"/>
                                        <p:tgtEl>
                                          <p:spTgt spid="9"/>
                                        </p:tgtEl>
                                        <p:attrNameLst>
                                          <p:attrName>ppt_y</p:attrName>
                                        </p:attrNameLst>
                                      </p:cBhvr>
                                      <p:tavLst>
                                        <p:tav tm="0">
                                          <p:val>
                                            <p:strVal val="ppt_y"/>
                                          </p:val>
                                        </p:tav>
                                        <p:tav tm="100000">
                                          <p:val>
                                            <p:strVal val="ppt_y-ppt_h/2"/>
                                          </p:val>
                                        </p:tav>
                                      </p:tavLst>
                                    </p:anim>
                                    <p:anim calcmode="lin" valueType="num">
                                      <p:cBhvr>
                                        <p:cTn id="21" dur="5000"/>
                                        <p:tgtEl>
                                          <p:spTgt spid="9"/>
                                        </p:tgtEl>
                                        <p:attrNameLst>
                                          <p:attrName>ppt_w</p:attrName>
                                        </p:attrNameLst>
                                      </p:cBhvr>
                                      <p:tavLst>
                                        <p:tav tm="0">
                                          <p:val>
                                            <p:strVal val="ppt_w"/>
                                          </p:val>
                                        </p:tav>
                                        <p:tav tm="100000">
                                          <p:val>
                                            <p:strVal val="ppt_w"/>
                                          </p:val>
                                        </p:tav>
                                      </p:tavLst>
                                    </p:anim>
                                    <p:anim calcmode="lin" valueType="num">
                                      <p:cBhvr>
                                        <p:cTn id="22" dur="5000"/>
                                        <p:tgtEl>
                                          <p:spTgt spid="9"/>
                                        </p:tgtEl>
                                        <p:attrNameLst>
                                          <p:attrName>ppt_h</p:attrName>
                                        </p:attrNameLst>
                                      </p:cBhvr>
                                      <p:tavLst>
                                        <p:tav tm="0">
                                          <p:val>
                                            <p:strVal val="ppt_h"/>
                                          </p:val>
                                        </p:tav>
                                        <p:tav tm="100000">
                                          <p:val>
                                            <p:fltVal val="0"/>
                                          </p:val>
                                        </p:tav>
                                      </p:tavLst>
                                    </p:anim>
                                    <p:set>
                                      <p:cBhvr>
                                        <p:cTn id="23" dur="1" fill="hold">
                                          <p:stCondLst>
                                            <p:cond delay="4999"/>
                                          </p:stCondLst>
                                        </p:cTn>
                                        <p:tgtEl>
                                          <p:spTgt spid="9"/>
                                        </p:tgtEl>
                                        <p:attrNameLst>
                                          <p:attrName>style.visibility</p:attrName>
                                        </p:attrNameLst>
                                      </p:cBhvr>
                                      <p:to>
                                        <p:strVal val="hidden"/>
                                      </p:to>
                                    </p:set>
                                  </p:childTnLst>
                                </p:cTn>
                              </p:par>
                              <p:par>
                                <p:cTn id="24" presetID="17" presetClass="entr" presetSubtype="4"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0" fill="hold"/>
                                        <p:tgtEl>
                                          <p:spTgt spid="8"/>
                                        </p:tgtEl>
                                        <p:attrNameLst>
                                          <p:attrName>ppt_x</p:attrName>
                                        </p:attrNameLst>
                                      </p:cBhvr>
                                      <p:tavLst>
                                        <p:tav tm="0">
                                          <p:val>
                                            <p:strVal val="#ppt_x"/>
                                          </p:val>
                                        </p:tav>
                                        <p:tav tm="100000">
                                          <p:val>
                                            <p:strVal val="#ppt_x"/>
                                          </p:val>
                                        </p:tav>
                                      </p:tavLst>
                                    </p:anim>
                                    <p:anim calcmode="lin" valueType="num">
                                      <p:cBhvr>
                                        <p:cTn id="27" dur="5000" fill="hold"/>
                                        <p:tgtEl>
                                          <p:spTgt spid="8"/>
                                        </p:tgtEl>
                                        <p:attrNameLst>
                                          <p:attrName>ppt_y</p:attrName>
                                        </p:attrNameLst>
                                      </p:cBhvr>
                                      <p:tavLst>
                                        <p:tav tm="0">
                                          <p:val>
                                            <p:strVal val="#ppt_y+#ppt_h/2"/>
                                          </p:val>
                                        </p:tav>
                                        <p:tav tm="100000">
                                          <p:val>
                                            <p:strVal val="#ppt_y"/>
                                          </p:val>
                                        </p:tav>
                                      </p:tavLst>
                                    </p:anim>
                                    <p:anim calcmode="lin" valueType="num">
                                      <p:cBhvr>
                                        <p:cTn id="28" dur="5000" fill="hold"/>
                                        <p:tgtEl>
                                          <p:spTgt spid="8"/>
                                        </p:tgtEl>
                                        <p:attrNameLst>
                                          <p:attrName>ppt_w</p:attrName>
                                        </p:attrNameLst>
                                      </p:cBhvr>
                                      <p:tavLst>
                                        <p:tav tm="0">
                                          <p:val>
                                            <p:strVal val="#ppt_w"/>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childTnLst>
                                </p:cTn>
                              </p:par>
                              <p:par>
                                <p:cTn id="30" presetID="48" presetClass="entr" presetSubtype="0" accel="5000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4" dur="3000" fill="hold"/>
                                        <p:tgtEl>
                                          <p:spTgt spid="10"/>
                                        </p:tgtEl>
                                        <p:attrNameLst>
                                          <p:attrName>ppt_y</p:attrName>
                                        </p:attrNameLst>
                                      </p:cBhvr>
                                      <p:tavLst>
                                        <p:tav tm="0">
                                          <p:val>
                                            <p:strVal val="#ppt_y"/>
                                          </p:val>
                                        </p:tav>
                                        <p:tav tm="100000">
                                          <p:val>
                                            <p:strVal val="#ppt_y"/>
                                          </p:val>
                                        </p:tav>
                                      </p:tavLst>
                                    </p:anim>
                                    <p:animEffect transition="in" filter="fade">
                                      <p:cBhvr>
                                        <p:cTn id="35" dur="3000"/>
                                        <p:tgtEl>
                                          <p:spTgt spid="10"/>
                                        </p:tgtEl>
                                      </p:cBhvr>
                                    </p:animEffect>
                                  </p:childTnLst>
                                </p:cTn>
                              </p:par>
                              <p:par>
                                <p:cTn id="36" presetID="20" presetClass="entr" presetSubtype="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edge">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85852" y="1214422"/>
            <a:ext cx="3482043" cy="4401205"/>
          </a:xfrm>
          <a:prstGeom prst="rect">
            <a:avLst/>
          </a:prstGeom>
          <a:noFill/>
        </p:spPr>
        <p:txBody>
          <a:bodyPr wrap="none" rtlCol="0">
            <a:spAutoFit/>
          </a:bodyPr>
          <a:lstStyle/>
          <a:p>
            <a:r>
              <a:rPr lang="es-ES" sz="2800" dirty="0" smtClean="0">
                <a:solidFill>
                  <a:schemeClr val="bg1"/>
                </a:solidFill>
              </a:rPr>
              <a:t>Esa armonía que el viento</a:t>
            </a:r>
          </a:p>
          <a:p>
            <a:r>
              <a:rPr lang="es-ES" sz="2800" dirty="0" smtClean="0">
                <a:solidFill>
                  <a:schemeClr val="bg1"/>
                </a:solidFill>
              </a:rPr>
              <a:t>recoge entre esos millares</a:t>
            </a:r>
          </a:p>
          <a:p>
            <a:r>
              <a:rPr lang="es-ES" sz="2800" dirty="0" smtClean="0">
                <a:solidFill>
                  <a:schemeClr val="bg1"/>
                </a:solidFill>
              </a:rPr>
              <a:t>de floridos olivares,</a:t>
            </a:r>
          </a:p>
          <a:p>
            <a:r>
              <a:rPr lang="es-ES" sz="2800" dirty="0" smtClean="0">
                <a:solidFill>
                  <a:schemeClr val="bg1"/>
                </a:solidFill>
              </a:rPr>
              <a:t>que agita con manso aliento;</a:t>
            </a:r>
          </a:p>
          <a:p>
            <a:r>
              <a:rPr lang="es-ES" sz="2800" dirty="0" smtClean="0">
                <a:solidFill>
                  <a:schemeClr val="bg1"/>
                </a:solidFill>
              </a:rPr>
              <a:t>ese dulcísimo acento</a:t>
            </a:r>
          </a:p>
          <a:p>
            <a:r>
              <a:rPr lang="es-ES" sz="2800" dirty="0" smtClean="0">
                <a:solidFill>
                  <a:schemeClr val="bg1"/>
                </a:solidFill>
              </a:rPr>
              <a:t>con que trina el ruiseñor</a:t>
            </a:r>
          </a:p>
          <a:p>
            <a:r>
              <a:rPr lang="es-ES" sz="2800" dirty="0" smtClean="0">
                <a:solidFill>
                  <a:schemeClr val="bg1"/>
                </a:solidFill>
              </a:rPr>
              <a:t>de sus copas morador,</a:t>
            </a:r>
          </a:p>
          <a:p>
            <a:r>
              <a:rPr lang="es-ES" sz="2800" dirty="0" smtClean="0">
                <a:solidFill>
                  <a:schemeClr val="bg1"/>
                </a:solidFill>
              </a:rPr>
              <a:t>llamando al cercano día,</a:t>
            </a:r>
          </a:p>
          <a:p>
            <a:r>
              <a:rPr lang="es-ES" sz="2800" dirty="0" smtClean="0">
                <a:solidFill>
                  <a:schemeClr val="bg1"/>
                </a:solidFill>
              </a:rPr>
              <a:t>¿no es verdad, gacela mía,</a:t>
            </a:r>
          </a:p>
          <a:p>
            <a:endParaRPr lang="es-ES" sz="2800" dirty="0">
              <a:solidFill>
                <a:schemeClr val="bg1"/>
              </a:solidFill>
            </a:endParaRPr>
          </a:p>
        </p:txBody>
      </p:sp>
      <p:pic>
        <p:nvPicPr>
          <p:cNvPr id="7" name="6 Imagen" descr="BOBINA 3Sub09.jpg"/>
          <p:cNvPicPr>
            <a:picLocks noChangeAspect="1"/>
          </p:cNvPicPr>
          <p:nvPr/>
        </p:nvPicPr>
        <p:blipFill>
          <a:blip r:embed="rId5"/>
          <a:stretch>
            <a:fillRect/>
          </a:stretch>
        </p:blipFill>
        <p:spPr>
          <a:xfrm>
            <a:off x="4857752" y="2000240"/>
            <a:ext cx="3714776" cy="3000396"/>
          </a:xfrm>
          <a:prstGeom prst="roundRect">
            <a:avLst>
              <a:gd name="adj" fmla="val 4167"/>
            </a:avLst>
          </a:prstGeom>
          <a:solidFill>
            <a:srgbClr val="FFFFFF"/>
          </a:solidFill>
          <a:ln w="76200" cap="sq">
            <a:solidFill>
              <a:srgbClr val="6443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8" name="7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2/3*#ppt_w"/>
                                          </p:val>
                                        </p:tav>
                                        <p:tav tm="100000">
                                          <p:val>
                                            <p:strVal val="#ppt_w"/>
                                          </p:val>
                                        </p:tav>
                                      </p:tavLst>
                                    </p:anim>
                                    <p:anim calcmode="lin" valueType="num">
                                      <p:cBhvr>
                                        <p:cTn id="8" dur="5000" fill="hold"/>
                                        <p:tgtEl>
                                          <p:spTgt spid="7"/>
                                        </p:tgtEl>
                                        <p:attrNameLst>
                                          <p:attrName>ppt_h</p:attrName>
                                        </p:attrNameLst>
                                      </p:cBhvr>
                                      <p:tavLst>
                                        <p:tav tm="0">
                                          <p:val>
                                            <p:strVal val="2/3*#ppt_h"/>
                                          </p:val>
                                        </p:tav>
                                        <p:tav tm="100000">
                                          <p:val>
                                            <p:strVal val="#ppt_h"/>
                                          </p:val>
                                        </p:tav>
                                      </p:tavLst>
                                    </p:anim>
                                  </p:childTnLst>
                                </p:cTn>
                              </p:par>
                              <p:par>
                                <p:cTn id="9" presetID="48" presetClass="entr" presetSubtype="0" accel="5000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13" dur="3000" fill="hold"/>
                                        <p:tgtEl>
                                          <p:spTgt spid="8"/>
                                        </p:tgtEl>
                                        <p:attrNameLst>
                                          <p:attrName>ppt_y</p:attrName>
                                        </p:attrNameLst>
                                      </p:cBhvr>
                                      <p:tavLst>
                                        <p:tav tm="0">
                                          <p:val>
                                            <p:strVal val="#ppt_y"/>
                                          </p:val>
                                        </p:tav>
                                        <p:tav tm="100000">
                                          <p:val>
                                            <p:strVal val="#ppt_y"/>
                                          </p:val>
                                        </p:tav>
                                      </p:tavLst>
                                    </p:anim>
                                    <p:animEffect transition="in" filter="fade">
                                      <p:cBhvr>
                                        <p:cTn id="14" dur="3000"/>
                                        <p:tgtEl>
                                          <p:spTgt spid="8"/>
                                        </p:tgtEl>
                                      </p:cBhvr>
                                    </p:animEffect>
                                  </p:childTnLst>
                                </p:cTn>
                              </p:par>
                              <p:par>
                                <p:cTn id="15" presetID="20"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edg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357290" y="1214422"/>
            <a:ext cx="3315331" cy="4401205"/>
          </a:xfrm>
          <a:prstGeom prst="rect">
            <a:avLst/>
          </a:prstGeom>
          <a:noFill/>
        </p:spPr>
        <p:txBody>
          <a:bodyPr wrap="none" rtlCol="0">
            <a:spAutoFit/>
          </a:bodyPr>
          <a:lstStyle/>
          <a:p>
            <a:r>
              <a:rPr lang="es-ES" sz="2800" dirty="0" smtClean="0">
                <a:solidFill>
                  <a:schemeClr val="bg1"/>
                </a:solidFill>
              </a:rPr>
              <a:t>que están respirando amor?</a:t>
            </a:r>
          </a:p>
          <a:p>
            <a:r>
              <a:rPr lang="es-ES" sz="2800" dirty="0" smtClean="0">
                <a:solidFill>
                  <a:schemeClr val="bg1"/>
                </a:solidFill>
              </a:rPr>
              <a:t>Y estas palabras que están</a:t>
            </a:r>
          </a:p>
          <a:p>
            <a:r>
              <a:rPr lang="es-ES" sz="2800" dirty="0" smtClean="0">
                <a:solidFill>
                  <a:schemeClr val="bg1"/>
                </a:solidFill>
              </a:rPr>
              <a:t>filtrando insensiblemente</a:t>
            </a:r>
          </a:p>
          <a:p>
            <a:r>
              <a:rPr lang="es-ES" sz="2800" dirty="0" smtClean="0">
                <a:solidFill>
                  <a:schemeClr val="bg1"/>
                </a:solidFill>
              </a:rPr>
              <a:t>tu corazón, ya pendiente</a:t>
            </a:r>
          </a:p>
          <a:p>
            <a:r>
              <a:rPr lang="es-ES" sz="2800" dirty="0" smtClean="0">
                <a:solidFill>
                  <a:schemeClr val="bg1"/>
                </a:solidFill>
              </a:rPr>
              <a:t>de los labios de don Juan,</a:t>
            </a:r>
          </a:p>
          <a:p>
            <a:r>
              <a:rPr lang="es-ES" sz="2800" dirty="0" smtClean="0">
                <a:solidFill>
                  <a:schemeClr val="bg1"/>
                </a:solidFill>
              </a:rPr>
              <a:t>y cuyas ideas van</a:t>
            </a:r>
          </a:p>
          <a:p>
            <a:r>
              <a:rPr lang="es-ES" sz="2800" dirty="0" smtClean="0">
                <a:solidFill>
                  <a:schemeClr val="bg1"/>
                </a:solidFill>
              </a:rPr>
              <a:t>inflamando en su interior</a:t>
            </a:r>
          </a:p>
          <a:p>
            <a:r>
              <a:rPr lang="es-ES" sz="2800" dirty="0" smtClean="0">
                <a:solidFill>
                  <a:schemeClr val="bg1"/>
                </a:solidFill>
              </a:rPr>
              <a:t>un fuego germinador</a:t>
            </a:r>
          </a:p>
          <a:p>
            <a:r>
              <a:rPr lang="es-ES" sz="2800" dirty="0" smtClean="0">
                <a:solidFill>
                  <a:schemeClr val="bg1"/>
                </a:solidFill>
              </a:rPr>
              <a:t>no encendido todavía,</a:t>
            </a:r>
          </a:p>
          <a:p>
            <a:endParaRPr lang="es-ES" sz="2800" dirty="0">
              <a:solidFill>
                <a:schemeClr val="bg1"/>
              </a:solidFill>
            </a:endParaRPr>
          </a:p>
        </p:txBody>
      </p:sp>
      <p:pic>
        <p:nvPicPr>
          <p:cNvPr id="7" name="6 Imagen" descr="BOBINA 3Sub18.jpg"/>
          <p:cNvPicPr>
            <a:picLocks noChangeAspect="1"/>
          </p:cNvPicPr>
          <p:nvPr/>
        </p:nvPicPr>
        <p:blipFill>
          <a:blip r:embed="rId6"/>
          <a:stretch>
            <a:fillRect/>
          </a:stretch>
        </p:blipFill>
        <p:spPr>
          <a:xfrm>
            <a:off x="4643438" y="1928802"/>
            <a:ext cx="3903576" cy="3214710"/>
          </a:xfrm>
          <a:prstGeom prst="ellipse">
            <a:avLst/>
          </a:prstGeom>
          <a:ln w="190500" cap="rnd">
            <a:solidFill>
              <a:srgbClr val="6443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8" name="7 Imagen" descr="BOBINA 3Sub02.jpg"/>
          <p:cNvPicPr>
            <a:picLocks noChangeAspect="1"/>
          </p:cNvPicPr>
          <p:nvPr/>
        </p:nvPicPr>
        <p:blipFill>
          <a:blip r:embed="rId7"/>
          <a:stretch>
            <a:fillRect/>
          </a:stretch>
        </p:blipFill>
        <p:spPr>
          <a:xfrm>
            <a:off x="4643438" y="1857364"/>
            <a:ext cx="3870096" cy="3214710"/>
          </a:xfrm>
          <a:prstGeom prst="ellipse">
            <a:avLst/>
          </a:prstGeom>
          <a:ln w="190500" cap="rnd">
            <a:solidFill>
              <a:srgbClr val="6443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9" name="8 Imagen" descr="123921qyzjxglsi9.gif"/>
          <p:cNvPicPr>
            <a:picLocks noChangeAspect="1"/>
          </p:cNvPicPr>
          <p:nvPr/>
        </p:nvPicPr>
        <p:blipFill>
          <a:blip r:embed="rId8"/>
          <a:stretch>
            <a:fillRect/>
          </a:stretch>
        </p:blipFill>
        <p:spPr>
          <a:xfrm rot="20767103">
            <a:off x="2208539" y="5386903"/>
            <a:ext cx="3891396" cy="1019175"/>
          </a:xfrm>
          <a:prstGeom prst="rect">
            <a:avLst/>
          </a:prstGeom>
        </p:spPr>
      </p:pic>
      <p:pic>
        <p:nvPicPr>
          <p:cNvPr id="10" name="9 Imagen" descr="123921qyzjxglsi9.gif"/>
          <p:cNvPicPr>
            <a:picLocks noChangeAspect="1"/>
          </p:cNvPicPr>
          <p:nvPr/>
        </p:nvPicPr>
        <p:blipFill>
          <a:blip r:embed="rId8"/>
          <a:stretch>
            <a:fillRect/>
          </a:stretch>
        </p:blipFill>
        <p:spPr>
          <a:xfrm rot="11834383">
            <a:off x="2921101" y="5482950"/>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ppt_w/2"/>
                                          </p:val>
                                        </p:tav>
                                        <p:tav tm="100000">
                                          <p:val>
                                            <p:strVal val="#ppt_x"/>
                                          </p:val>
                                        </p:tav>
                                      </p:tavLst>
                                    </p:anim>
                                    <p:anim calcmode="lin" valueType="num">
                                      <p:cBhvr>
                                        <p:cTn id="14" dur="5000" fill="hold"/>
                                        <p:tgtEl>
                                          <p:spTgt spid="8"/>
                                        </p:tgtEl>
                                        <p:attrNameLst>
                                          <p:attrName>ppt_y</p:attrName>
                                        </p:attrNameLst>
                                      </p:cBhvr>
                                      <p:tavLst>
                                        <p:tav tm="0">
                                          <p:val>
                                            <p:strVal val="#ppt_y"/>
                                          </p:val>
                                        </p:tav>
                                        <p:tav tm="100000">
                                          <p:val>
                                            <p:strVal val="#ppt_y"/>
                                          </p:val>
                                        </p:tav>
                                      </p:tavLst>
                                    </p:anim>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8" fill="hold" nodeType="afterEffect">
                                  <p:stCondLst>
                                    <p:cond delay="0"/>
                                  </p:stCondLst>
                                  <p:childTnLst>
                                    <p:anim calcmode="lin" valueType="num">
                                      <p:cBhvr>
                                        <p:cTn id="19" dur="5000"/>
                                        <p:tgtEl>
                                          <p:spTgt spid="8"/>
                                        </p:tgtEl>
                                        <p:attrNameLst>
                                          <p:attrName>ppt_x</p:attrName>
                                        </p:attrNameLst>
                                      </p:cBhvr>
                                      <p:tavLst>
                                        <p:tav tm="0">
                                          <p:val>
                                            <p:strVal val="ppt_x"/>
                                          </p:val>
                                        </p:tav>
                                        <p:tav tm="100000">
                                          <p:val>
                                            <p:strVal val="ppt_x-ppt_w/2"/>
                                          </p:val>
                                        </p:tav>
                                      </p:tavLst>
                                    </p:anim>
                                    <p:anim calcmode="lin" valueType="num">
                                      <p:cBhvr>
                                        <p:cTn id="20" dur="5000"/>
                                        <p:tgtEl>
                                          <p:spTgt spid="8"/>
                                        </p:tgtEl>
                                        <p:attrNameLst>
                                          <p:attrName>ppt_y</p:attrName>
                                        </p:attrNameLst>
                                      </p:cBhvr>
                                      <p:tavLst>
                                        <p:tav tm="0">
                                          <p:val>
                                            <p:strVal val="ppt_y"/>
                                          </p:val>
                                        </p:tav>
                                        <p:tav tm="100000">
                                          <p:val>
                                            <p:strVal val="ppt_y"/>
                                          </p:val>
                                        </p:tav>
                                      </p:tavLst>
                                    </p:anim>
                                    <p:anim calcmode="lin" valueType="num">
                                      <p:cBhvr>
                                        <p:cTn id="21" dur="5000"/>
                                        <p:tgtEl>
                                          <p:spTgt spid="8"/>
                                        </p:tgtEl>
                                        <p:attrNameLst>
                                          <p:attrName>ppt_w</p:attrName>
                                        </p:attrNameLst>
                                      </p:cBhvr>
                                      <p:tavLst>
                                        <p:tav tm="0">
                                          <p:val>
                                            <p:strVal val="ppt_w"/>
                                          </p:val>
                                        </p:tav>
                                        <p:tav tm="100000">
                                          <p:val>
                                            <p:fltVal val="0"/>
                                          </p:val>
                                        </p:tav>
                                      </p:tavLst>
                                    </p:anim>
                                    <p:anim calcmode="lin" valueType="num">
                                      <p:cBhvr>
                                        <p:cTn id="22" dur="5000"/>
                                        <p:tgtEl>
                                          <p:spTgt spid="8"/>
                                        </p:tgtEl>
                                        <p:attrNameLst>
                                          <p:attrName>ppt_h</p:attrName>
                                        </p:attrNameLst>
                                      </p:cBhvr>
                                      <p:tavLst>
                                        <p:tav tm="0">
                                          <p:val>
                                            <p:strVal val="ppt_h"/>
                                          </p:val>
                                        </p:tav>
                                        <p:tav tm="100000">
                                          <p:val>
                                            <p:strVal val="ppt_h"/>
                                          </p:val>
                                        </p:tav>
                                      </p:tavLst>
                                    </p:anim>
                                    <p:set>
                                      <p:cBhvr>
                                        <p:cTn id="23" dur="1" fill="hold">
                                          <p:stCondLst>
                                            <p:cond delay="4999"/>
                                          </p:stCondLst>
                                        </p:cTn>
                                        <p:tgtEl>
                                          <p:spTgt spid="8"/>
                                        </p:tgtEl>
                                        <p:attrNameLst>
                                          <p:attrName>style.visibility</p:attrName>
                                        </p:attrNameLst>
                                      </p:cBhvr>
                                      <p:to>
                                        <p:strVal val="hidden"/>
                                      </p:to>
                                    </p:set>
                                  </p:childTnLst>
                                </p:cTn>
                              </p:par>
                              <p:par>
                                <p:cTn id="24" presetID="17"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0" fill="hold"/>
                                        <p:tgtEl>
                                          <p:spTgt spid="7"/>
                                        </p:tgtEl>
                                        <p:attrNameLst>
                                          <p:attrName>ppt_x</p:attrName>
                                        </p:attrNameLst>
                                      </p:cBhvr>
                                      <p:tavLst>
                                        <p:tav tm="0">
                                          <p:val>
                                            <p:strVal val="#ppt_x+#ppt_w/2"/>
                                          </p:val>
                                        </p:tav>
                                        <p:tav tm="100000">
                                          <p:val>
                                            <p:strVal val="#ppt_x"/>
                                          </p:val>
                                        </p:tav>
                                      </p:tavLst>
                                    </p:anim>
                                    <p:anim calcmode="lin" valueType="num">
                                      <p:cBhvr>
                                        <p:cTn id="27" dur="5000" fill="hold"/>
                                        <p:tgtEl>
                                          <p:spTgt spid="7"/>
                                        </p:tgtEl>
                                        <p:attrNameLst>
                                          <p:attrName>ppt_y</p:attrName>
                                        </p:attrNameLst>
                                      </p:cBhvr>
                                      <p:tavLst>
                                        <p:tav tm="0">
                                          <p:val>
                                            <p:strVal val="#ppt_y"/>
                                          </p:val>
                                        </p:tav>
                                        <p:tav tm="100000">
                                          <p:val>
                                            <p:strVal val="#ppt_y"/>
                                          </p:val>
                                        </p:tav>
                                      </p:tavLst>
                                    </p:anim>
                                    <p:anim calcmode="lin" valueType="num">
                                      <p:cBhvr>
                                        <p:cTn id="28" dur="5000" fill="hold"/>
                                        <p:tgtEl>
                                          <p:spTgt spid="7"/>
                                        </p:tgtEl>
                                        <p:attrNameLst>
                                          <p:attrName>ppt_w</p:attrName>
                                        </p:attrNameLst>
                                      </p:cBhvr>
                                      <p:tavLst>
                                        <p:tav tm="0">
                                          <p:val>
                                            <p:fltVal val="0"/>
                                          </p:val>
                                        </p:tav>
                                        <p:tav tm="100000">
                                          <p:val>
                                            <p:strVal val="#ppt_w"/>
                                          </p:val>
                                        </p:tav>
                                      </p:tavLst>
                                    </p:anim>
                                    <p:anim calcmode="lin" valueType="num">
                                      <p:cBhvr>
                                        <p:cTn id="29" dur="5000" fill="hold"/>
                                        <p:tgtEl>
                                          <p:spTgt spid="7"/>
                                        </p:tgtEl>
                                        <p:attrNameLst>
                                          <p:attrName>ppt_h</p:attrName>
                                        </p:attrNameLst>
                                      </p:cBhvr>
                                      <p:tavLst>
                                        <p:tav tm="0">
                                          <p:val>
                                            <p:strVal val="#ppt_h"/>
                                          </p:val>
                                        </p:tav>
                                        <p:tav tm="100000">
                                          <p:val>
                                            <p:strVal val="#ppt_h"/>
                                          </p:val>
                                        </p:tav>
                                      </p:tavLst>
                                    </p:anim>
                                  </p:childTnLst>
                                </p:cTn>
                              </p:par>
                              <p:par>
                                <p:cTn id="30" presetID="48" presetClass="entr" presetSubtype="0" accel="5000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4" dur="3000" fill="hold"/>
                                        <p:tgtEl>
                                          <p:spTgt spid="9"/>
                                        </p:tgtEl>
                                        <p:attrNameLst>
                                          <p:attrName>ppt_y</p:attrName>
                                        </p:attrNameLst>
                                      </p:cBhvr>
                                      <p:tavLst>
                                        <p:tav tm="0">
                                          <p:val>
                                            <p:strVal val="#ppt_y"/>
                                          </p:val>
                                        </p:tav>
                                        <p:tav tm="100000">
                                          <p:val>
                                            <p:strVal val="#ppt_y"/>
                                          </p:val>
                                        </p:tav>
                                      </p:tavLst>
                                    </p:anim>
                                    <p:animEffect transition="in" filter="fade">
                                      <p:cBhvr>
                                        <p:cTn id="35" dur="3000"/>
                                        <p:tgtEl>
                                          <p:spTgt spid="9"/>
                                        </p:tgtEl>
                                      </p:cBhvr>
                                    </p:animEffect>
                                  </p:childTnLst>
                                </p:cTn>
                              </p:par>
                            </p:childTnLst>
                          </p:cTn>
                        </p:par>
                        <p:par>
                          <p:cTn id="36" fill="hold">
                            <p:stCondLst>
                              <p:cond delay="10000"/>
                            </p:stCondLst>
                            <p:childTnLst>
                              <p:par>
                                <p:cTn id="37" presetID="48" presetClass="entr" presetSubtype="0" accel="5000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41" dur="3000" fill="hold"/>
                                        <p:tgtEl>
                                          <p:spTgt spid="10"/>
                                        </p:tgtEl>
                                        <p:attrNameLst>
                                          <p:attrName>ppt_y</p:attrName>
                                        </p:attrNameLst>
                                      </p:cBhvr>
                                      <p:tavLst>
                                        <p:tav tm="0">
                                          <p:val>
                                            <p:strVal val="#ppt_y"/>
                                          </p:val>
                                        </p:tav>
                                        <p:tav tm="100000">
                                          <p:val>
                                            <p:strVal val="#ppt_y"/>
                                          </p:val>
                                        </p:tav>
                                      </p:tavLst>
                                    </p:anim>
                                    <p:animEffect transition="in" filter="fade">
                                      <p:cBhvr>
                                        <p:cTn id="42" dur="30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20" presetClass="entr" presetSubtype="0"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edge">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1142984"/>
            <a:ext cx="3111749" cy="4524315"/>
          </a:xfrm>
          <a:prstGeom prst="rect">
            <a:avLst/>
          </a:prstGeom>
          <a:noFill/>
        </p:spPr>
        <p:txBody>
          <a:bodyPr wrap="none" rtlCol="0">
            <a:spAutoFit/>
          </a:bodyPr>
          <a:lstStyle/>
          <a:p>
            <a:r>
              <a:rPr lang="es-ES" sz="2400" dirty="0" smtClean="0">
                <a:solidFill>
                  <a:schemeClr val="bg1"/>
                </a:solidFill>
              </a:rPr>
              <a:t>¿no es verdad, estrella mía,</a:t>
            </a:r>
          </a:p>
          <a:p>
            <a:r>
              <a:rPr lang="es-ES" sz="2400" dirty="0" smtClean="0">
                <a:solidFill>
                  <a:schemeClr val="bg1"/>
                </a:solidFill>
              </a:rPr>
              <a:t>que están respirando amor?</a:t>
            </a:r>
          </a:p>
          <a:p>
            <a:r>
              <a:rPr lang="es-ES" sz="2400" dirty="0" smtClean="0">
                <a:solidFill>
                  <a:schemeClr val="bg1"/>
                </a:solidFill>
              </a:rPr>
              <a:t>Y esas dos líquidas perlas</a:t>
            </a:r>
          </a:p>
          <a:p>
            <a:r>
              <a:rPr lang="es-ES" sz="2400" dirty="0" smtClean="0">
                <a:solidFill>
                  <a:schemeClr val="bg1"/>
                </a:solidFill>
              </a:rPr>
              <a:t>que se desprenden tranquilas</a:t>
            </a:r>
          </a:p>
          <a:p>
            <a:r>
              <a:rPr lang="es-ES" sz="2400" dirty="0" smtClean="0">
                <a:solidFill>
                  <a:schemeClr val="bg1"/>
                </a:solidFill>
              </a:rPr>
              <a:t>de tus radiantes pupilas</a:t>
            </a:r>
          </a:p>
          <a:p>
            <a:r>
              <a:rPr lang="es-ES" sz="2400" dirty="0" smtClean="0">
                <a:solidFill>
                  <a:schemeClr val="bg1"/>
                </a:solidFill>
              </a:rPr>
              <a:t>convidándome a beberlas,</a:t>
            </a:r>
          </a:p>
          <a:p>
            <a:r>
              <a:rPr lang="es-ES" sz="2400" dirty="0" smtClean="0">
                <a:solidFill>
                  <a:schemeClr val="bg1"/>
                </a:solidFill>
              </a:rPr>
              <a:t>evaporarse, a no verlas,</a:t>
            </a:r>
          </a:p>
          <a:p>
            <a:r>
              <a:rPr lang="es-ES" sz="2400" dirty="0" smtClean="0">
                <a:solidFill>
                  <a:schemeClr val="bg1"/>
                </a:solidFill>
              </a:rPr>
              <a:t>de sí mismas al calor;</a:t>
            </a:r>
          </a:p>
          <a:p>
            <a:r>
              <a:rPr lang="es-ES" sz="2400" dirty="0" smtClean="0">
                <a:solidFill>
                  <a:schemeClr val="bg1"/>
                </a:solidFill>
              </a:rPr>
              <a:t>y ese encendido color</a:t>
            </a:r>
          </a:p>
          <a:p>
            <a:r>
              <a:rPr lang="es-ES" sz="2400" dirty="0" smtClean="0">
                <a:solidFill>
                  <a:schemeClr val="bg1"/>
                </a:solidFill>
              </a:rPr>
              <a:t>que en tu semblante no había,</a:t>
            </a:r>
          </a:p>
          <a:p>
            <a:r>
              <a:rPr lang="es-ES" sz="2400" dirty="0" smtClean="0">
                <a:solidFill>
                  <a:schemeClr val="bg1"/>
                </a:solidFill>
              </a:rPr>
              <a:t>¿no es verdad, hermosa mía,</a:t>
            </a:r>
          </a:p>
          <a:p>
            <a:endParaRPr lang="es-ES" sz="2400" dirty="0">
              <a:solidFill>
                <a:schemeClr val="bg1"/>
              </a:solidFill>
            </a:endParaRPr>
          </a:p>
        </p:txBody>
      </p:sp>
      <p:pic>
        <p:nvPicPr>
          <p:cNvPr id="7" name="6 Imagen" descr="don-juan-tenorio-large.jpg"/>
          <p:cNvPicPr>
            <a:picLocks noChangeAspect="1"/>
          </p:cNvPicPr>
          <p:nvPr/>
        </p:nvPicPr>
        <p:blipFill>
          <a:blip r:embed="rId5"/>
          <a:stretch>
            <a:fillRect/>
          </a:stretch>
        </p:blipFill>
        <p:spPr>
          <a:xfrm>
            <a:off x="4429124" y="1857364"/>
            <a:ext cx="4071966" cy="3071834"/>
          </a:xfrm>
          <a:prstGeom prst="round2DiagRect">
            <a:avLst>
              <a:gd name="adj1" fmla="val 16667"/>
              <a:gd name="adj2" fmla="val 0"/>
            </a:avLst>
          </a:prstGeom>
          <a:ln w="88900" cap="sq">
            <a:solidFill>
              <a:srgbClr val="644300"/>
            </a:solidFill>
            <a:miter lim="800000"/>
          </a:ln>
          <a:effectLst>
            <a:outerShdw blurRad="254000" algn="tl" rotWithShape="0">
              <a:srgbClr val="000000">
                <a:alpha val="43000"/>
              </a:srgbClr>
            </a:outerShdw>
          </a:effectLst>
        </p:spPr>
      </p:pic>
      <p:pic>
        <p:nvPicPr>
          <p:cNvPr id="8" name="7 Imagen" descr="don_juan_tenorio-,..jpg"/>
          <p:cNvPicPr>
            <a:picLocks noChangeAspect="1"/>
          </p:cNvPicPr>
          <p:nvPr/>
        </p:nvPicPr>
        <p:blipFill>
          <a:blip r:embed="rId6"/>
          <a:stretch>
            <a:fillRect/>
          </a:stretch>
        </p:blipFill>
        <p:spPr>
          <a:xfrm>
            <a:off x="4500562" y="1857364"/>
            <a:ext cx="4071966" cy="3071834"/>
          </a:xfrm>
          <a:prstGeom prst="round2DiagRect">
            <a:avLst>
              <a:gd name="adj1" fmla="val 16667"/>
              <a:gd name="adj2" fmla="val 0"/>
            </a:avLst>
          </a:prstGeom>
          <a:ln w="88900" cap="sq">
            <a:solidFill>
              <a:srgbClr val="644300"/>
            </a:solidFill>
            <a:miter lim="800000"/>
          </a:ln>
          <a:effectLst>
            <a:outerShdw blurRad="254000" algn="tl" rotWithShape="0">
              <a:srgbClr val="000000">
                <a:alpha val="43000"/>
              </a:srgbClr>
            </a:outerShdw>
          </a:effectLst>
        </p:spPr>
      </p:pic>
      <p:pic>
        <p:nvPicPr>
          <p:cNvPr id="9" name="8 Imagen" descr="123921qyzjxglsi9.gif"/>
          <p:cNvPicPr>
            <a:picLocks noChangeAspect="1"/>
          </p:cNvPicPr>
          <p:nvPr/>
        </p:nvPicPr>
        <p:blipFill>
          <a:blip r:embed="rId7"/>
          <a:stretch>
            <a:fillRect/>
          </a:stretch>
        </p:blipFill>
        <p:spPr>
          <a:xfrm rot="19869605">
            <a:off x="2647657" y="5375901"/>
            <a:ext cx="3891396" cy="1019175"/>
          </a:xfrm>
          <a:prstGeom prst="rect">
            <a:avLst/>
          </a:prstGeom>
        </p:spPr>
      </p:pic>
      <p:pic>
        <p:nvPicPr>
          <p:cNvPr id="10" name="9 Imagen" descr="123921qyzjxglsi9.gif"/>
          <p:cNvPicPr>
            <a:picLocks noChangeAspect="1"/>
          </p:cNvPicPr>
          <p:nvPr/>
        </p:nvPicPr>
        <p:blipFill>
          <a:blip r:embed="rId7"/>
          <a:stretch>
            <a:fillRect/>
          </a:stretch>
        </p:blipFill>
        <p:spPr>
          <a:xfrm rot="12017061">
            <a:off x="2913486" y="5500691"/>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ppt_w/2"/>
                                          </p:val>
                                        </p:tav>
                                        <p:tav tm="100000">
                                          <p:val>
                                            <p:strVal val="#ppt_x"/>
                                          </p:val>
                                        </p:tav>
                                      </p:tavLst>
                                    </p:anim>
                                    <p:anim calcmode="lin" valueType="num">
                                      <p:cBhvr>
                                        <p:cTn id="14" dur="5000" fill="hold"/>
                                        <p:tgtEl>
                                          <p:spTgt spid="8"/>
                                        </p:tgtEl>
                                        <p:attrNameLst>
                                          <p:attrName>ppt_y</p:attrName>
                                        </p:attrNameLst>
                                      </p:cBhvr>
                                      <p:tavLst>
                                        <p:tav tm="0">
                                          <p:val>
                                            <p:strVal val="#ppt_y"/>
                                          </p:val>
                                        </p:tav>
                                        <p:tav tm="100000">
                                          <p:val>
                                            <p:strVal val="#ppt_y"/>
                                          </p:val>
                                        </p:tav>
                                      </p:tavLst>
                                    </p:anim>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1" fill="hold" nodeType="afterEffect">
                                  <p:stCondLst>
                                    <p:cond delay="0"/>
                                  </p:stCondLst>
                                  <p:childTnLst>
                                    <p:anim calcmode="lin" valueType="num">
                                      <p:cBhvr>
                                        <p:cTn id="19" dur="5000"/>
                                        <p:tgtEl>
                                          <p:spTgt spid="8"/>
                                        </p:tgtEl>
                                        <p:attrNameLst>
                                          <p:attrName>ppt_x</p:attrName>
                                        </p:attrNameLst>
                                      </p:cBhvr>
                                      <p:tavLst>
                                        <p:tav tm="0">
                                          <p:val>
                                            <p:strVal val="ppt_x"/>
                                          </p:val>
                                        </p:tav>
                                        <p:tav tm="100000">
                                          <p:val>
                                            <p:strVal val="ppt_x"/>
                                          </p:val>
                                        </p:tav>
                                      </p:tavLst>
                                    </p:anim>
                                    <p:anim calcmode="lin" valueType="num">
                                      <p:cBhvr>
                                        <p:cTn id="20" dur="5000"/>
                                        <p:tgtEl>
                                          <p:spTgt spid="8"/>
                                        </p:tgtEl>
                                        <p:attrNameLst>
                                          <p:attrName>ppt_y</p:attrName>
                                        </p:attrNameLst>
                                      </p:cBhvr>
                                      <p:tavLst>
                                        <p:tav tm="0">
                                          <p:val>
                                            <p:strVal val="ppt_y"/>
                                          </p:val>
                                        </p:tav>
                                        <p:tav tm="100000">
                                          <p:val>
                                            <p:strVal val="ppt_y-ppt_h/2"/>
                                          </p:val>
                                        </p:tav>
                                      </p:tavLst>
                                    </p:anim>
                                    <p:anim calcmode="lin" valueType="num">
                                      <p:cBhvr>
                                        <p:cTn id="21" dur="5000"/>
                                        <p:tgtEl>
                                          <p:spTgt spid="8"/>
                                        </p:tgtEl>
                                        <p:attrNameLst>
                                          <p:attrName>ppt_w</p:attrName>
                                        </p:attrNameLst>
                                      </p:cBhvr>
                                      <p:tavLst>
                                        <p:tav tm="0">
                                          <p:val>
                                            <p:strVal val="ppt_w"/>
                                          </p:val>
                                        </p:tav>
                                        <p:tav tm="100000">
                                          <p:val>
                                            <p:strVal val="ppt_w"/>
                                          </p:val>
                                        </p:tav>
                                      </p:tavLst>
                                    </p:anim>
                                    <p:anim calcmode="lin" valueType="num">
                                      <p:cBhvr>
                                        <p:cTn id="22" dur="5000"/>
                                        <p:tgtEl>
                                          <p:spTgt spid="8"/>
                                        </p:tgtEl>
                                        <p:attrNameLst>
                                          <p:attrName>ppt_h</p:attrName>
                                        </p:attrNameLst>
                                      </p:cBhvr>
                                      <p:tavLst>
                                        <p:tav tm="0">
                                          <p:val>
                                            <p:strVal val="ppt_h"/>
                                          </p:val>
                                        </p:tav>
                                        <p:tav tm="100000">
                                          <p:val>
                                            <p:fltVal val="0"/>
                                          </p:val>
                                        </p:tav>
                                      </p:tavLst>
                                    </p:anim>
                                    <p:set>
                                      <p:cBhvr>
                                        <p:cTn id="23" dur="1" fill="hold">
                                          <p:stCondLst>
                                            <p:cond delay="4999"/>
                                          </p:stCondLst>
                                        </p:cTn>
                                        <p:tgtEl>
                                          <p:spTgt spid="8"/>
                                        </p:tgtEl>
                                        <p:attrNameLst>
                                          <p:attrName>style.visibility</p:attrName>
                                        </p:attrNameLst>
                                      </p:cBhvr>
                                      <p:to>
                                        <p:strVal val="hidden"/>
                                      </p:to>
                                    </p:set>
                                  </p:childTnLst>
                                </p:cTn>
                              </p:par>
                              <p:par>
                                <p:cTn id="24" presetID="17"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0" fill="hold"/>
                                        <p:tgtEl>
                                          <p:spTgt spid="7"/>
                                        </p:tgtEl>
                                        <p:attrNameLst>
                                          <p:attrName>ppt_x</p:attrName>
                                        </p:attrNameLst>
                                      </p:cBhvr>
                                      <p:tavLst>
                                        <p:tav tm="0">
                                          <p:val>
                                            <p:strVal val="#ppt_x"/>
                                          </p:val>
                                        </p:tav>
                                        <p:tav tm="100000">
                                          <p:val>
                                            <p:strVal val="#ppt_x"/>
                                          </p:val>
                                        </p:tav>
                                      </p:tavLst>
                                    </p:anim>
                                    <p:anim calcmode="lin" valueType="num">
                                      <p:cBhvr>
                                        <p:cTn id="27" dur="5000" fill="hold"/>
                                        <p:tgtEl>
                                          <p:spTgt spid="7"/>
                                        </p:tgtEl>
                                        <p:attrNameLst>
                                          <p:attrName>ppt_y</p:attrName>
                                        </p:attrNameLst>
                                      </p:cBhvr>
                                      <p:tavLst>
                                        <p:tav tm="0">
                                          <p:val>
                                            <p:strVal val="#ppt_y+#ppt_h/2"/>
                                          </p:val>
                                        </p:tav>
                                        <p:tav tm="100000">
                                          <p:val>
                                            <p:strVal val="#ppt_y"/>
                                          </p:val>
                                        </p:tav>
                                      </p:tavLst>
                                    </p:anim>
                                    <p:anim calcmode="lin" valueType="num">
                                      <p:cBhvr>
                                        <p:cTn id="28" dur="5000" fill="hold"/>
                                        <p:tgtEl>
                                          <p:spTgt spid="7"/>
                                        </p:tgtEl>
                                        <p:attrNameLst>
                                          <p:attrName>ppt_w</p:attrName>
                                        </p:attrNameLst>
                                      </p:cBhvr>
                                      <p:tavLst>
                                        <p:tav tm="0">
                                          <p:val>
                                            <p:strVal val="#ppt_w"/>
                                          </p:val>
                                        </p:tav>
                                        <p:tav tm="100000">
                                          <p:val>
                                            <p:strVal val="#ppt_w"/>
                                          </p:val>
                                        </p:tav>
                                      </p:tavLst>
                                    </p:anim>
                                    <p:anim calcmode="lin" valueType="num">
                                      <p:cBhvr>
                                        <p:cTn id="29" dur="5000" fill="hold"/>
                                        <p:tgtEl>
                                          <p:spTgt spid="7"/>
                                        </p:tgtEl>
                                        <p:attrNameLst>
                                          <p:attrName>ppt_h</p:attrName>
                                        </p:attrNameLst>
                                      </p:cBhvr>
                                      <p:tavLst>
                                        <p:tav tm="0">
                                          <p:val>
                                            <p:fltVal val="0"/>
                                          </p:val>
                                        </p:tav>
                                        <p:tav tm="100000">
                                          <p:val>
                                            <p:strVal val="#ppt_h"/>
                                          </p:val>
                                        </p:tav>
                                      </p:tavLst>
                                    </p:anim>
                                  </p:childTnLst>
                                </p:cTn>
                              </p:par>
                              <p:par>
                                <p:cTn id="30" presetID="48" presetClass="entr" presetSubtype="0" accel="5000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4" dur="3000" fill="hold"/>
                                        <p:tgtEl>
                                          <p:spTgt spid="9"/>
                                        </p:tgtEl>
                                        <p:attrNameLst>
                                          <p:attrName>ppt_y</p:attrName>
                                        </p:attrNameLst>
                                      </p:cBhvr>
                                      <p:tavLst>
                                        <p:tav tm="0">
                                          <p:val>
                                            <p:strVal val="#ppt_y"/>
                                          </p:val>
                                        </p:tav>
                                        <p:tav tm="100000">
                                          <p:val>
                                            <p:strVal val="#ppt_y"/>
                                          </p:val>
                                        </p:tav>
                                      </p:tavLst>
                                    </p:anim>
                                    <p:animEffect transition="in" filter="fade">
                                      <p:cBhvr>
                                        <p:cTn id="35" dur="3000"/>
                                        <p:tgtEl>
                                          <p:spTgt spid="9"/>
                                        </p:tgtEl>
                                      </p:cBhvr>
                                    </p:animEffect>
                                  </p:childTnLst>
                                </p:cTn>
                              </p:par>
                            </p:childTnLst>
                          </p:cTn>
                        </p:par>
                        <p:par>
                          <p:cTn id="36" fill="hold">
                            <p:stCondLst>
                              <p:cond delay="10000"/>
                            </p:stCondLst>
                            <p:childTnLst>
                              <p:par>
                                <p:cTn id="37" presetID="48" presetClass="entr" presetSubtype="0" accel="5000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41" dur="3000" fill="hold"/>
                                        <p:tgtEl>
                                          <p:spTgt spid="10"/>
                                        </p:tgtEl>
                                        <p:attrNameLst>
                                          <p:attrName>ppt_y</p:attrName>
                                        </p:attrNameLst>
                                      </p:cBhvr>
                                      <p:tavLst>
                                        <p:tav tm="0">
                                          <p:val>
                                            <p:strVal val="#ppt_y"/>
                                          </p:val>
                                        </p:tav>
                                        <p:tav tm="100000">
                                          <p:val>
                                            <p:strVal val="#ppt_y"/>
                                          </p:val>
                                        </p:tav>
                                      </p:tavLst>
                                    </p:anim>
                                    <p:animEffect transition="in" filter="fade">
                                      <p:cBhvr>
                                        <p:cTn id="42" dur="3000"/>
                                        <p:tgtEl>
                                          <p:spTgt spid="10"/>
                                        </p:tgtEl>
                                      </p:cBhvr>
                                    </p:animEffect>
                                  </p:childTnLst>
                                </p:cTn>
                              </p:par>
                              <p:par>
                                <p:cTn id="43" presetID="20" presetClass="entr" presetSubtype="0"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edge">
                                      <p:cBhvr>
                                        <p:cTn id="4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142976" y="1142984"/>
            <a:ext cx="3276794" cy="4524315"/>
          </a:xfrm>
          <a:prstGeom prst="rect">
            <a:avLst/>
          </a:prstGeom>
          <a:noFill/>
        </p:spPr>
        <p:txBody>
          <a:bodyPr wrap="none" rtlCol="0">
            <a:spAutoFit/>
          </a:bodyPr>
          <a:lstStyle/>
          <a:p>
            <a:r>
              <a:rPr lang="es-ES" sz="2400" dirty="0" smtClean="0">
                <a:solidFill>
                  <a:schemeClr val="bg1"/>
                </a:solidFill>
              </a:rPr>
              <a:t>que están respirando amor?</a:t>
            </a:r>
          </a:p>
          <a:p>
            <a:r>
              <a:rPr lang="es-ES" sz="2400" dirty="0" smtClean="0">
                <a:solidFill>
                  <a:schemeClr val="bg1"/>
                </a:solidFill>
              </a:rPr>
              <a:t>¡Oh! Sí, bellísima Inés,</a:t>
            </a:r>
          </a:p>
          <a:p>
            <a:r>
              <a:rPr lang="es-ES" sz="2400" dirty="0" smtClean="0">
                <a:solidFill>
                  <a:schemeClr val="bg1"/>
                </a:solidFill>
              </a:rPr>
              <a:t>espejo y luz de mis ojos;</a:t>
            </a:r>
          </a:p>
          <a:p>
            <a:r>
              <a:rPr lang="es-ES" sz="2400" dirty="0" smtClean="0">
                <a:solidFill>
                  <a:schemeClr val="bg1"/>
                </a:solidFill>
              </a:rPr>
              <a:t>escucharme sin enojos,</a:t>
            </a:r>
          </a:p>
          <a:p>
            <a:r>
              <a:rPr lang="es-ES" sz="2400" dirty="0" smtClean="0">
                <a:solidFill>
                  <a:schemeClr val="bg1"/>
                </a:solidFill>
              </a:rPr>
              <a:t>como lo haces, amor es:</a:t>
            </a:r>
          </a:p>
          <a:p>
            <a:r>
              <a:rPr lang="es-ES" sz="2400" dirty="0" smtClean="0">
                <a:solidFill>
                  <a:schemeClr val="bg1"/>
                </a:solidFill>
              </a:rPr>
              <a:t>mira aquí a tus plantas, pues,</a:t>
            </a:r>
          </a:p>
          <a:p>
            <a:r>
              <a:rPr lang="es-ES" sz="2400" dirty="0" smtClean="0">
                <a:solidFill>
                  <a:schemeClr val="bg1"/>
                </a:solidFill>
              </a:rPr>
              <a:t>todo el altivo rigor</a:t>
            </a:r>
          </a:p>
          <a:p>
            <a:r>
              <a:rPr lang="es-ES" sz="2400" dirty="0" smtClean="0">
                <a:solidFill>
                  <a:schemeClr val="bg1"/>
                </a:solidFill>
              </a:rPr>
              <a:t>de este corazón traidor</a:t>
            </a:r>
          </a:p>
          <a:p>
            <a:r>
              <a:rPr lang="es-ES" sz="2400" dirty="0" smtClean="0">
                <a:solidFill>
                  <a:schemeClr val="bg1"/>
                </a:solidFill>
              </a:rPr>
              <a:t>que rendirse no creía,</a:t>
            </a:r>
          </a:p>
          <a:p>
            <a:r>
              <a:rPr lang="es-ES" sz="2400" dirty="0" smtClean="0">
                <a:solidFill>
                  <a:schemeClr val="bg1"/>
                </a:solidFill>
              </a:rPr>
              <a:t>adorando vida mía,</a:t>
            </a:r>
          </a:p>
          <a:p>
            <a:r>
              <a:rPr lang="es-ES" sz="2400" dirty="0" smtClean="0">
                <a:solidFill>
                  <a:schemeClr val="bg1"/>
                </a:solidFill>
              </a:rPr>
              <a:t>la esclavitud de tu amor.</a:t>
            </a:r>
          </a:p>
          <a:p>
            <a:endParaRPr lang="es-ES" sz="2400" dirty="0">
              <a:solidFill>
                <a:schemeClr val="bg1"/>
              </a:solidFill>
            </a:endParaRPr>
          </a:p>
        </p:txBody>
      </p:sp>
      <p:pic>
        <p:nvPicPr>
          <p:cNvPr id="7" name="6 Imagen" descr="juan-tenorio-rm.jpg"/>
          <p:cNvPicPr>
            <a:picLocks noChangeAspect="1"/>
          </p:cNvPicPr>
          <p:nvPr/>
        </p:nvPicPr>
        <p:blipFill>
          <a:blip r:embed="rId5"/>
          <a:srcRect l="3846" t="3846" r="3846"/>
          <a:stretch>
            <a:fillRect/>
          </a:stretch>
        </p:blipFill>
        <p:spPr>
          <a:xfrm>
            <a:off x="4786314" y="1714488"/>
            <a:ext cx="3429024" cy="3571900"/>
          </a:xfrm>
          <a:prstGeom prst="ellipse">
            <a:avLst/>
          </a:prstGeom>
          <a:ln w="190500" cap="rnd">
            <a:solidFill>
              <a:srgbClr val="6443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8" name="7 Imagen" descr="BOBINA 3Sub09.jpg"/>
          <p:cNvPicPr>
            <a:picLocks noChangeAspect="1"/>
          </p:cNvPicPr>
          <p:nvPr/>
        </p:nvPicPr>
        <p:blipFill>
          <a:blip r:embed="rId6"/>
          <a:stretch>
            <a:fillRect/>
          </a:stretch>
        </p:blipFill>
        <p:spPr>
          <a:xfrm>
            <a:off x="4714876" y="1714488"/>
            <a:ext cx="3452837" cy="3571900"/>
          </a:xfrm>
          <a:prstGeom prst="ellipse">
            <a:avLst/>
          </a:prstGeom>
          <a:ln w="190500" cap="rnd">
            <a:solidFill>
              <a:srgbClr val="6443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9" name="8 Imagen" descr="123921qyzjxglsi9.gif"/>
          <p:cNvPicPr>
            <a:picLocks noChangeAspect="1"/>
          </p:cNvPicPr>
          <p:nvPr/>
        </p:nvPicPr>
        <p:blipFill>
          <a:blip r:embed="rId7"/>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after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
                                          </p:val>
                                        </p:tav>
                                        <p:tav tm="100000">
                                          <p:val>
                                            <p:strVal val="#ppt_x"/>
                                          </p:val>
                                        </p:tav>
                                      </p:tavLst>
                                    </p:anim>
                                    <p:anim calcmode="lin" valueType="num">
                                      <p:cBhvr>
                                        <p:cTn id="14" dur="5000" fill="hold"/>
                                        <p:tgtEl>
                                          <p:spTgt spid="8"/>
                                        </p:tgtEl>
                                        <p:attrNameLst>
                                          <p:attrName>ppt_y</p:attrName>
                                        </p:attrNameLst>
                                      </p:cBhvr>
                                      <p:tavLst>
                                        <p:tav tm="0">
                                          <p:val>
                                            <p:strVal val="#ppt_y+#ppt_h/2"/>
                                          </p:val>
                                        </p:tav>
                                        <p:tav tm="100000">
                                          <p:val>
                                            <p:strVal val="#ppt_y"/>
                                          </p:val>
                                        </p:tav>
                                      </p:tavLst>
                                    </p:anim>
                                    <p:anim calcmode="lin" valueType="num">
                                      <p:cBhvr>
                                        <p:cTn id="15" dur="5000" fill="hold"/>
                                        <p:tgtEl>
                                          <p:spTgt spid="8"/>
                                        </p:tgtEl>
                                        <p:attrNameLst>
                                          <p:attrName>ppt_w</p:attrName>
                                        </p:attrNameLst>
                                      </p:cBhvr>
                                      <p:tavLst>
                                        <p:tav tm="0">
                                          <p:val>
                                            <p:strVal val="#ppt_w"/>
                                          </p:val>
                                        </p:tav>
                                        <p:tav tm="100000">
                                          <p:val>
                                            <p:strVal val="#ppt_w"/>
                                          </p:val>
                                        </p:tav>
                                      </p:tavLst>
                                    </p:anim>
                                    <p:anim calcmode="lin" valueType="num">
                                      <p:cBhvr>
                                        <p:cTn id="16" dur="5000" fill="hold"/>
                                        <p:tgtEl>
                                          <p:spTgt spid="8"/>
                                        </p:tgtEl>
                                        <p:attrNameLst>
                                          <p:attrName>ppt_h</p:attrName>
                                        </p:attrNameLst>
                                      </p:cBhvr>
                                      <p:tavLst>
                                        <p:tav tm="0">
                                          <p:val>
                                            <p:fltVal val="0"/>
                                          </p:val>
                                        </p:tav>
                                        <p:tav tm="100000">
                                          <p:val>
                                            <p:strVal val="#ppt_h"/>
                                          </p:val>
                                        </p:tav>
                                      </p:tavLst>
                                    </p:anim>
                                  </p:childTnLst>
                                </p:cTn>
                              </p:par>
                              <p:par>
                                <p:cTn id="17" presetID="48" presetClass="entr" presetSubtype="0" accel="5000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9"/>
                                        </p:tgtEl>
                                        <p:attrNameLst>
                                          <p:attrName>ppt_y</p:attrName>
                                        </p:attrNameLst>
                                      </p:cBhvr>
                                      <p:tavLst>
                                        <p:tav tm="0">
                                          <p:val>
                                            <p:strVal val="#ppt_y"/>
                                          </p:val>
                                        </p:tav>
                                        <p:tav tm="100000">
                                          <p:val>
                                            <p:strVal val="#ppt_y"/>
                                          </p:val>
                                        </p:tav>
                                      </p:tavLst>
                                    </p:anim>
                                    <p:animEffect transition="in" filter="fade">
                                      <p:cBhvr>
                                        <p:cTn id="22" dur="3000"/>
                                        <p:tgtEl>
                                          <p:spTgt spid="9"/>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00166" y="1285860"/>
            <a:ext cx="4320478" cy="3970318"/>
          </a:xfrm>
          <a:prstGeom prst="rect">
            <a:avLst/>
          </a:prstGeom>
          <a:noFill/>
        </p:spPr>
        <p:txBody>
          <a:bodyPr wrap="none" rtlCol="0">
            <a:spAutoFit/>
          </a:bodyPr>
          <a:lstStyle/>
          <a:p>
            <a:r>
              <a:rPr lang="es-ES" sz="2800" dirty="0" smtClean="0">
                <a:solidFill>
                  <a:schemeClr val="bg1"/>
                </a:solidFill>
              </a:rPr>
              <a:t>Dª </a:t>
            </a:r>
            <a:r>
              <a:rPr lang="es-ES" sz="2800" dirty="0" err="1" smtClean="0">
                <a:solidFill>
                  <a:schemeClr val="bg1"/>
                </a:solidFill>
              </a:rPr>
              <a:t>Ines</a:t>
            </a:r>
            <a:r>
              <a:rPr lang="es-ES" sz="2800" dirty="0" smtClean="0">
                <a:solidFill>
                  <a:schemeClr val="bg1"/>
                </a:solidFill>
              </a:rPr>
              <a:t>:</a:t>
            </a:r>
          </a:p>
          <a:p>
            <a:r>
              <a:rPr lang="es-ES" sz="2800" dirty="0" smtClean="0">
                <a:solidFill>
                  <a:schemeClr val="bg1"/>
                </a:solidFill>
              </a:rPr>
              <a:t>Callad, por Dios, ¡oh, don Juan!,</a:t>
            </a:r>
          </a:p>
          <a:p>
            <a:r>
              <a:rPr lang="es-ES" sz="2800" dirty="0" smtClean="0">
                <a:solidFill>
                  <a:schemeClr val="bg1"/>
                </a:solidFill>
              </a:rPr>
              <a:t>que no podré</a:t>
            </a:r>
          </a:p>
          <a:p>
            <a:r>
              <a:rPr lang="es-ES" sz="2800" dirty="0" smtClean="0">
                <a:solidFill>
                  <a:schemeClr val="bg1"/>
                </a:solidFill>
              </a:rPr>
              <a:t> resistir</a:t>
            </a:r>
          </a:p>
          <a:p>
            <a:r>
              <a:rPr lang="es-ES" sz="2800" dirty="0" smtClean="0">
                <a:solidFill>
                  <a:schemeClr val="bg1"/>
                </a:solidFill>
              </a:rPr>
              <a:t>mucho tiempo sin morir,</a:t>
            </a:r>
          </a:p>
          <a:p>
            <a:r>
              <a:rPr lang="es-ES" sz="2800" dirty="0" smtClean="0">
                <a:solidFill>
                  <a:schemeClr val="bg1"/>
                </a:solidFill>
              </a:rPr>
              <a:t>tan nunca sentido afán.</a:t>
            </a:r>
          </a:p>
          <a:p>
            <a:r>
              <a:rPr lang="es-ES" sz="2800" dirty="0" smtClean="0">
                <a:solidFill>
                  <a:schemeClr val="bg1"/>
                </a:solidFill>
              </a:rPr>
              <a:t>¡Ah! callad, por compasión,</a:t>
            </a:r>
          </a:p>
          <a:p>
            <a:r>
              <a:rPr lang="es-ES" sz="2800" dirty="0" smtClean="0">
                <a:solidFill>
                  <a:schemeClr val="bg1"/>
                </a:solidFill>
              </a:rPr>
              <a:t>que oyéndoos, me parece</a:t>
            </a:r>
          </a:p>
          <a:p>
            <a:r>
              <a:rPr lang="es-ES" sz="2800" dirty="0" smtClean="0">
                <a:solidFill>
                  <a:schemeClr val="bg1"/>
                </a:solidFill>
              </a:rPr>
              <a:t>que mi cerebro enloquece</a:t>
            </a:r>
            <a:endParaRPr lang="es-ES" sz="2800" dirty="0">
              <a:solidFill>
                <a:schemeClr val="bg1"/>
              </a:solidFill>
            </a:endParaRPr>
          </a:p>
        </p:txBody>
      </p:sp>
      <p:pic>
        <p:nvPicPr>
          <p:cNvPr id="7" name="6 Imagen" descr="pict.php.jpeg"/>
          <p:cNvPicPr>
            <a:picLocks noChangeAspect="1"/>
          </p:cNvPicPr>
          <p:nvPr/>
        </p:nvPicPr>
        <p:blipFill>
          <a:blip r:embed="rId5"/>
          <a:stretch>
            <a:fillRect/>
          </a:stretch>
        </p:blipFill>
        <p:spPr>
          <a:xfrm>
            <a:off x="5000628" y="1857364"/>
            <a:ext cx="3786214" cy="3357586"/>
          </a:xfrm>
          <a:prstGeom prst="ellipse">
            <a:avLst/>
          </a:prstGeom>
          <a:ln w="190500" cap="rnd">
            <a:solidFill>
              <a:srgbClr val="6443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8" name="7 Imagen" descr="juan-tenorio-rm (1).jpg"/>
          <p:cNvPicPr>
            <a:picLocks noChangeAspect="1"/>
          </p:cNvPicPr>
          <p:nvPr/>
        </p:nvPicPr>
        <p:blipFill>
          <a:blip r:embed="rId6"/>
          <a:stretch>
            <a:fillRect/>
          </a:stretch>
        </p:blipFill>
        <p:spPr>
          <a:xfrm>
            <a:off x="4929190" y="1928802"/>
            <a:ext cx="3857652" cy="3429004"/>
          </a:xfrm>
          <a:prstGeom prst="ellipse">
            <a:avLst/>
          </a:prstGeom>
          <a:ln w="190500" cap="rnd">
            <a:solidFill>
              <a:srgbClr val="6443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9" name="8 Imagen" descr="123921qyzjxglsi9.gif"/>
          <p:cNvPicPr>
            <a:picLocks noChangeAspect="1"/>
          </p:cNvPicPr>
          <p:nvPr/>
        </p:nvPicPr>
        <p:blipFill>
          <a:blip r:embed="rId7"/>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ppt_w/2"/>
                                          </p:val>
                                        </p:tav>
                                        <p:tav tm="100000">
                                          <p:val>
                                            <p:strVal val="#ppt_x"/>
                                          </p:val>
                                        </p:tav>
                                      </p:tavLst>
                                    </p:anim>
                                    <p:anim calcmode="lin" valueType="num">
                                      <p:cBhvr>
                                        <p:cTn id="14" dur="5000" fill="hold"/>
                                        <p:tgtEl>
                                          <p:spTgt spid="8"/>
                                        </p:tgtEl>
                                        <p:attrNameLst>
                                          <p:attrName>ppt_y</p:attrName>
                                        </p:attrNameLst>
                                      </p:cBhvr>
                                      <p:tavLst>
                                        <p:tav tm="0">
                                          <p:val>
                                            <p:strVal val="#ppt_y"/>
                                          </p:val>
                                        </p:tav>
                                        <p:tav tm="100000">
                                          <p:val>
                                            <p:strVal val="#ppt_y"/>
                                          </p:val>
                                        </p:tav>
                                      </p:tavLst>
                                    </p:anim>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par>
                                <p:cTn id="17" presetID="48" presetClass="entr" presetSubtype="0" accel="5000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9"/>
                                        </p:tgtEl>
                                        <p:attrNameLst>
                                          <p:attrName>ppt_y</p:attrName>
                                        </p:attrNameLst>
                                      </p:cBhvr>
                                      <p:tavLst>
                                        <p:tav tm="0">
                                          <p:val>
                                            <p:strVal val="#ppt_y"/>
                                          </p:val>
                                        </p:tav>
                                        <p:tav tm="100000">
                                          <p:val>
                                            <p:strVal val="#ppt_y"/>
                                          </p:val>
                                        </p:tav>
                                      </p:tavLst>
                                    </p:anim>
                                    <p:animEffect transition="in" filter="fade">
                                      <p:cBhvr>
                                        <p:cTn id="22" dur="3000"/>
                                        <p:tgtEl>
                                          <p:spTgt spid="9"/>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14414" y="1214422"/>
            <a:ext cx="3635932" cy="4401205"/>
          </a:xfrm>
          <a:prstGeom prst="rect">
            <a:avLst/>
          </a:prstGeom>
          <a:noFill/>
        </p:spPr>
        <p:txBody>
          <a:bodyPr wrap="none" rtlCol="0">
            <a:spAutoFit/>
          </a:bodyPr>
          <a:lstStyle/>
          <a:p>
            <a:r>
              <a:rPr lang="es-ES" sz="2800" dirty="0" smtClean="0">
                <a:solidFill>
                  <a:schemeClr val="bg1"/>
                </a:solidFill>
              </a:rPr>
              <a:t>y se arde mi corazón.</a:t>
            </a:r>
          </a:p>
          <a:p>
            <a:r>
              <a:rPr lang="es-ES" sz="2800" dirty="0" smtClean="0">
                <a:solidFill>
                  <a:schemeClr val="bg1"/>
                </a:solidFill>
              </a:rPr>
              <a:t>¡Ah! Me habéis dado a beber</a:t>
            </a:r>
          </a:p>
          <a:p>
            <a:r>
              <a:rPr lang="es-ES" sz="2800" dirty="0" smtClean="0">
                <a:solidFill>
                  <a:schemeClr val="bg1"/>
                </a:solidFill>
              </a:rPr>
              <a:t>un filtro infernal sin duda,</a:t>
            </a:r>
          </a:p>
          <a:p>
            <a:r>
              <a:rPr lang="es-ES" sz="2800" dirty="0" smtClean="0">
                <a:solidFill>
                  <a:schemeClr val="bg1"/>
                </a:solidFill>
              </a:rPr>
              <a:t>que a rendiros os ayuda</a:t>
            </a:r>
          </a:p>
          <a:p>
            <a:r>
              <a:rPr lang="es-ES" sz="2800" dirty="0" smtClean="0">
                <a:solidFill>
                  <a:schemeClr val="bg1"/>
                </a:solidFill>
              </a:rPr>
              <a:t>la virtud de la mujer.</a:t>
            </a:r>
          </a:p>
          <a:p>
            <a:r>
              <a:rPr lang="es-ES" sz="2800" dirty="0" smtClean="0">
                <a:solidFill>
                  <a:schemeClr val="bg1"/>
                </a:solidFill>
              </a:rPr>
              <a:t>Tal vez poseéis, don Juan,</a:t>
            </a:r>
          </a:p>
          <a:p>
            <a:r>
              <a:rPr lang="es-ES" sz="2800" dirty="0" smtClean="0">
                <a:solidFill>
                  <a:schemeClr val="bg1"/>
                </a:solidFill>
              </a:rPr>
              <a:t>un misterioso amuleto,</a:t>
            </a:r>
          </a:p>
          <a:p>
            <a:r>
              <a:rPr lang="es-ES" sz="2800" dirty="0" smtClean="0">
                <a:solidFill>
                  <a:schemeClr val="bg1"/>
                </a:solidFill>
              </a:rPr>
              <a:t>que a vos me atrae en secreto</a:t>
            </a:r>
          </a:p>
          <a:p>
            <a:r>
              <a:rPr lang="es-ES" sz="2800" dirty="0" smtClean="0">
                <a:solidFill>
                  <a:schemeClr val="bg1"/>
                </a:solidFill>
              </a:rPr>
              <a:t>como irresistible imán.</a:t>
            </a:r>
          </a:p>
          <a:p>
            <a:endParaRPr lang="es-ES" sz="2800" dirty="0">
              <a:solidFill>
                <a:schemeClr val="bg1"/>
              </a:solidFill>
            </a:endParaRPr>
          </a:p>
        </p:txBody>
      </p:sp>
      <p:pic>
        <p:nvPicPr>
          <p:cNvPr id="7" name="6 Imagen" descr="donjuantenorioencementebw3.jpg"/>
          <p:cNvPicPr>
            <a:picLocks noChangeAspect="1"/>
          </p:cNvPicPr>
          <p:nvPr/>
        </p:nvPicPr>
        <p:blipFill>
          <a:blip r:embed="rId5"/>
          <a:stretch>
            <a:fillRect/>
          </a:stretch>
        </p:blipFill>
        <p:spPr>
          <a:xfrm>
            <a:off x="4714876" y="2071678"/>
            <a:ext cx="3810000" cy="3048004"/>
          </a:xfrm>
          <a:prstGeom prst="roundRect">
            <a:avLst>
              <a:gd name="adj" fmla="val 11111"/>
            </a:avLst>
          </a:prstGeom>
          <a:ln w="190500" cap="rnd">
            <a:solidFill>
              <a:srgbClr val="6443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8" name="7 Imagen" descr="donjuantenorioencementebw3.jpg"/>
          <p:cNvPicPr>
            <a:picLocks noChangeAspect="1"/>
          </p:cNvPicPr>
          <p:nvPr/>
        </p:nvPicPr>
        <p:blipFill>
          <a:blip r:embed="rId5"/>
          <a:stretch>
            <a:fillRect/>
          </a:stretch>
        </p:blipFill>
        <p:spPr>
          <a:xfrm>
            <a:off x="4572000" y="2071678"/>
            <a:ext cx="3929090" cy="3048004"/>
          </a:xfrm>
          <a:prstGeom prst="roundRect">
            <a:avLst>
              <a:gd name="adj" fmla="val 11111"/>
            </a:avLst>
          </a:prstGeom>
          <a:ln w="190500" cap="rnd">
            <a:solidFill>
              <a:srgbClr val="6443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9" name="8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ppt_x</p:attrName>
                                        </p:attrNameLst>
                                      </p:cBhvr>
                                      <p:tavLst>
                                        <p:tav tm="0">
                                          <p:val>
                                            <p:strVal val="#ppt_x+#ppt_w/2"/>
                                          </p:val>
                                        </p:tav>
                                        <p:tav tm="100000">
                                          <p:val>
                                            <p:strVal val="#ppt_x"/>
                                          </p:val>
                                        </p:tav>
                                      </p:tavLst>
                                    </p:anim>
                                    <p:anim calcmode="lin" valueType="num">
                                      <p:cBhvr>
                                        <p:cTn id="8" dur="5000" fill="hold"/>
                                        <p:tgtEl>
                                          <p:spTgt spid="7"/>
                                        </p:tgtEl>
                                        <p:attrNameLst>
                                          <p:attrName>ppt_y</p:attrName>
                                        </p:attrNameLst>
                                      </p:cBhvr>
                                      <p:tavLst>
                                        <p:tav tm="0">
                                          <p:val>
                                            <p:strVal val="#ppt_y"/>
                                          </p:val>
                                        </p:tav>
                                        <p:tav tm="100000">
                                          <p:val>
                                            <p:strVal val="#ppt_y"/>
                                          </p:val>
                                        </p:tav>
                                      </p:tavLst>
                                    </p:anim>
                                    <p:anim calcmode="lin" valueType="num">
                                      <p:cBhvr>
                                        <p:cTn id="9" dur="5000" fill="hold"/>
                                        <p:tgtEl>
                                          <p:spTgt spid="7"/>
                                        </p:tgtEl>
                                        <p:attrNameLst>
                                          <p:attrName>ppt_w</p:attrName>
                                        </p:attrNameLst>
                                      </p:cBhvr>
                                      <p:tavLst>
                                        <p:tav tm="0">
                                          <p:val>
                                            <p:fltVal val="0"/>
                                          </p:val>
                                        </p:tav>
                                        <p:tav tm="100000">
                                          <p:val>
                                            <p:strVal val="#ppt_w"/>
                                          </p:val>
                                        </p:tav>
                                      </p:tavLst>
                                    </p:anim>
                                    <p:anim calcmode="lin" valueType="num">
                                      <p:cBhvr>
                                        <p:cTn id="10" dur="5000" fill="hold"/>
                                        <p:tgtEl>
                                          <p:spTgt spid="7"/>
                                        </p:tgtEl>
                                        <p:attrNameLst>
                                          <p:attrName>ppt_h</p:attrName>
                                        </p:attrNameLst>
                                      </p:cBhvr>
                                      <p:tavLst>
                                        <p:tav tm="0">
                                          <p:val>
                                            <p:strVal val="#ppt_h"/>
                                          </p:val>
                                        </p:tav>
                                        <p:tav tm="100000">
                                          <p:val>
                                            <p:strVal val="#ppt_h"/>
                                          </p:val>
                                        </p:tav>
                                      </p:tavLst>
                                    </p:anim>
                                  </p:childTnLst>
                                </p:cTn>
                              </p:par>
                              <p:par>
                                <p:cTn id="11" presetID="17" presetClass="exit" presetSubtype="8" fill="hold"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ppt_w/2"/>
                                          </p:val>
                                        </p:tav>
                                      </p:tavLst>
                                    </p:anim>
                                    <p:anim calcmode="lin" valueType="num">
                                      <p:cBhvr>
                                        <p:cTn id="13" dur="5000"/>
                                        <p:tgtEl>
                                          <p:spTgt spid="8"/>
                                        </p:tgtEl>
                                        <p:attrNameLst>
                                          <p:attrName>ppt_y</p:attrName>
                                        </p:attrNameLst>
                                      </p:cBhvr>
                                      <p:tavLst>
                                        <p:tav tm="0">
                                          <p:val>
                                            <p:strVal val="ppt_y"/>
                                          </p:val>
                                        </p:tav>
                                        <p:tav tm="100000">
                                          <p:val>
                                            <p:strVal val="ppt_y"/>
                                          </p:val>
                                        </p:tav>
                                      </p:tavLst>
                                    </p:anim>
                                    <p:anim calcmode="lin" valueType="num">
                                      <p:cBhvr>
                                        <p:cTn id="14" dur="5000"/>
                                        <p:tgtEl>
                                          <p:spTgt spid="8"/>
                                        </p:tgtEl>
                                        <p:attrNameLst>
                                          <p:attrName>ppt_w</p:attrName>
                                        </p:attrNameLst>
                                      </p:cBhvr>
                                      <p:tavLst>
                                        <p:tav tm="0">
                                          <p:val>
                                            <p:strVal val="ppt_w"/>
                                          </p:val>
                                        </p:tav>
                                        <p:tav tm="100000">
                                          <p:val>
                                            <p:fltVal val="0"/>
                                          </p:val>
                                        </p:tav>
                                      </p:tavLst>
                                    </p:anim>
                                    <p:anim calcmode="lin" valueType="num">
                                      <p:cBhvr>
                                        <p:cTn id="15" dur="5000"/>
                                        <p:tgtEl>
                                          <p:spTgt spid="8"/>
                                        </p:tgtEl>
                                        <p:attrNameLst>
                                          <p:attrName>ppt_h</p:attrName>
                                        </p:attrNameLst>
                                      </p:cBhvr>
                                      <p:tavLst>
                                        <p:tav tm="0">
                                          <p:val>
                                            <p:strVal val="ppt_h"/>
                                          </p:val>
                                        </p:tav>
                                        <p:tav tm="100000">
                                          <p:val>
                                            <p:strVal val="ppt_h"/>
                                          </p:val>
                                        </p:tav>
                                      </p:tavLst>
                                    </p:anim>
                                    <p:set>
                                      <p:cBhvr>
                                        <p:cTn id="16" dur="1" fill="hold">
                                          <p:stCondLst>
                                            <p:cond delay="4999"/>
                                          </p:stCondLst>
                                        </p:cTn>
                                        <p:tgtEl>
                                          <p:spTgt spid="8"/>
                                        </p:tgtEl>
                                        <p:attrNameLst>
                                          <p:attrName>style.visibility</p:attrName>
                                        </p:attrNameLst>
                                      </p:cBhvr>
                                      <p:to>
                                        <p:strVal val="hidden"/>
                                      </p:to>
                                    </p:set>
                                  </p:childTnLst>
                                </p:cTn>
                              </p:par>
                              <p:par>
                                <p:cTn id="17" presetID="48" presetClass="entr" presetSubtype="0" accel="5000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9"/>
                                        </p:tgtEl>
                                        <p:attrNameLst>
                                          <p:attrName>ppt_y</p:attrName>
                                        </p:attrNameLst>
                                      </p:cBhvr>
                                      <p:tavLst>
                                        <p:tav tm="0">
                                          <p:val>
                                            <p:strVal val="#ppt_y"/>
                                          </p:val>
                                        </p:tav>
                                        <p:tav tm="100000">
                                          <p:val>
                                            <p:strVal val="#ppt_y"/>
                                          </p:val>
                                        </p:tav>
                                      </p:tavLst>
                                    </p:anim>
                                    <p:animEffect transition="in" filter="fade">
                                      <p:cBhvr>
                                        <p:cTn id="22" dur="3000"/>
                                        <p:tgtEl>
                                          <p:spTgt spid="9"/>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1142984"/>
            <a:ext cx="3962944" cy="4401205"/>
          </a:xfrm>
          <a:prstGeom prst="rect">
            <a:avLst/>
          </a:prstGeom>
          <a:noFill/>
        </p:spPr>
        <p:txBody>
          <a:bodyPr wrap="none" rtlCol="0">
            <a:spAutoFit/>
          </a:bodyPr>
          <a:lstStyle/>
          <a:p>
            <a:r>
              <a:rPr lang="es-ES" sz="2800" dirty="0" smtClean="0">
                <a:solidFill>
                  <a:schemeClr val="bg1"/>
                </a:solidFill>
              </a:rPr>
              <a:t>Tal vez Satán puso en vos</a:t>
            </a:r>
          </a:p>
          <a:p>
            <a:r>
              <a:rPr lang="es-ES" sz="2800" dirty="0" smtClean="0">
                <a:solidFill>
                  <a:schemeClr val="bg1"/>
                </a:solidFill>
              </a:rPr>
              <a:t>su vista fascinadora,</a:t>
            </a:r>
          </a:p>
          <a:p>
            <a:r>
              <a:rPr lang="es-ES" sz="2800" dirty="0" smtClean="0">
                <a:solidFill>
                  <a:schemeClr val="bg1"/>
                </a:solidFill>
              </a:rPr>
              <a:t>su palabra seductora,</a:t>
            </a:r>
          </a:p>
          <a:p>
            <a:r>
              <a:rPr lang="es-ES" sz="2800" dirty="0" smtClean="0">
                <a:solidFill>
                  <a:schemeClr val="bg1"/>
                </a:solidFill>
              </a:rPr>
              <a:t>y el amor que negó a Dios.</a:t>
            </a:r>
          </a:p>
          <a:p>
            <a:r>
              <a:rPr lang="es-ES" sz="2800" dirty="0" smtClean="0">
                <a:solidFill>
                  <a:schemeClr val="bg1"/>
                </a:solidFill>
              </a:rPr>
              <a:t>¿Y qué he de hacer, ¡ay de mí!,</a:t>
            </a:r>
          </a:p>
          <a:p>
            <a:r>
              <a:rPr lang="es-ES" sz="2800" dirty="0" smtClean="0">
                <a:solidFill>
                  <a:schemeClr val="bg1"/>
                </a:solidFill>
              </a:rPr>
              <a:t>sino caer en vuestros brazos,</a:t>
            </a:r>
          </a:p>
          <a:p>
            <a:r>
              <a:rPr lang="es-ES" sz="2800" dirty="0" smtClean="0">
                <a:solidFill>
                  <a:schemeClr val="bg1"/>
                </a:solidFill>
              </a:rPr>
              <a:t>si el corazón en pedazos</a:t>
            </a:r>
          </a:p>
          <a:p>
            <a:r>
              <a:rPr lang="es-ES" sz="2800" dirty="0" smtClean="0">
                <a:solidFill>
                  <a:schemeClr val="bg1"/>
                </a:solidFill>
              </a:rPr>
              <a:t>me vais robando de aquí?</a:t>
            </a:r>
          </a:p>
          <a:p>
            <a:r>
              <a:rPr lang="es-ES" sz="2800" dirty="0" smtClean="0">
                <a:solidFill>
                  <a:schemeClr val="bg1"/>
                </a:solidFill>
              </a:rPr>
              <a:t>No, don Juan, en poder mío</a:t>
            </a:r>
          </a:p>
          <a:p>
            <a:endParaRPr lang="es-ES" sz="2800" dirty="0">
              <a:solidFill>
                <a:schemeClr val="bg1"/>
              </a:solidFill>
            </a:endParaRPr>
          </a:p>
        </p:txBody>
      </p:sp>
      <p:pic>
        <p:nvPicPr>
          <p:cNvPr id="7" name="6 Imagen" descr="BOBINA 3Sub07.jpg"/>
          <p:cNvPicPr>
            <a:picLocks noChangeAspect="1"/>
          </p:cNvPicPr>
          <p:nvPr/>
        </p:nvPicPr>
        <p:blipFill>
          <a:blip r:embed="rId5"/>
          <a:stretch>
            <a:fillRect/>
          </a:stretch>
        </p:blipFill>
        <p:spPr>
          <a:xfrm>
            <a:off x="4857752" y="2071678"/>
            <a:ext cx="3929090" cy="3214710"/>
          </a:xfrm>
          <a:prstGeom prst="rect">
            <a:avLst/>
          </a:prstGeom>
          <a:solidFill>
            <a:srgbClr val="FFFFFF">
              <a:shade val="85000"/>
            </a:srgbClr>
          </a:solidFill>
          <a:ln w="190500" cap="rnd">
            <a:solidFill>
              <a:srgbClr val="644300"/>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8" name="7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fltVal val="0"/>
                                          </p:val>
                                        </p:tav>
                                        <p:tav tm="100000">
                                          <p:val>
                                            <p:strVal val="#ppt_w"/>
                                          </p:val>
                                        </p:tav>
                                      </p:tavLst>
                                    </p:anim>
                                    <p:anim calcmode="lin" valueType="num">
                                      <p:cBhvr>
                                        <p:cTn id="8" dur="5000" fill="hold"/>
                                        <p:tgtEl>
                                          <p:spTgt spid="7"/>
                                        </p:tgtEl>
                                        <p:attrNameLst>
                                          <p:attrName>ppt_h</p:attrName>
                                        </p:attrNameLst>
                                      </p:cBhvr>
                                      <p:tavLst>
                                        <p:tav tm="0">
                                          <p:val>
                                            <p:fltVal val="0"/>
                                          </p:val>
                                        </p:tav>
                                        <p:tav tm="100000">
                                          <p:val>
                                            <p:strVal val="#ppt_h"/>
                                          </p:val>
                                        </p:tav>
                                      </p:tavLst>
                                    </p:anim>
                                  </p:childTnLst>
                                </p:cTn>
                              </p:par>
                              <p:par>
                                <p:cTn id="9" presetID="48" presetClass="entr" presetSubtype="0" accel="5000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13" dur="3000" fill="hold"/>
                                        <p:tgtEl>
                                          <p:spTgt spid="8"/>
                                        </p:tgtEl>
                                        <p:attrNameLst>
                                          <p:attrName>ppt_y</p:attrName>
                                        </p:attrNameLst>
                                      </p:cBhvr>
                                      <p:tavLst>
                                        <p:tav tm="0">
                                          <p:val>
                                            <p:strVal val="#ppt_y"/>
                                          </p:val>
                                        </p:tav>
                                        <p:tav tm="100000">
                                          <p:val>
                                            <p:strVal val="#ppt_y"/>
                                          </p:val>
                                        </p:tav>
                                      </p:tavLst>
                                    </p:anim>
                                    <p:animEffect transition="in" filter="fade">
                                      <p:cBhvr>
                                        <p:cTn id="14" dur="3000"/>
                                        <p:tgtEl>
                                          <p:spTgt spid="8"/>
                                        </p:tgtEl>
                                      </p:cBhvr>
                                    </p:animEffect>
                                  </p:childTnLst>
                                </p:cTn>
                              </p:par>
                              <p:par>
                                <p:cTn id="15" presetID="20"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edg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1071546"/>
            <a:ext cx="4115229" cy="4893647"/>
          </a:xfrm>
          <a:prstGeom prst="rect">
            <a:avLst/>
          </a:prstGeom>
          <a:noFill/>
        </p:spPr>
        <p:txBody>
          <a:bodyPr wrap="none" rtlCol="0">
            <a:spAutoFit/>
          </a:bodyPr>
          <a:lstStyle/>
          <a:p>
            <a:r>
              <a:rPr lang="es-ES" sz="2400" dirty="0" smtClean="0">
                <a:solidFill>
                  <a:schemeClr val="bg1"/>
                </a:solidFill>
              </a:rPr>
              <a:t>resistirte no está ya:</a:t>
            </a:r>
          </a:p>
          <a:p>
            <a:r>
              <a:rPr lang="es-ES" sz="2400" dirty="0" smtClean="0">
                <a:solidFill>
                  <a:schemeClr val="bg1"/>
                </a:solidFill>
              </a:rPr>
              <a:t>yo voy a ti, como va</a:t>
            </a:r>
          </a:p>
          <a:p>
            <a:r>
              <a:rPr lang="es-ES" sz="2400" dirty="0" smtClean="0">
                <a:solidFill>
                  <a:schemeClr val="bg1"/>
                </a:solidFill>
              </a:rPr>
              <a:t>sorbido al mar ese río.</a:t>
            </a:r>
          </a:p>
          <a:p>
            <a:r>
              <a:rPr lang="es-ES" sz="2400" dirty="0" smtClean="0">
                <a:solidFill>
                  <a:schemeClr val="bg1"/>
                </a:solidFill>
              </a:rPr>
              <a:t>Tu presencia me enajena,</a:t>
            </a:r>
          </a:p>
          <a:p>
            <a:r>
              <a:rPr lang="es-ES" sz="2400" dirty="0" smtClean="0">
                <a:solidFill>
                  <a:schemeClr val="bg1"/>
                </a:solidFill>
              </a:rPr>
              <a:t>tus palabras me alucinan,</a:t>
            </a:r>
          </a:p>
          <a:p>
            <a:r>
              <a:rPr lang="es-ES" sz="2400" dirty="0" smtClean="0">
                <a:solidFill>
                  <a:schemeClr val="bg1"/>
                </a:solidFill>
              </a:rPr>
              <a:t>y tus ojos me fascinan,</a:t>
            </a:r>
          </a:p>
          <a:p>
            <a:r>
              <a:rPr lang="es-ES" sz="2400" dirty="0" smtClean="0">
                <a:solidFill>
                  <a:schemeClr val="bg1"/>
                </a:solidFill>
              </a:rPr>
              <a:t>y tu aliento me envenena.</a:t>
            </a:r>
          </a:p>
          <a:p>
            <a:r>
              <a:rPr lang="es-ES" sz="2400" dirty="0" smtClean="0">
                <a:solidFill>
                  <a:schemeClr val="bg1"/>
                </a:solidFill>
              </a:rPr>
              <a:t>¡Don Juan!, ¡don Juan!, yo lo imploro</a:t>
            </a:r>
          </a:p>
          <a:p>
            <a:r>
              <a:rPr lang="es-ES" sz="2400" dirty="0" smtClean="0">
                <a:solidFill>
                  <a:schemeClr val="bg1"/>
                </a:solidFill>
              </a:rPr>
              <a:t>de tu hidalga compasión</a:t>
            </a:r>
          </a:p>
          <a:p>
            <a:r>
              <a:rPr lang="es-ES" sz="2400" dirty="0" smtClean="0">
                <a:solidFill>
                  <a:schemeClr val="bg1"/>
                </a:solidFill>
              </a:rPr>
              <a:t>o arráncame el corazón,</a:t>
            </a:r>
          </a:p>
          <a:p>
            <a:r>
              <a:rPr lang="es-ES" sz="2400" dirty="0" smtClean="0">
                <a:solidFill>
                  <a:schemeClr val="bg1"/>
                </a:solidFill>
              </a:rPr>
              <a:t>o ámame, porque te adoro.</a:t>
            </a:r>
          </a:p>
          <a:p>
            <a:endParaRPr lang="es-ES" sz="2400" dirty="0" smtClean="0">
              <a:solidFill>
                <a:schemeClr val="bg1"/>
              </a:solidFill>
            </a:endParaRPr>
          </a:p>
          <a:p>
            <a:endParaRPr lang="es-ES" sz="2400" dirty="0">
              <a:solidFill>
                <a:schemeClr val="bg1"/>
              </a:solidFill>
            </a:endParaRPr>
          </a:p>
        </p:txBody>
      </p:sp>
      <p:pic>
        <p:nvPicPr>
          <p:cNvPr id="7" name="6 Imagen" descr="donjuantenorioyestatuasdb0.jpg"/>
          <p:cNvPicPr>
            <a:picLocks noChangeAspect="1"/>
          </p:cNvPicPr>
          <p:nvPr/>
        </p:nvPicPr>
        <p:blipFill>
          <a:blip r:embed="rId5"/>
          <a:stretch>
            <a:fillRect/>
          </a:stretch>
        </p:blipFill>
        <p:spPr>
          <a:xfrm>
            <a:off x="5429256" y="1357298"/>
            <a:ext cx="3038477" cy="4229100"/>
          </a:xfrm>
          <a:prstGeom prst="round2DiagRect">
            <a:avLst>
              <a:gd name="adj1" fmla="val 16667"/>
              <a:gd name="adj2" fmla="val 0"/>
            </a:avLst>
          </a:prstGeom>
          <a:ln w="88900" cap="sq">
            <a:solidFill>
              <a:srgbClr val="644300"/>
            </a:solidFill>
            <a:miter lim="800000"/>
          </a:ln>
          <a:effectLst>
            <a:outerShdw blurRad="254000" algn="tl" rotWithShape="0">
              <a:srgbClr val="000000">
                <a:alpha val="43000"/>
              </a:srgbClr>
            </a:outerShdw>
          </a:effectLst>
        </p:spPr>
      </p:pic>
      <p:pic>
        <p:nvPicPr>
          <p:cNvPr id="8" name="7 Imagen" descr="20080314klplyllic_4_Ies_LCO.jpg"/>
          <p:cNvPicPr>
            <a:picLocks noChangeAspect="1"/>
          </p:cNvPicPr>
          <p:nvPr/>
        </p:nvPicPr>
        <p:blipFill>
          <a:blip r:embed="rId6"/>
          <a:stretch>
            <a:fillRect/>
          </a:stretch>
        </p:blipFill>
        <p:spPr>
          <a:xfrm>
            <a:off x="5357818" y="1285860"/>
            <a:ext cx="3143272" cy="4429156"/>
          </a:xfrm>
          <a:prstGeom prst="round2DiagRect">
            <a:avLst>
              <a:gd name="adj1" fmla="val 16667"/>
              <a:gd name="adj2" fmla="val 0"/>
            </a:avLst>
          </a:prstGeom>
          <a:ln w="88900" cap="sq">
            <a:solidFill>
              <a:srgbClr val="644300"/>
            </a:solidFill>
            <a:miter lim="800000"/>
          </a:ln>
          <a:effectLst>
            <a:outerShdw blurRad="254000" algn="tl" rotWithShape="0">
              <a:srgbClr val="000000">
                <a:alpha val="43000"/>
              </a:srgbClr>
            </a:outerShdw>
          </a:effectLst>
        </p:spPr>
      </p:pic>
      <p:pic>
        <p:nvPicPr>
          <p:cNvPr id="9" name="8 Imagen" descr="123921qyzjxglsi9.gif"/>
          <p:cNvPicPr>
            <a:picLocks noChangeAspect="1"/>
          </p:cNvPicPr>
          <p:nvPr/>
        </p:nvPicPr>
        <p:blipFill>
          <a:blip r:embed="rId7"/>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after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
                                          </p:val>
                                        </p:tav>
                                        <p:tav tm="100000">
                                          <p:val>
                                            <p:strVal val="#ppt_x"/>
                                          </p:val>
                                        </p:tav>
                                      </p:tavLst>
                                    </p:anim>
                                    <p:anim calcmode="lin" valueType="num">
                                      <p:cBhvr>
                                        <p:cTn id="14" dur="5000" fill="hold"/>
                                        <p:tgtEl>
                                          <p:spTgt spid="8"/>
                                        </p:tgtEl>
                                        <p:attrNameLst>
                                          <p:attrName>ppt_y</p:attrName>
                                        </p:attrNameLst>
                                      </p:cBhvr>
                                      <p:tavLst>
                                        <p:tav tm="0">
                                          <p:val>
                                            <p:strVal val="#ppt_y+#ppt_h/2"/>
                                          </p:val>
                                        </p:tav>
                                        <p:tav tm="100000">
                                          <p:val>
                                            <p:strVal val="#ppt_y"/>
                                          </p:val>
                                        </p:tav>
                                      </p:tavLst>
                                    </p:anim>
                                    <p:anim calcmode="lin" valueType="num">
                                      <p:cBhvr>
                                        <p:cTn id="15" dur="5000" fill="hold"/>
                                        <p:tgtEl>
                                          <p:spTgt spid="8"/>
                                        </p:tgtEl>
                                        <p:attrNameLst>
                                          <p:attrName>ppt_w</p:attrName>
                                        </p:attrNameLst>
                                      </p:cBhvr>
                                      <p:tavLst>
                                        <p:tav tm="0">
                                          <p:val>
                                            <p:strVal val="#ppt_w"/>
                                          </p:val>
                                        </p:tav>
                                        <p:tav tm="100000">
                                          <p:val>
                                            <p:strVal val="#ppt_w"/>
                                          </p:val>
                                        </p:tav>
                                      </p:tavLst>
                                    </p:anim>
                                    <p:anim calcmode="lin" valueType="num">
                                      <p:cBhvr>
                                        <p:cTn id="16" dur="5000" fill="hold"/>
                                        <p:tgtEl>
                                          <p:spTgt spid="8"/>
                                        </p:tgtEl>
                                        <p:attrNameLst>
                                          <p:attrName>ppt_h</p:attrName>
                                        </p:attrNameLst>
                                      </p:cBhvr>
                                      <p:tavLst>
                                        <p:tav tm="0">
                                          <p:val>
                                            <p:fltVal val="0"/>
                                          </p:val>
                                        </p:tav>
                                        <p:tav tm="100000">
                                          <p:val>
                                            <p:strVal val="#ppt_h"/>
                                          </p:val>
                                        </p:tav>
                                      </p:tavLst>
                                    </p:anim>
                                  </p:childTnLst>
                                </p:cTn>
                              </p:par>
                              <p:par>
                                <p:cTn id="17" presetID="48" presetClass="entr" presetSubtype="0" accel="5000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9"/>
                                        </p:tgtEl>
                                        <p:attrNameLst>
                                          <p:attrName>ppt_y</p:attrName>
                                        </p:attrNameLst>
                                      </p:cBhvr>
                                      <p:tavLst>
                                        <p:tav tm="0">
                                          <p:val>
                                            <p:strVal val="#ppt_y"/>
                                          </p:val>
                                        </p:tav>
                                        <p:tav tm="100000">
                                          <p:val>
                                            <p:strVal val="#ppt_y"/>
                                          </p:val>
                                        </p:tav>
                                      </p:tavLst>
                                    </p:anim>
                                    <p:animEffect transition="in" filter="fade">
                                      <p:cBhvr>
                                        <p:cTn id="22" dur="3000"/>
                                        <p:tgtEl>
                                          <p:spTgt spid="9"/>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2071670" y="2000240"/>
            <a:ext cx="6072230" cy="2554545"/>
          </a:xfrm>
          <a:prstGeom prst="rect">
            <a:avLst/>
          </a:prstGeom>
          <a:noFill/>
        </p:spPr>
        <p:txBody>
          <a:bodyPr wrap="square" rtlCol="0">
            <a:spAutoFit/>
          </a:bodyPr>
          <a:lstStyle/>
          <a:p>
            <a:r>
              <a:rPr lang="es-ES" sz="3200" dirty="0" smtClean="0">
                <a:solidFill>
                  <a:schemeClr val="bg1"/>
                </a:solidFill>
              </a:rPr>
              <a:t>Y ya en la apoteosis de la acción, Don Juan se reafirma en su amor y lo que empezó en apuesta se le ha convertido en el único compromiso de su vida, en las auténticas palabras de amor formal y para siempre</a:t>
            </a:r>
            <a:endParaRPr lang="es-ES" sz="3200" dirty="0">
              <a:solidFill>
                <a:schemeClr val="bg1"/>
              </a:solidFill>
            </a:endParaRPr>
          </a:p>
        </p:txBody>
      </p:sp>
      <p:pic>
        <p:nvPicPr>
          <p:cNvPr id="7" name="6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sndAc>
      <p:stSnd>
        <p:snd r:embed="rId2" name="(flaminco) paco de lucia - concierto-de-aranjuez(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357958"/>
          </a:xfrm>
          <a:prstGeom prst="flowChartMultidocument">
            <a:avLst/>
          </a:prstGeom>
          <a:blipFill>
            <a:blip r:embed="rId4"/>
            <a:stretch>
              <a:fillRect/>
            </a:stretch>
          </a:blipFill>
          <a:ln w="3175">
            <a:solidFill>
              <a:srgbClr val="644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00166" y="1357298"/>
            <a:ext cx="3230372" cy="3785652"/>
          </a:xfrm>
          <a:prstGeom prst="rect">
            <a:avLst/>
          </a:prstGeom>
          <a:noFill/>
        </p:spPr>
        <p:txBody>
          <a:bodyPr wrap="none" rtlCol="0">
            <a:spAutoFit/>
          </a:bodyPr>
          <a:lstStyle/>
          <a:p>
            <a:r>
              <a:rPr lang="es-ES" sz="2400" i="1" dirty="0" smtClean="0">
                <a:solidFill>
                  <a:schemeClr val="bg1"/>
                </a:solidFill>
              </a:rPr>
              <a:t>Don Juan</a:t>
            </a:r>
            <a:endParaRPr lang="es-ES" sz="2400" dirty="0" smtClean="0">
              <a:solidFill>
                <a:schemeClr val="bg1"/>
              </a:solidFill>
            </a:endParaRPr>
          </a:p>
          <a:p>
            <a:r>
              <a:rPr lang="es-ES" sz="2400" i="1" dirty="0" smtClean="0">
                <a:solidFill>
                  <a:schemeClr val="bg1"/>
                </a:solidFill>
              </a:rPr>
              <a:t>¡Alma mía! Esa palabra</a:t>
            </a:r>
            <a:endParaRPr lang="es-ES" sz="2400" dirty="0" smtClean="0">
              <a:solidFill>
                <a:schemeClr val="bg1"/>
              </a:solidFill>
            </a:endParaRPr>
          </a:p>
          <a:p>
            <a:r>
              <a:rPr lang="es-ES" sz="2400" i="1" dirty="0" smtClean="0">
                <a:solidFill>
                  <a:schemeClr val="bg1"/>
                </a:solidFill>
              </a:rPr>
              <a:t>cambia de modo mi ser,</a:t>
            </a:r>
            <a:endParaRPr lang="es-ES" sz="2400" dirty="0" smtClean="0">
              <a:solidFill>
                <a:schemeClr val="bg1"/>
              </a:solidFill>
            </a:endParaRPr>
          </a:p>
          <a:p>
            <a:r>
              <a:rPr lang="es-ES" sz="2400" i="1" dirty="0" smtClean="0">
                <a:solidFill>
                  <a:schemeClr val="bg1"/>
                </a:solidFill>
              </a:rPr>
              <a:t>que alcanzo que puede hacer</a:t>
            </a:r>
            <a:endParaRPr lang="es-ES" sz="2400" dirty="0" smtClean="0">
              <a:solidFill>
                <a:schemeClr val="bg1"/>
              </a:solidFill>
            </a:endParaRPr>
          </a:p>
          <a:p>
            <a:r>
              <a:rPr lang="es-ES" sz="2400" i="1" dirty="0" smtClean="0">
                <a:solidFill>
                  <a:schemeClr val="bg1"/>
                </a:solidFill>
              </a:rPr>
              <a:t>hasta que el Edén se me abra.</a:t>
            </a:r>
            <a:endParaRPr lang="es-ES" sz="2400" dirty="0" smtClean="0">
              <a:solidFill>
                <a:schemeClr val="bg1"/>
              </a:solidFill>
            </a:endParaRPr>
          </a:p>
          <a:p>
            <a:r>
              <a:rPr lang="es-ES" sz="2400" i="1" dirty="0" smtClean="0">
                <a:solidFill>
                  <a:schemeClr val="bg1"/>
                </a:solidFill>
              </a:rPr>
              <a:t>No es, doña Inés, Satanás</a:t>
            </a:r>
            <a:endParaRPr lang="es-ES" sz="2400" dirty="0" smtClean="0">
              <a:solidFill>
                <a:schemeClr val="bg1"/>
              </a:solidFill>
            </a:endParaRPr>
          </a:p>
          <a:p>
            <a:r>
              <a:rPr lang="es-ES" sz="2400" i="1" dirty="0" smtClean="0">
                <a:solidFill>
                  <a:schemeClr val="bg1"/>
                </a:solidFill>
              </a:rPr>
              <a:t>quien pone este amor en mí;</a:t>
            </a:r>
            <a:endParaRPr lang="es-ES" sz="2400" dirty="0" smtClean="0">
              <a:solidFill>
                <a:schemeClr val="bg1"/>
              </a:solidFill>
            </a:endParaRPr>
          </a:p>
          <a:p>
            <a:r>
              <a:rPr lang="es-ES" sz="2400" i="1" dirty="0" smtClean="0">
                <a:solidFill>
                  <a:schemeClr val="bg1"/>
                </a:solidFill>
              </a:rPr>
              <a:t>es Dios, que quiere por ti</a:t>
            </a:r>
            <a:endParaRPr lang="es-ES" sz="2400" dirty="0" smtClean="0">
              <a:solidFill>
                <a:schemeClr val="bg1"/>
              </a:solidFill>
            </a:endParaRPr>
          </a:p>
          <a:p>
            <a:r>
              <a:rPr lang="es-ES" sz="2400" i="1" dirty="0" smtClean="0">
                <a:solidFill>
                  <a:schemeClr val="bg1"/>
                </a:solidFill>
              </a:rPr>
              <a:t>ganarme para Él quizás.</a:t>
            </a:r>
            <a:endParaRPr lang="es-ES" sz="2400" dirty="0" smtClean="0">
              <a:solidFill>
                <a:schemeClr val="bg1"/>
              </a:solidFill>
            </a:endParaRPr>
          </a:p>
          <a:p>
            <a:endParaRPr lang="es-ES" sz="2400" dirty="0"/>
          </a:p>
        </p:txBody>
      </p:sp>
      <p:pic>
        <p:nvPicPr>
          <p:cNvPr id="7" name="6 Imagen" descr="donjuan4.jpg"/>
          <p:cNvPicPr>
            <a:picLocks noChangeAspect="1"/>
          </p:cNvPicPr>
          <p:nvPr/>
        </p:nvPicPr>
        <p:blipFill>
          <a:blip r:embed="rId5"/>
          <a:stretch>
            <a:fillRect/>
          </a:stretch>
        </p:blipFill>
        <p:spPr>
          <a:xfrm>
            <a:off x="4714876" y="2000240"/>
            <a:ext cx="3214710" cy="2862264"/>
          </a:xfrm>
          <a:prstGeom prst="rect">
            <a:avLst/>
          </a:prstGeom>
          <a:ln w="190500" cap="sq">
            <a:solidFill>
              <a:srgbClr val="6443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7 Imagen" descr="tenorio.jpg"/>
          <p:cNvPicPr>
            <a:picLocks noChangeAspect="1"/>
          </p:cNvPicPr>
          <p:nvPr/>
        </p:nvPicPr>
        <p:blipFill>
          <a:blip r:embed="rId6"/>
          <a:stretch>
            <a:fillRect/>
          </a:stretch>
        </p:blipFill>
        <p:spPr>
          <a:xfrm>
            <a:off x="4643438" y="2000240"/>
            <a:ext cx="3286148" cy="2857520"/>
          </a:xfrm>
          <a:prstGeom prst="rect">
            <a:avLst/>
          </a:prstGeom>
          <a:ln w="190500" cap="sq">
            <a:solidFill>
              <a:srgbClr val="6443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8 Imagen" descr="123921qyzjxglsi9.gif"/>
          <p:cNvPicPr>
            <a:picLocks noChangeAspect="1"/>
          </p:cNvPicPr>
          <p:nvPr/>
        </p:nvPicPr>
        <p:blipFill>
          <a:blip r:embed="rId7"/>
          <a:stretch>
            <a:fillRect/>
          </a:stretch>
        </p:blipFill>
        <p:spPr>
          <a:xfrm rot="20767103">
            <a:off x="2208539" y="5386903"/>
            <a:ext cx="3891396" cy="1019175"/>
          </a:xfrm>
          <a:prstGeom prst="rect">
            <a:avLst/>
          </a:prstGeom>
        </p:spPr>
      </p:pic>
      <p:pic>
        <p:nvPicPr>
          <p:cNvPr id="10" name="9 Imagen" descr="123921qyzjxglsi9.gif"/>
          <p:cNvPicPr>
            <a:picLocks noChangeAspect="1"/>
          </p:cNvPicPr>
          <p:nvPr/>
        </p:nvPicPr>
        <p:blipFill>
          <a:blip r:embed="rId7"/>
          <a:stretch>
            <a:fillRect/>
          </a:stretch>
        </p:blipFill>
        <p:spPr>
          <a:xfrm rot="12038701">
            <a:off x="2786676" y="5402411"/>
            <a:ext cx="3669837" cy="961148"/>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ppt_x</p:attrName>
                                        </p:attrNameLst>
                                      </p:cBhvr>
                                      <p:tavLst>
                                        <p:tav tm="0">
                                          <p:val>
                                            <p:strVal val="#ppt_x-#ppt_w/2"/>
                                          </p:val>
                                        </p:tav>
                                        <p:tav tm="100000">
                                          <p:val>
                                            <p:strVal val="#ppt_x"/>
                                          </p:val>
                                        </p:tav>
                                      </p:tavLst>
                                    </p:anim>
                                    <p:anim calcmode="lin" valueType="num">
                                      <p:cBhvr>
                                        <p:cTn id="8" dur="5000" fill="hold"/>
                                        <p:tgtEl>
                                          <p:spTgt spid="7"/>
                                        </p:tgtEl>
                                        <p:attrNameLst>
                                          <p:attrName>ppt_y</p:attrName>
                                        </p:attrNameLst>
                                      </p:cBhvr>
                                      <p:tavLst>
                                        <p:tav tm="0">
                                          <p:val>
                                            <p:strVal val="#ppt_y"/>
                                          </p:val>
                                        </p:tav>
                                        <p:tav tm="100000">
                                          <p:val>
                                            <p:strVal val="#ppt_y"/>
                                          </p:val>
                                        </p:tav>
                                      </p:tavLst>
                                    </p:anim>
                                    <p:anim calcmode="lin" valueType="num">
                                      <p:cBhvr>
                                        <p:cTn id="9" dur="5000" fill="hold"/>
                                        <p:tgtEl>
                                          <p:spTgt spid="7"/>
                                        </p:tgtEl>
                                        <p:attrNameLst>
                                          <p:attrName>ppt_w</p:attrName>
                                        </p:attrNameLst>
                                      </p:cBhvr>
                                      <p:tavLst>
                                        <p:tav tm="0">
                                          <p:val>
                                            <p:fltVal val="0"/>
                                          </p:val>
                                        </p:tav>
                                        <p:tav tm="100000">
                                          <p:val>
                                            <p:strVal val="#ppt_w"/>
                                          </p:val>
                                        </p:tav>
                                      </p:tavLst>
                                    </p:anim>
                                    <p:anim calcmode="lin" valueType="num">
                                      <p:cBhvr>
                                        <p:cTn id="10" dur="5000" fill="hold"/>
                                        <p:tgtEl>
                                          <p:spTgt spid="7"/>
                                        </p:tgtEl>
                                        <p:attrNameLst>
                                          <p:attrName>ppt_h</p:attrName>
                                        </p:attrNameLst>
                                      </p:cBhvr>
                                      <p:tavLst>
                                        <p:tav tm="0">
                                          <p:val>
                                            <p:strVal val="#ppt_h"/>
                                          </p:val>
                                        </p:tav>
                                        <p:tav tm="100000">
                                          <p:val>
                                            <p:strVal val="#ppt_h"/>
                                          </p:val>
                                        </p:tav>
                                      </p:tavLst>
                                    </p:anim>
                                  </p:childTnLst>
                                </p:cTn>
                              </p:par>
                              <p:par>
                                <p:cTn id="11" presetID="17" presetClass="exit" presetSubtype="2" fill="hold"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ppt_w/2"/>
                                          </p:val>
                                        </p:tav>
                                      </p:tavLst>
                                    </p:anim>
                                    <p:anim calcmode="lin" valueType="num">
                                      <p:cBhvr>
                                        <p:cTn id="13" dur="5000"/>
                                        <p:tgtEl>
                                          <p:spTgt spid="8"/>
                                        </p:tgtEl>
                                        <p:attrNameLst>
                                          <p:attrName>ppt_y</p:attrName>
                                        </p:attrNameLst>
                                      </p:cBhvr>
                                      <p:tavLst>
                                        <p:tav tm="0">
                                          <p:val>
                                            <p:strVal val="ppt_y"/>
                                          </p:val>
                                        </p:tav>
                                        <p:tav tm="100000">
                                          <p:val>
                                            <p:strVal val="ppt_y"/>
                                          </p:val>
                                        </p:tav>
                                      </p:tavLst>
                                    </p:anim>
                                    <p:anim calcmode="lin" valueType="num">
                                      <p:cBhvr>
                                        <p:cTn id="14" dur="5000"/>
                                        <p:tgtEl>
                                          <p:spTgt spid="8"/>
                                        </p:tgtEl>
                                        <p:attrNameLst>
                                          <p:attrName>ppt_w</p:attrName>
                                        </p:attrNameLst>
                                      </p:cBhvr>
                                      <p:tavLst>
                                        <p:tav tm="0">
                                          <p:val>
                                            <p:strVal val="ppt_w"/>
                                          </p:val>
                                        </p:tav>
                                        <p:tav tm="100000">
                                          <p:val>
                                            <p:fltVal val="0"/>
                                          </p:val>
                                        </p:tav>
                                      </p:tavLst>
                                    </p:anim>
                                    <p:anim calcmode="lin" valueType="num">
                                      <p:cBhvr>
                                        <p:cTn id="15" dur="5000"/>
                                        <p:tgtEl>
                                          <p:spTgt spid="8"/>
                                        </p:tgtEl>
                                        <p:attrNameLst>
                                          <p:attrName>ppt_h</p:attrName>
                                        </p:attrNameLst>
                                      </p:cBhvr>
                                      <p:tavLst>
                                        <p:tav tm="0">
                                          <p:val>
                                            <p:strVal val="ppt_h"/>
                                          </p:val>
                                        </p:tav>
                                        <p:tav tm="100000">
                                          <p:val>
                                            <p:strVal val="ppt_h"/>
                                          </p:val>
                                        </p:tav>
                                      </p:tavLst>
                                    </p:anim>
                                    <p:set>
                                      <p:cBhvr>
                                        <p:cTn id="16" dur="1" fill="hold">
                                          <p:stCondLst>
                                            <p:cond delay="4999"/>
                                          </p:stCondLst>
                                        </p:cTn>
                                        <p:tgtEl>
                                          <p:spTgt spid="8"/>
                                        </p:tgtEl>
                                        <p:attrNameLst>
                                          <p:attrName>style.visibility</p:attrName>
                                        </p:attrNameLst>
                                      </p:cBhvr>
                                      <p:to>
                                        <p:strVal val="hidden"/>
                                      </p:to>
                                    </p:set>
                                  </p:childTnLst>
                                </p:cTn>
                              </p:par>
                              <p:par>
                                <p:cTn id="17" presetID="48" presetClass="entr" presetSubtype="0" accel="5000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9"/>
                                        </p:tgtEl>
                                        <p:attrNameLst>
                                          <p:attrName>ppt_y</p:attrName>
                                        </p:attrNameLst>
                                      </p:cBhvr>
                                      <p:tavLst>
                                        <p:tav tm="0">
                                          <p:val>
                                            <p:strVal val="#ppt_y"/>
                                          </p:val>
                                        </p:tav>
                                        <p:tav tm="100000">
                                          <p:val>
                                            <p:strVal val="#ppt_y"/>
                                          </p:val>
                                        </p:tav>
                                      </p:tavLst>
                                    </p:anim>
                                    <p:animEffect transition="in" filter="fade">
                                      <p:cBhvr>
                                        <p:cTn id="22" dur="3000"/>
                                        <p:tgtEl>
                                          <p:spTgt spid="9"/>
                                        </p:tgtEl>
                                      </p:cBhvr>
                                    </p:animEffect>
                                  </p:childTnLst>
                                </p:cTn>
                              </p:par>
                            </p:childTnLst>
                          </p:cTn>
                        </p:par>
                        <p:par>
                          <p:cTn id="23" fill="hold">
                            <p:stCondLst>
                              <p:cond delay="5000"/>
                            </p:stCondLst>
                            <p:childTnLst>
                              <p:par>
                                <p:cTn id="24" presetID="48" presetClass="entr" presetSubtype="0" accel="5000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7"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28" dur="3000" fill="hold"/>
                                        <p:tgtEl>
                                          <p:spTgt spid="10"/>
                                        </p:tgtEl>
                                        <p:attrNameLst>
                                          <p:attrName>ppt_y</p:attrName>
                                        </p:attrNameLst>
                                      </p:cBhvr>
                                      <p:tavLst>
                                        <p:tav tm="0">
                                          <p:val>
                                            <p:strVal val="#ppt_y"/>
                                          </p:val>
                                        </p:tav>
                                        <p:tav tm="100000">
                                          <p:val>
                                            <p:strVal val="#ppt_y"/>
                                          </p:val>
                                        </p:tav>
                                      </p:tavLst>
                                    </p:anim>
                                    <p:animEffect transition="in" filter="fade">
                                      <p:cBhvr>
                                        <p:cTn id="29" dur="3000"/>
                                        <p:tgtEl>
                                          <p:spTgt spid="10"/>
                                        </p:tgtEl>
                                      </p:cBhvr>
                                    </p:animEffect>
                                  </p:childTnLst>
                                </p:cTn>
                              </p:par>
                              <p:par>
                                <p:cTn id="30" presetID="20"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edge">
                                      <p:cBhvr>
                                        <p:cTn id="3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85852" y="1285860"/>
            <a:ext cx="3760966" cy="3539430"/>
          </a:xfrm>
          <a:prstGeom prst="rect">
            <a:avLst/>
          </a:prstGeom>
          <a:noFill/>
        </p:spPr>
        <p:txBody>
          <a:bodyPr wrap="none" rtlCol="0">
            <a:spAutoFit/>
          </a:bodyPr>
          <a:lstStyle/>
          <a:p>
            <a:r>
              <a:rPr lang="es-ES" sz="2800" i="1" dirty="0" smtClean="0">
                <a:solidFill>
                  <a:schemeClr val="bg1"/>
                </a:solidFill>
              </a:rPr>
              <a:t>No, el amor que hoy se atesora</a:t>
            </a:r>
            <a:endParaRPr lang="es-ES" sz="2800" dirty="0" smtClean="0">
              <a:solidFill>
                <a:schemeClr val="bg1"/>
              </a:solidFill>
            </a:endParaRPr>
          </a:p>
          <a:p>
            <a:r>
              <a:rPr lang="es-ES" sz="2800" i="1" dirty="0" smtClean="0">
                <a:solidFill>
                  <a:schemeClr val="bg1"/>
                </a:solidFill>
              </a:rPr>
              <a:t>en mi corazón mortal</a:t>
            </a:r>
            <a:endParaRPr lang="es-ES" sz="2800" dirty="0" smtClean="0">
              <a:solidFill>
                <a:schemeClr val="bg1"/>
              </a:solidFill>
            </a:endParaRPr>
          </a:p>
          <a:p>
            <a:r>
              <a:rPr lang="es-ES" sz="2800" i="1" dirty="0" smtClean="0">
                <a:solidFill>
                  <a:schemeClr val="bg1"/>
                </a:solidFill>
              </a:rPr>
              <a:t>no es un amor terrenal</a:t>
            </a:r>
            <a:endParaRPr lang="es-ES" sz="2800" dirty="0" smtClean="0">
              <a:solidFill>
                <a:schemeClr val="bg1"/>
              </a:solidFill>
            </a:endParaRPr>
          </a:p>
          <a:p>
            <a:r>
              <a:rPr lang="es-ES" sz="2800" i="1" dirty="0" smtClean="0">
                <a:solidFill>
                  <a:schemeClr val="bg1"/>
                </a:solidFill>
              </a:rPr>
              <a:t>como el que sentí hasta ahora;</a:t>
            </a:r>
            <a:endParaRPr lang="es-ES" sz="2800" dirty="0" smtClean="0">
              <a:solidFill>
                <a:schemeClr val="bg1"/>
              </a:solidFill>
            </a:endParaRPr>
          </a:p>
          <a:p>
            <a:r>
              <a:rPr lang="es-ES" sz="2800" i="1" dirty="0" smtClean="0">
                <a:solidFill>
                  <a:schemeClr val="bg1"/>
                </a:solidFill>
              </a:rPr>
              <a:t>no es esa chispa fugaz</a:t>
            </a:r>
            <a:endParaRPr lang="es-ES" sz="2800" dirty="0" smtClean="0">
              <a:solidFill>
                <a:schemeClr val="bg1"/>
              </a:solidFill>
            </a:endParaRPr>
          </a:p>
          <a:p>
            <a:r>
              <a:rPr lang="es-ES" sz="2800" i="1" dirty="0" smtClean="0">
                <a:solidFill>
                  <a:schemeClr val="bg1"/>
                </a:solidFill>
              </a:rPr>
              <a:t>que cualquier ráfaga apaga;</a:t>
            </a:r>
            <a:endParaRPr lang="es-ES" sz="2800" dirty="0" smtClean="0">
              <a:solidFill>
                <a:schemeClr val="bg1"/>
              </a:solidFill>
            </a:endParaRPr>
          </a:p>
          <a:p>
            <a:r>
              <a:rPr lang="es-ES" sz="2800" i="1" dirty="0" smtClean="0">
                <a:solidFill>
                  <a:schemeClr val="bg1"/>
                </a:solidFill>
              </a:rPr>
              <a:t>es incendio que se traga</a:t>
            </a:r>
            <a:endParaRPr lang="es-ES" sz="2800" dirty="0" smtClean="0">
              <a:solidFill>
                <a:schemeClr val="bg1"/>
              </a:solidFill>
            </a:endParaRPr>
          </a:p>
          <a:p>
            <a:r>
              <a:rPr lang="es-ES" sz="2800" i="1" dirty="0" smtClean="0">
                <a:solidFill>
                  <a:schemeClr val="bg1"/>
                </a:solidFill>
              </a:rPr>
              <a:t>cuanto ve, inmenso, voraz</a:t>
            </a:r>
            <a:endParaRPr lang="es-ES" sz="2800" dirty="0">
              <a:solidFill>
                <a:schemeClr val="bg1"/>
              </a:solidFill>
            </a:endParaRPr>
          </a:p>
        </p:txBody>
      </p:sp>
      <p:pic>
        <p:nvPicPr>
          <p:cNvPr id="7" name="6 Imagen" descr="15f1.jpg"/>
          <p:cNvPicPr>
            <a:picLocks noChangeAspect="1"/>
          </p:cNvPicPr>
          <p:nvPr/>
        </p:nvPicPr>
        <p:blipFill>
          <a:blip r:embed="rId6" cstate="print"/>
          <a:stretch>
            <a:fillRect/>
          </a:stretch>
        </p:blipFill>
        <p:spPr>
          <a:xfrm flipH="1">
            <a:off x="10529894" y="4286256"/>
            <a:ext cx="114336" cy="93115"/>
          </a:xfrm>
          <a:prstGeom prst="rect">
            <a:avLst/>
          </a:prstGeom>
        </p:spPr>
      </p:pic>
      <p:pic>
        <p:nvPicPr>
          <p:cNvPr id="8" name="7 Imagen" descr="Don Juan Tenorio 1.jpg"/>
          <p:cNvPicPr>
            <a:picLocks noChangeAspect="1"/>
          </p:cNvPicPr>
          <p:nvPr/>
        </p:nvPicPr>
        <p:blipFill>
          <a:blip r:embed="rId7"/>
          <a:stretch>
            <a:fillRect/>
          </a:stretch>
        </p:blipFill>
        <p:spPr>
          <a:xfrm>
            <a:off x="5072066" y="1500174"/>
            <a:ext cx="3429024" cy="4143404"/>
          </a:xfrm>
          <a:prstGeom prst="rect">
            <a:avLst/>
          </a:prstGeom>
          <a:ln w="190500" cap="sq">
            <a:solidFill>
              <a:srgbClr val="6F5923"/>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8 Imagen" descr="123921qyzjxglsi9.gif"/>
          <p:cNvPicPr>
            <a:picLocks noChangeAspect="1"/>
          </p:cNvPicPr>
          <p:nvPr/>
        </p:nvPicPr>
        <p:blipFill>
          <a:blip r:embed="rId8"/>
          <a:stretch>
            <a:fillRect/>
          </a:stretch>
        </p:blipFill>
        <p:spPr>
          <a:xfrm rot="20112424">
            <a:off x="1534520" y="5412386"/>
            <a:ext cx="3891396" cy="1019175"/>
          </a:xfrm>
          <a:prstGeom prst="rect">
            <a:avLst/>
          </a:prstGeom>
        </p:spPr>
      </p:pic>
      <p:pic>
        <p:nvPicPr>
          <p:cNvPr id="10" name="9 Imagen" descr="123921qyzjxglsi9.gif"/>
          <p:cNvPicPr>
            <a:picLocks noChangeAspect="1"/>
          </p:cNvPicPr>
          <p:nvPr/>
        </p:nvPicPr>
        <p:blipFill>
          <a:blip r:embed="rId8"/>
          <a:stretch>
            <a:fillRect/>
          </a:stretch>
        </p:blipFill>
        <p:spPr>
          <a:xfrm rot="12454173">
            <a:off x="2300900" y="5486099"/>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9"/>
                                        </p:tgtEl>
                                        <p:attrNameLst>
                                          <p:attrName>ppt_y</p:attrName>
                                        </p:attrNameLst>
                                      </p:cBhvr>
                                      <p:tavLst>
                                        <p:tav tm="0">
                                          <p:val>
                                            <p:strVal val="#ppt_y"/>
                                          </p:val>
                                        </p:tav>
                                        <p:tav tm="100000">
                                          <p:val>
                                            <p:strVal val="#ppt_y"/>
                                          </p:val>
                                        </p:tav>
                                      </p:tavLst>
                                    </p:anim>
                                    <p:animEffect transition="in" filter="fade">
                                      <p:cBhvr>
                                        <p:cTn id="10" dur="3000"/>
                                        <p:tgtEl>
                                          <p:spTgt spid="9"/>
                                        </p:tgtEl>
                                      </p:cBhvr>
                                    </p:animEffect>
                                  </p:childTnLst>
                                </p:cTn>
                              </p:par>
                            </p:childTnLst>
                          </p:cTn>
                        </p:par>
                        <p:par>
                          <p:cTn id="11" fill="hold">
                            <p:stCondLst>
                              <p:cond delay="3000"/>
                            </p:stCondLst>
                            <p:childTnLst>
                              <p:par>
                                <p:cTn id="12" presetID="48" presetClass="entr" presetSubtype="0" accel="50000"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16" dur="3000" fill="hold"/>
                                        <p:tgtEl>
                                          <p:spTgt spid="10"/>
                                        </p:tgtEl>
                                        <p:attrNameLst>
                                          <p:attrName>ppt_y</p:attrName>
                                        </p:attrNameLst>
                                      </p:cBhvr>
                                      <p:tavLst>
                                        <p:tav tm="0">
                                          <p:val>
                                            <p:strVal val="#ppt_y"/>
                                          </p:val>
                                        </p:tav>
                                        <p:tav tm="100000">
                                          <p:val>
                                            <p:strVal val="#ppt_y"/>
                                          </p:val>
                                        </p:tav>
                                      </p:tavLst>
                                    </p:anim>
                                    <p:animEffect transition="in" filter="fade">
                                      <p:cBhvr>
                                        <p:cTn id="17" dur="3000"/>
                                        <p:tgtEl>
                                          <p:spTgt spid="10"/>
                                        </p:tgtEl>
                                      </p:cBhvr>
                                    </p:animEffect>
                                  </p:childTnLst>
                                </p:cTn>
                              </p:par>
                              <p:par>
                                <p:cTn id="18" presetID="2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edge">
                                      <p:cBhvr>
                                        <p:cTn id="2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1214422"/>
            <a:ext cx="3554243" cy="3908762"/>
          </a:xfrm>
          <a:prstGeom prst="rect">
            <a:avLst/>
          </a:prstGeom>
          <a:noFill/>
        </p:spPr>
        <p:txBody>
          <a:bodyPr wrap="none" rtlCol="0">
            <a:spAutoFit/>
          </a:bodyPr>
          <a:lstStyle/>
          <a:p>
            <a:r>
              <a:rPr lang="es-ES" sz="2800" i="1" dirty="0" smtClean="0">
                <a:solidFill>
                  <a:schemeClr val="bg1"/>
                </a:solidFill>
              </a:rPr>
              <a:t>Desecha, pues, tu inquietud,</a:t>
            </a:r>
            <a:endParaRPr lang="es-ES" sz="2800" dirty="0" smtClean="0">
              <a:solidFill>
                <a:schemeClr val="bg1"/>
              </a:solidFill>
            </a:endParaRPr>
          </a:p>
          <a:p>
            <a:r>
              <a:rPr lang="es-ES" sz="2800" i="1" dirty="0" smtClean="0">
                <a:solidFill>
                  <a:schemeClr val="bg1"/>
                </a:solidFill>
              </a:rPr>
              <a:t>bellísima doña Inés,</a:t>
            </a:r>
            <a:endParaRPr lang="es-ES" sz="2800" dirty="0" smtClean="0">
              <a:solidFill>
                <a:schemeClr val="bg1"/>
              </a:solidFill>
            </a:endParaRPr>
          </a:p>
          <a:p>
            <a:r>
              <a:rPr lang="es-ES" sz="2800" i="1" dirty="0" smtClean="0">
                <a:solidFill>
                  <a:schemeClr val="bg1"/>
                </a:solidFill>
              </a:rPr>
              <a:t>porque me siento a tus pies</a:t>
            </a:r>
            <a:endParaRPr lang="es-ES" sz="2800" dirty="0" smtClean="0">
              <a:solidFill>
                <a:schemeClr val="bg1"/>
              </a:solidFill>
            </a:endParaRPr>
          </a:p>
          <a:p>
            <a:r>
              <a:rPr lang="es-ES" sz="2800" i="1" dirty="0" smtClean="0">
                <a:solidFill>
                  <a:schemeClr val="bg1"/>
                </a:solidFill>
              </a:rPr>
              <a:t>capaz aún de la virtud.</a:t>
            </a:r>
            <a:endParaRPr lang="es-ES" sz="2800" dirty="0" smtClean="0">
              <a:solidFill>
                <a:schemeClr val="bg1"/>
              </a:solidFill>
            </a:endParaRPr>
          </a:p>
          <a:p>
            <a:r>
              <a:rPr lang="es-ES" sz="2800" i="1" dirty="0" smtClean="0">
                <a:solidFill>
                  <a:schemeClr val="bg1"/>
                </a:solidFill>
              </a:rPr>
              <a:t>Sí, iré mi orgullo a postrar</a:t>
            </a:r>
            <a:endParaRPr lang="es-ES" sz="2800" dirty="0" smtClean="0">
              <a:solidFill>
                <a:schemeClr val="bg1"/>
              </a:solidFill>
            </a:endParaRPr>
          </a:p>
          <a:p>
            <a:r>
              <a:rPr lang="es-ES" sz="2800" i="1" dirty="0" smtClean="0">
                <a:solidFill>
                  <a:schemeClr val="bg1"/>
                </a:solidFill>
              </a:rPr>
              <a:t>ante el buen Comendador,</a:t>
            </a:r>
            <a:endParaRPr lang="es-ES" sz="2800" dirty="0" smtClean="0">
              <a:solidFill>
                <a:schemeClr val="bg1"/>
              </a:solidFill>
            </a:endParaRPr>
          </a:p>
          <a:p>
            <a:r>
              <a:rPr lang="es-ES" sz="2800" i="1" dirty="0" smtClean="0">
                <a:solidFill>
                  <a:schemeClr val="bg1"/>
                </a:solidFill>
              </a:rPr>
              <a:t>y o habrá de darme tu amor,</a:t>
            </a:r>
            <a:endParaRPr lang="es-ES" sz="2800" dirty="0" smtClean="0">
              <a:solidFill>
                <a:schemeClr val="bg1"/>
              </a:solidFill>
            </a:endParaRPr>
          </a:p>
          <a:p>
            <a:r>
              <a:rPr lang="es-ES" sz="2800" i="1" dirty="0" smtClean="0">
                <a:solidFill>
                  <a:schemeClr val="bg1"/>
                </a:solidFill>
              </a:rPr>
              <a:t>o me tendrá que matar.</a:t>
            </a:r>
            <a:endParaRPr lang="es-ES" sz="2800" dirty="0" smtClean="0">
              <a:solidFill>
                <a:schemeClr val="bg1"/>
              </a:solidFill>
            </a:endParaRPr>
          </a:p>
          <a:p>
            <a:endParaRPr lang="es-ES" sz="2400" dirty="0">
              <a:solidFill>
                <a:schemeClr val="bg1"/>
              </a:solidFill>
            </a:endParaRPr>
          </a:p>
        </p:txBody>
      </p:sp>
      <p:pic>
        <p:nvPicPr>
          <p:cNvPr id="7" name="6 Imagen" descr="1.jpg"/>
          <p:cNvPicPr>
            <a:picLocks noChangeAspect="1"/>
          </p:cNvPicPr>
          <p:nvPr/>
        </p:nvPicPr>
        <p:blipFill>
          <a:blip r:embed="rId5"/>
          <a:stretch>
            <a:fillRect/>
          </a:stretch>
        </p:blipFill>
        <p:spPr>
          <a:xfrm>
            <a:off x="4786314" y="1928802"/>
            <a:ext cx="3752841" cy="3214710"/>
          </a:xfrm>
          <a:prstGeom prst="roundRect">
            <a:avLst>
              <a:gd name="adj" fmla="val 4167"/>
            </a:avLst>
          </a:prstGeom>
          <a:solidFill>
            <a:srgbClr val="FFFFFF"/>
          </a:solidFill>
          <a:ln w="76200" cap="sq">
            <a:solidFill>
              <a:srgbClr val="6F5923"/>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8" name="7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2/3*#ppt_w"/>
                                          </p:val>
                                        </p:tav>
                                        <p:tav tm="100000">
                                          <p:val>
                                            <p:strVal val="#ppt_w"/>
                                          </p:val>
                                        </p:tav>
                                      </p:tavLst>
                                    </p:anim>
                                    <p:anim calcmode="lin" valueType="num">
                                      <p:cBhvr>
                                        <p:cTn id="8" dur="5000" fill="hold"/>
                                        <p:tgtEl>
                                          <p:spTgt spid="7"/>
                                        </p:tgtEl>
                                        <p:attrNameLst>
                                          <p:attrName>ppt_h</p:attrName>
                                        </p:attrNameLst>
                                      </p:cBhvr>
                                      <p:tavLst>
                                        <p:tav tm="0">
                                          <p:val>
                                            <p:strVal val="2/3*#ppt_h"/>
                                          </p:val>
                                        </p:tav>
                                        <p:tav tm="100000">
                                          <p:val>
                                            <p:strVal val="#ppt_h"/>
                                          </p:val>
                                        </p:tav>
                                      </p:tavLst>
                                    </p:anim>
                                  </p:childTnLst>
                                </p:cTn>
                              </p:par>
                              <p:par>
                                <p:cTn id="9" presetID="48" presetClass="entr" presetSubtype="0" accel="5000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13" dur="3000" fill="hold"/>
                                        <p:tgtEl>
                                          <p:spTgt spid="8"/>
                                        </p:tgtEl>
                                        <p:attrNameLst>
                                          <p:attrName>ppt_y</p:attrName>
                                        </p:attrNameLst>
                                      </p:cBhvr>
                                      <p:tavLst>
                                        <p:tav tm="0">
                                          <p:val>
                                            <p:strVal val="#ppt_y"/>
                                          </p:val>
                                        </p:tav>
                                        <p:tav tm="100000">
                                          <p:val>
                                            <p:strVal val="#ppt_y"/>
                                          </p:val>
                                        </p:tav>
                                      </p:tavLst>
                                    </p:anim>
                                    <p:animEffect transition="in" filter="fade">
                                      <p:cBhvr>
                                        <p:cTn id="14" dur="3000"/>
                                        <p:tgtEl>
                                          <p:spTgt spid="8"/>
                                        </p:tgtEl>
                                      </p:cBhvr>
                                    </p:animEffect>
                                  </p:childTnLst>
                                </p:cTn>
                              </p:par>
                              <p:par>
                                <p:cTn id="15" presetID="20"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edg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1071546"/>
            <a:ext cx="4714908" cy="5109091"/>
          </a:xfrm>
          <a:prstGeom prst="rect">
            <a:avLst/>
          </a:prstGeom>
          <a:noFill/>
        </p:spPr>
        <p:txBody>
          <a:bodyPr wrap="square" rtlCol="0">
            <a:spAutoFit/>
          </a:bodyPr>
          <a:lstStyle/>
          <a:p>
            <a:r>
              <a:rPr lang="es-ES" sz="2800" dirty="0" smtClean="0">
                <a:solidFill>
                  <a:schemeClr val="bg1"/>
                </a:solidFill>
              </a:rPr>
              <a:t>Pero es tanto y tanto el amor que ha mentido Don Juan, que ahora sólo le cree su amada. Y nadie más. Por eso también este amor acaba en tragedia, pero algo más dulce que las demás tragedias de amor. </a:t>
            </a:r>
          </a:p>
          <a:p>
            <a:r>
              <a:rPr lang="es-ES" sz="2800" dirty="0" smtClean="0">
                <a:solidFill>
                  <a:schemeClr val="bg1"/>
                </a:solidFill>
              </a:rPr>
              <a:t> Pera esta vez no son los padres el principal obstáculo para el amor, sino el amante, que ha de luchar duramente contra su historia de conquistador insensible. </a:t>
            </a:r>
          </a:p>
          <a:p>
            <a:endParaRPr lang="es-ES" dirty="0"/>
          </a:p>
        </p:txBody>
      </p:sp>
      <p:pic>
        <p:nvPicPr>
          <p:cNvPr id="7" name="6 Imagen" descr="15f1.jpg"/>
          <p:cNvPicPr>
            <a:picLocks noChangeAspect="1"/>
          </p:cNvPicPr>
          <p:nvPr/>
        </p:nvPicPr>
        <p:blipFill>
          <a:blip r:embed="rId5"/>
          <a:stretch>
            <a:fillRect/>
          </a:stretch>
        </p:blipFill>
        <p:spPr>
          <a:xfrm>
            <a:off x="5572132" y="2285992"/>
            <a:ext cx="3287792" cy="2833693"/>
          </a:xfrm>
          <a:prstGeom prst="rect">
            <a:avLst/>
          </a:prstGeom>
          <a:solidFill>
            <a:srgbClr val="FFFFFF">
              <a:shade val="85000"/>
            </a:srgbClr>
          </a:solidFill>
          <a:ln w="190500" cap="rnd">
            <a:solidFill>
              <a:srgbClr val="6F5923"/>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8" name="7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2/3*#ppt_w"/>
                                          </p:val>
                                        </p:tav>
                                        <p:tav tm="100000">
                                          <p:val>
                                            <p:strVal val="#ppt_w"/>
                                          </p:val>
                                        </p:tav>
                                      </p:tavLst>
                                    </p:anim>
                                    <p:anim calcmode="lin" valueType="num">
                                      <p:cBhvr>
                                        <p:cTn id="8" dur="5000" fill="hold"/>
                                        <p:tgtEl>
                                          <p:spTgt spid="7"/>
                                        </p:tgtEl>
                                        <p:attrNameLst>
                                          <p:attrName>ppt_h</p:attrName>
                                        </p:attrNameLst>
                                      </p:cBhvr>
                                      <p:tavLst>
                                        <p:tav tm="0">
                                          <p:val>
                                            <p:strVal val="2/3*#ppt_h"/>
                                          </p:val>
                                        </p:tav>
                                        <p:tav tm="100000">
                                          <p:val>
                                            <p:strVal val="#ppt_h"/>
                                          </p:val>
                                        </p:tav>
                                      </p:tavLst>
                                    </p:anim>
                                  </p:childTnLst>
                                </p:cTn>
                              </p:par>
                              <p:par>
                                <p:cTn id="9" presetID="48" presetClass="entr" presetSubtype="0" accel="5000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13" dur="3000" fill="hold"/>
                                        <p:tgtEl>
                                          <p:spTgt spid="8"/>
                                        </p:tgtEl>
                                        <p:attrNameLst>
                                          <p:attrName>ppt_y</p:attrName>
                                        </p:attrNameLst>
                                      </p:cBhvr>
                                      <p:tavLst>
                                        <p:tav tm="0">
                                          <p:val>
                                            <p:strVal val="#ppt_y"/>
                                          </p:val>
                                        </p:tav>
                                        <p:tav tm="100000">
                                          <p:val>
                                            <p:strVal val="#ppt_y"/>
                                          </p:val>
                                        </p:tav>
                                      </p:tavLst>
                                    </p:anim>
                                    <p:animEffect transition="in" filter="fade">
                                      <p:cBhvr>
                                        <p:cTn id="14" dur="3000"/>
                                        <p:tgtEl>
                                          <p:spTgt spid="8"/>
                                        </p:tgtEl>
                                      </p:cBhvr>
                                    </p:animEffect>
                                  </p:childTnLst>
                                </p:cTn>
                              </p:par>
                              <p:par>
                                <p:cTn id="15" presetID="20"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edg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643042" y="2071679"/>
            <a:ext cx="6572296" cy="2677656"/>
          </a:xfrm>
          <a:prstGeom prst="rect">
            <a:avLst/>
          </a:prstGeom>
          <a:noFill/>
        </p:spPr>
        <p:txBody>
          <a:bodyPr wrap="square" rtlCol="0">
            <a:spAutoFit/>
          </a:bodyPr>
          <a:lstStyle/>
          <a:p>
            <a:r>
              <a:rPr lang="es-ES" sz="2800" dirty="0" smtClean="0">
                <a:solidFill>
                  <a:schemeClr val="bg1"/>
                </a:solidFill>
              </a:rPr>
              <a:t>diálogo entre Don Juan y el escultor que, en el cementerio, esculpe las estatuas de los muertos provocados por Don Juan. Allí mismo, en el cementerio, Don Juan .se entera de la muerte de su amada Doña Inés.</a:t>
            </a:r>
          </a:p>
          <a:p>
            <a:endParaRPr lang="es-ES" sz="28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20767103">
            <a:off x="2279977" y="4881054"/>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357290" y="1285860"/>
            <a:ext cx="5715040" cy="4154984"/>
          </a:xfrm>
          <a:prstGeom prst="rect">
            <a:avLst/>
          </a:prstGeom>
          <a:noFill/>
        </p:spPr>
        <p:txBody>
          <a:bodyPr wrap="square" rtlCol="0">
            <a:spAutoFit/>
          </a:bodyPr>
          <a:lstStyle/>
          <a:p>
            <a:r>
              <a:rPr lang="es-ES" dirty="0" smtClean="0">
                <a:solidFill>
                  <a:schemeClr val="bg1"/>
                </a:solidFill>
              </a:rPr>
              <a:t>D</a:t>
            </a:r>
            <a:r>
              <a:rPr lang="es-ES" sz="2400" dirty="0" smtClean="0">
                <a:solidFill>
                  <a:schemeClr val="bg1"/>
                </a:solidFill>
              </a:rPr>
              <a:t>. Juan:</a:t>
            </a:r>
          </a:p>
          <a:p>
            <a:r>
              <a:rPr lang="es-ES" sz="2400" dirty="0" smtClean="0">
                <a:solidFill>
                  <a:schemeClr val="bg1"/>
                </a:solidFill>
              </a:rPr>
              <a:t>Mas, ¡cielos, qué es lo que veo!</a:t>
            </a:r>
          </a:p>
          <a:p>
            <a:r>
              <a:rPr lang="es-ES" sz="2400" dirty="0" smtClean="0">
                <a:solidFill>
                  <a:schemeClr val="bg1"/>
                </a:solidFill>
              </a:rPr>
              <a:t>O es ilusión de mi vista,</a:t>
            </a:r>
          </a:p>
          <a:p>
            <a:r>
              <a:rPr lang="es-ES" sz="2400" dirty="0" smtClean="0">
                <a:solidFill>
                  <a:schemeClr val="bg1"/>
                </a:solidFill>
              </a:rPr>
              <a:t>o a doña Inés el artista</a:t>
            </a:r>
          </a:p>
          <a:p>
            <a:r>
              <a:rPr lang="es-ES" sz="2400" dirty="0" smtClean="0">
                <a:solidFill>
                  <a:schemeClr val="bg1"/>
                </a:solidFill>
              </a:rPr>
              <a:t>aquí representa, creo.</a:t>
            </a:r>
          </a:p>
          <a:p>
            <a:r>
              <a:rPr lang="es-ES" sz="2400" dirty="0" smtClean="0">
                <a:solidFill>
                  <a:schemeClr val="bg1"/>
                </a:solidFill>
              </a:rPr>
              <a:t> </a:t>
            </a:r>
          </a:p>
          <a:p>
            <a:r>
              <a:rPr lang="es-ES" sz="2400" dirty="0" smtClean="0">
                <a:solidFill>
                  <a:schemeClr val="bg1"/>
                </a:solidFill>
              </a:rPr>
              <a:t>Escultor</a:t>
            </a:r>
          </a:p>
          <a:p>
            <a:r>
              <a:rPr lang="es-ES" sz="2400" dirty="0" smtClean="0">
                <a:solidFill>
                  <a:schemeClr val="bg1"/>
                </a:solidFill>
              </a:rPr>
              <a:t>Sin duda.</a:t>
            </a:r>
          </a:p>
          <a:p>
            <a:r>
              <a:rPr lang="es-ES" sz="2400" dirty="0" smtClean="0">
                <a:solidFill>
                  <a:schemeClr val="bg1"/>
                </a:solidFill>
              </a:rPr>
              <a:t> D. Juan:</a:t>
            </a:r>
          </a:p>
          <a:p>
            <a:r>
              <a:rPr lang="es-ES" sz="2400" dirty="0" smtClean="0">
                <a:solidFill>
                  <a:schemeClr val="bg1"/>
                </a:solidFill>
              </a:rPr>
              <a:t>¿También murió?</a:t>
            </a:r>
          </a:p>
          <a:p>
            <a:endParaRPr lang="es-ES" sz="2400" dirty="0">
              <a:solidFill>
                <a:schemeClr val="bg1"/>
              </a:solidFill>
            </a:endParaRPr>
          </a:p>
        </p:txBody>
      </p:sp>
      <p:pic>
        <p:nvPicPr>
          <p:cNvPr id="7" name="6 Imagen" descr="22834536.jpg"/>
          <p:cNvPicPr>
            <a:picLocks noChangeAspect="1"/>
          </p:cNvPicPr>
          <p:nvPr/>
        </p:nvPicPr>
        <p:blipFill>
          <a:blip r:embed="rId5"/>
          <a:stretch>
            <a:fillRect/>
          </a:stretch>
        </p:blipFill>
        <p:spPr>
          <a:xfrm>
            <a:off x="5072066" y="1412697"/>
            <a:ext cx="3500462" cy="4136909"/>
          </a:xfrm>
          <a:prstGeom prst="ellipse">
            <a:avLst/>
          </a:prstGeom>
          <a:ln w="190500" cap="rnd">
            <a:solidFill>
              <a:srgbClr val="996633"/>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8" name="7 Imagen" descr="22834536.jpg"/>
          <p:cNvPicPr>
            <a:picLocks noChangeAspect="1"/>
          </p:cNvPicPr>
          <p:nvPr/>
        </p:nvPicPr>
        <p:blipFill>
          <a:blip r:embed="rId5"/>
          <a:stretch>
            <a:fillRect/>
          </a:stretch>
        </p:blipFill>
        <p:spPr>
          <a:xfrm>
            <a:off x="5072066" y="1428736"/>
            <a:ext cx="3500462" cy="4136909"/>
          </a:xfrm>
          <a:prstGeom prst="ellipse">
            <a:avLst/>
          </a:prstGeom>
          <a:ln w="190500" cap="rnd">
            <a:solidFill>
              <a:srgbClr val="996633"/>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9" name="8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ppt_w/2"/>
                                          </p:val>
                                        </p:tav>
                                        <p:tav tm="100000">
                                          <p:val>
                                            <p:strVal val="#ppt_x"/>
                                          </p:val>
                                        </p:tav>
                                      </p:tavLst>
                                    </p:anim>
                                    <p:anim calcmode="lin" valueType="num">
                                      <p:cBhvr>
                                        <p:cTn id="14" dur="5000" fill="hold"/>
                                        <p:tgtEl>
                                          <p:spTgt spid="8"/>
                                        </p:tgtEl>
                                        <p:attrNameLst>
                                          <p:attrName>ppt_y</p:attrName>
                                        </p:attrNameLst>
                                      </p:cBhvr>
                                      <p:tavLst>
                                        <p:tav tm="0">
                                          <p:val>
                                            <p:strVal val="#ppt_y"/>
                                          </p:val>
                                        </p:tav>
                                        <p:tav tm="100000">
                                          <p:val>
                                            <p:strVal val="#ppt_y"/>
                                          </p:val>
                                        </p:tav>
                                      </p:tavLst>
                                    </p:anim>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8" fill="hold" nodeType="afterEffect">
                                  <p:stCondLst>
                                    <p:cond delay="0"/>
                                  </p:stCondLst>
                                  <p:childTnLst>
                                    <p:anim calcmode="lin" valueType="num">
                                      <p:cBhvr>
                                        <p:cTn id="19" dur="5000"/>
                                        <p:tgtEl>
                                          <p:spTgt spid="8"/>
                                        </p:tgtEl>
                                        <p:attrNameLst>
                                          <p:attrName>ppt_x</p:attrName>
                                        </p:attrNameLst>
                                      </p:cBhvr>
                                      <p:tavLst>
                                        <p:tav tm="0">
                                          <p:val>
                                            <p:strVal val="ppt_x"/>
                                          </p:val>
                                        </p:tav>
                                        <p:tav tm="100000">
                                          <p:val>
                                            <p:strVal val="ppt_x-ppt_w/2"/>
                                          </p:val>
                                        </p:tav>
                                      </p:tavLst>
                                    </p:anim>
                                    <p:anim calcmode="lin" valueType="num">
                                      <p:cBhvr>
                                        <p:cTn id="20" dur="5000"/>
                                        <p:tgtEl>
                                          <p:spTgt spid="8"/>
                                        </p:tgtEl>
                                        <p:attrNameLst>
                                          <p:attrName>ppt_y</p:attrName>
                                        </p:attrNameLst>
                                      </p:cBhvr>
                                      <p:tavLst>
                                        <p:tav tm="0">
                                          <p:val>
                                            <p:strVal val="ppt_y"/>
                                          </p:val>
                                        </p:tav>
                                        <p:tav tm="100000">
                                          <p:val>
                                            <p:strVal val="ppt_y"/>
                                          </p:val>
                                        </p:tav>
                                      </p:tavLst>
                                    </p:anim>
                                    <p:anim calcmode="lin" valueType="num">
                                      <p:cBhvr>
                                        <p:cTn id="21" dur="5000"/>
                                        <p:tgtEl>
                                          <p:spTgt spid="8"/>
                                        </p:tgtEl>
                                        <p:attrNameLst>
                                          <p:attrName>ppt_w</p:attrName>
                                        </p:attrNameLst>
                                      </p:cBhvr>
                                      <p:tavLst>
                                        <p:tav tm="0">
                                          <p:val>
                                            <p:strVal val="ppt_w"/>
                                          </p:val>
                                        </p:tav>
                                        <p:tav tm="100000">
                                          <p:val>
                                            <p:fltVal val="0"/>
                                          </p:val>
                                        </p:tav>
                                      </p:tavLst>
                                    </p:anim>
                                    <p:anim calcmode="lin" valueType="num">
                                      <p:cBhvr>
                                        <p:cTn id="22" dur="5000"/>
                                        <p:tgtEl>
                                          <p:spTgt spid="8"/>
                                        </p:tgtEl>
                                        <p:attrNameLst>
                                          <p:attrName>ppt_h</p:attrName>
                                        </p:attrNameLst>
                                      </p:cBhvr>
                                      <p:tavLst>
                                        <p:tav tm="0">
                                          <p:val>
                                            <p:strVal val="ppt_h"/>
                                          </p:val>
                                        </p:tav>
                                        <p:tav tm="100000">
                                          <p:val>
                                            <p:strVal val="ppt_h"/>
                                          </p:val>
                                        </p:tav>
                                      </p:tavLst>
                                    </p:anim>
                                    <p:set>
                                      <p:cBhvr>
                                        <p:cTn id="23" dur="1" fill="hold">
                                          <p:stCondLst>
                                            <p:cond delay="4999"/>
                                          </p:stCondLst>
                                        </p:cTn>
                                        <p:tgtEl>
                                          <p:spTgt spid="8"/>
                                        </p:tgtEl>
                                        <p:attrNameLst>
                                          <p:attrName>style.visibility</p:attrName>
                                        </p:attrNameLst>
                                      </p:cBhvr>
                                      <p:to>
                                        <p:strVal val="hidden"/>
                                      </p:to>
                                    </p:set>
                                  </p:childTnLst>
                                </p:cTn>
                              </p:par>
                              <p:par>
                                <p:cTn id="24" presetID="17"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0" fill="hold"/>
                                        <p:tgtEl>
                                          <p:spTgt spid="7"/>
                                        </p:tgtEl>
                                        <p:attrNameLst>
                                          <p:attrName>ppt_x</p:attrName>
                                        </p:attrNameLst>
                                      </p:cBhvr>
                                      <p:tavLst>
                                        <p:tav tm="0">
                                          <p:val>
                                            <p:strVal val="#ppt_x+#ppt_w/2"/>
                                          </p:val>
                                        </p:tav>
                                        <p:tav tm="100000">
                                          <p:val>
                                            <p:strVal val="#ppt_x"/>
                                          </p:val>
                                        </p:tav>
                                      </p:tavLst>
                                    </p:anim>
                                    <p:anim calcmode="lin" valueType="num">
                                      <p:cBhvr>
                                        <p:cTn id="27" dur="5000" fill="hold"/>
                                        <p:tgtEl>
                                          <p:spTgt spid="7"/>
                                        </p:tgtEl>
                                        <p:attrNameLst>
                                          <p:attrName>ppt_y</p:attrName>
                                        </p:attrNameLst>
                                      </p:cBhvr>
                                      <p:tavLst>
                                        <p:tav tm="0">
                                          <p:val>
                                            <p:strVal val="#ppt_y"/>
                                          </p:val>
                                        </p:tav>
                                        <p:tav tm="100000">
                                          <p:val>
                                            <p:strVal val="#ppt_y"/>
                                          </p:val>
                                        </p:tav>
                                      </p:tavLst>
                                    </p:anim>
                                    <p:anim calcmode="lin" valueType="num">
                                      <p:cBhvr>
                                        <p:cTn id="28" dur="5000" fill="hold"/>
                                        <p:tgtEl>
                                          <p:spTgt spid="7"/>
                                        </p:tgtEl>
                                        <p:attrNameLst>
                                          <p:attrName>ppt_w</p:attrName>
                                        </p:attrNameLst>
                                      </p:cBhvr>
                                      <p:tavLst>
                                        <p:tav tm="0">
                                          <p:val>
                                            <p:fltVal val="0"/>
                                          </p:val>
                                        </p:tav>
                                        <p:tav tm="100000">
                                          <p:val>
                                            <p:strVal val="#ppt_w"/>
                                          </p:val>
                                        </p:tav>
                                      </p:tavLst>
                                    </p:anim>
                                    <p:anim calcmode="lin" valueType="num">
                                      <p:cBhvr>
                                        <p:cTn id="29" dur="5000" fill="hold"/>
                                        <p:tgtEl>
                                          <p:spTgt spid="7"/>
                                        </p:tgtEl>
                                        <p:attrNameLst>
                                          <p:attrName>ppt_h</p:attrName>
                                        </p:attrNameLst>
                                      </p:cBhvr>
                                      <p:tavLst>
                                        <p:tav tm="0">
                                          <p:val>
                                            <p:strVal val="#ppt_h"/>
                                          </p:val>
                                        </p:tav>
                                        <p:tav tm="100000">
                                          <p:val>
                                            <p:strVal val="#ppt_h"/>
                                          </p:val>
                                        </p:tav>
                                      </p:tavLst>
                                    </p:anim>
                                  </p:childTnLst>
                                </p:cTn>
                              </p:par>
                              <p:par>
                                <p:cTn id="30" presetID="48" presetClass="entr" presetSubtype="0" accel="50000"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4" dur="3000" fill="hold"/>
                                        <p:tgtEl>
                                          <p:spTgt spid="9"/>
                                        </p:tgtEl>
                                        <p:attrNameLst>
                                          <p:attrName>ppt_y</p:attrName>
                                        </p:attrNameLst>
                                      </p:cBhvr>
                                      <p:tavLst>
                                        <p:tav tm="0">
                                          <p:val>
                                            <p:strVal val="#ppt_y"/>
                                          </p:val>
                                        </p:tav>
                                        <p:tav tm="100000">
                                          <p:val>
                                            <p:strVal val="#ppt_y"/>
                                          </p:val>
                                        </p:tav>
                                      </p:tavLst>
                                    </p:anim>
                                    <p:animEffect transition="in" filter="fade">
                                      <p:cBhvr>
                                        <p:cTn id="35" dur="3000"/>
                                        <p:tgtEl>
                                          <p:spTgt spid="9"/>
                                        </p:tgtEl>
                                      </p:cBhvr>
                                    </p:animEffect>
                                  </p:childTnLst>
                                </p:cTn>
                              </p:par>
                              <p:par>
                                <p:cTn id="36" presetID="20" presetClass="entr" presetSubtype="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edge">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85852" y="1142984"/>
            <a:ext cx="3214710" cy="4431983"/>
          </a:xfrm>
          <a:prstGeom prst="rect">
            <a:avLst/>
          </a:prstGeom>
          <a:noFill/>
        </p:spPr>
        <p:txBody>
          <a:bodyPr wrap="square" rtlCol="0">
            <a:spAutoFit/>
          </a:bodyPr>
          <a:lstStyle/>
          <a:p>
            <a:r>
              <a:rPr lang="es-ES" sz="2400" dirty="0" smtClean="0">
                <a:solidFill>
                  <a:schemeClr val="bg1"/>
                </a:solidFill>
              </a:rPr>
              <a:t>ESCULTOR:</a:t>
            </a:r>
          </a:p>
          <a:p>
            <a:r>
              <a:rPr lang="es-ES" sz="2400" dirty="0" smtClean="0">
                <a:solidFill>
                  <a:schemeClr val="bg1"/>
                </a:solidFill>
              </a:rPr>
              <a:t>Dicen que de sentimiento</a:t>
            </a:r>
          </a:p>
          <a:p>
            <a:r>
              <a:rPr lang="es-ES" sz="2400" dirty="0" smtClean="0">
                <a:solidFill>
                  <a:schemeClr val="bg1"/>
                </a:solidFill>
              </a:rPr>
              <a:t>cuando de nuevo al convento</a:t>
            </a:r>
          </a:p>
          <a:p>
            <a:r>
              <a:rPr lang="es-ES" sz="2400" dirty="0" smtClean="0">
                <a:solidFill>
                  <a:schemeClr val="bg1"/>
                </a:solidFill>
              </a:rPr>
              <a:t>abandonada volvió</a:t>
            </a:r>
          </a:p>
          <a:p>
            <a:r>
              <a:rPr lang="es-ES" sz="2400" dirty="0" smtClean="0">
                <a:solidFill>
                  <a:schemeClr val="bg1"/>
                </a:solidFill>
              </a:rPr>
              <a:t>por don Juan.</a:t>
            </a:r>
          </a:p>
          <a:p>
            <a:r>
              <a:rPr lang="es-ES" sz="2400" dirty="0" smtClean="0">
                <a:solidFill>
                  <a:schemeClr val="bg1"/>
                </a:solidFill>
              </a:rPr>
              <a:t> </a:t>
            </a:r>
          </a:p>
          <a:p>
            <a:r>
              <a:rPr lang="es-ES" sz="2400" dirty="0" smtClean="0">
                <a:solidFill>
                  <a:schemeClr val="bg1"/>
                </a:solidFill>
              </a:rPr>
              <a:t>D. JUAN:</a:t>
            </a:r>
          </a:p>
          <a:p>
            <a:r>
              <a:rPr lang="es-ES" sz="2400" dirty="0" smtClean="0">
                <a:solidFill>
                  <a:schemeClr val="bg1"/>
                </a:solidFill>
              </a:rPr>
              <a:t>¿ Y yace aquí?</a:t>
            </a:r>
          </a:p>
          <a:p>
            <a:r>
              <a:rPr lang="es-ES" sz="2400" dirty="0" smtClean="0">
                <a:solidFill>
                  <a:schemeClr val="bg1"/>
                </a:solidFill>
              </a:rPr>
              <a:t> </a:t>
            </a:r>
          </a:p>
          <a:p>
            <a:r>
              <a:rPr lang="es-ES" sz="2400" dirty="0" smtClean="0">
                <a:solidFill>
                  <a:schemeClr val="bg1"/>
                </a:solidFill>
              </a:rPr>
              <a:t>ESCULTOR:</a:t>
            </a:r>
          </a:p>
          <a:p>
            <a:r>
              <a:rPr lang="es-ES" sz="2400" dirty="0" smtClean="0">
                <a:solidFill>
                  <a:schemeClr val="bg1"/>
                </a:solidFill>
              </a:rPr>
              <a:t>Sí.</a:t>
            </a:r>
          </a:p>
          <a:p>
            <a:endParaRPr lang="es-ES" dirty="0">
              <a:solidFill>
                <a:schemeClr val="bg1"/>
              </a:solidFill>
            </a:endParaRPr>
          </a:p>
        </p:txBody>
      </p:sp>
      <p:pic>
        <p:nvPicPr>
          <p:cNvPr id="7" name="6 Imagen" descr="BOBINA 3Sub20.jpg"/>
          <p:cNvPicPr>
            <a:picLocks noChangeAspect="1"/>
          </p:cNvPicPr>
          <p:nvPr/>
        </p:nvPicPr>
        <p:blipFill>
          <a:blip r:embed="rId5"/>
          <a:stretch>
            <a:fillRect/>
          </a:stretch>
        </p:blipFill>
        <p:spPr>
          <a:xfrm>
            <a:off x="4643438" y="1857364"/>
            <a:ext cx="3286148" cy="3143272"/>
          </a:xfrm>
          <a:prstGeom prst="rect">
            <a:avLst/>
          </a:prstGeom>
          <a:ln w="228600" cap="sq" cmpd="thickThin">
            <a:solidFill>
              <a:srgbClr val="000000"/>
            </a:solidFill>
            <a:prstDash val="solid"/>
            <a:miter lim="800000"/>
          </a:ln>
          <a:effectLst>
            <a:innerShdw blurRad="76200">
              <a:srgbClr val="000000"/>
            </a:innerShdw>
          </a:effectLst>
        </p:spPr>
      </p:pic>
      <p:pic>
        <p:nvPicPr>
          <p:cNvPr id="8" name="7 Imagen" descr="BOBINA 3Sub20.jpg"/>
          <p:cNvPicPr>
            <a:picLocks noChangeAspect="1"/>
          </p:cNvPicPr>
          <p:nvPr/>
        </p:nvPicPr>
        <p:blipFill>
          <a:blip r:embed="rId5"/>
          <a:stretch>
            <a:fillRect/>
          </a:stretch>
        </p:blipFill>
        <p:spPr>
          <a:xfrm>
            <a:off x="4643438" y="1928802"/>
            <a:ext cx="3286148" cy="3214710"/>
          </a:xfrm>
          <a:prstGeom prst="rect">
            <a:avLst/>
          </a:prstGeom>
          <a:ln w="228600" cap="sq" cmpd="thickThin">
            <a:solidFill>
              <a:srgbClr val="000000"/>
            </a:solidFill>
            <a:prstDash val="solid"/>
            <a:miter lim="800000"/>
          </a:ln>
          <a:effectLst>
            <a:innerShdw blurRad="76200">
              <a:srgbClr val="000000"/>
            </a:innerShdw>
          </a:effectLst>
        </p:spPr>
      </p:pic>
      <p:pic>
        <p:nvPicPr>
          <p:cNvPr id="9" name="8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after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1"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
                                          </p:val>
                                        </p:tav>
                                        <p:tav tm="100000">
                                          <p:val>
                                            <p:strVal val="#ppt_x"/>
                                          </p:val>
                                        </p:tav>
                                      </p:tavLst>
                                    </p:anim>
                                    <p:anim calcmode="lin" valueType="num">
                                      <p:cBhvr>
                                        <p:cTn id="14" dur="5000" fill="hold"/>
                                        <p:tgtEl>
                                          <p:spTgt spid="8"/>
                                        </p:tgtEl>
                                        <p:attrNameLst>
                                          <p:attrName>ppt_y</p:attrName>
                                        </p:attrNameLst>
                                      </p:cBhvr>
                                      <p:tavLst>
                                        <p:tav tm="0">
                                          <p:val>
                                            <p:strVal val="#ppt_y-#ppt_h/2"/>
                                          </p:val>
                                        </p:tav>
                                        <p:tav tm="100000">
                                          <p:val>
                                            <p:strVal val="#ppt_y"/>
                                          </p:val>
                                        </p:tav>
                                      </p:tavLst>
                                    </p:anim>
                                    <p:anim calcmode="lin" valueType="num">
                                      <p:cBhvr>
                                        <p:cTn id="15" dur="5000" fill="hold"/>
                                        <p:tgtEl>
                                          <p:spTgt spid="8"/>
                                        </p:tgtEl>
                                        <p:attrNameLst>
                                          <p:attrName>ppt_w</p:attrName>
                                        </p:attrNameLst>
                                      </p:cBhvr>
                                      <p:tavLst>
                                        <p:tav tm="0">
                                          <p:val>
                                            <p:strVal val="#ppt_w"/>
                                          </p:val>
                                        </p:tav>
                                        <p:tav tm="100000">
                                          <p:val>
                                            <p:strVal val="#ppt_w"/>
                                          </p:val>
                                        </p:tav>
                                      </p:tavLst>
                                    </p:anim>
                                    <p:anim calcmode="lin" valueType="num">
                                      <p:cBhvr>
                                        <p:cTn id="16" dur="5000" fill="hold"/>
                                        <p:tgtEl>
                                          <p:spTgt spid="8"/>
                                        </p:tgtEl>
                                        <p:attrNameLst>
                                          <p:attrName>ppt_h</p:attrName>
                                        </p:attrNameLst>
                                      </p:cBhvr>
                                      <p:tavLst>
                                        <p:tav tm="0">
                                          <p:val>
                                            <p:fltVal val="0"/>
                                          </p:val>
                                        </p:tav>
                                        <p:tav tm="100000">
                                          <p:val>
                                            <p:strVal val="#ppt_h"/>
                                          </p:val>
                                        </p:tav>
                                      </p:tavLst>
                                    </p:anim>
                                  </p:childTnLst>
                                </p:cTn>
                              </p:par>
                              <p:par>
                                <p:cTn id="17" presetID="48" presetClass="entr" presetSubtype="0" accel="5000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9"/>
                                        </p:tgtEl>
                                        <p:attrNameLst>
                                          <p:attrName>ppt_y</p:attrName>
                                        </p:attrNameLst>
                                      </p:cBhvr>
                                      <p:tavLst>
                                        <p:tav tm="0">
                                          <p:val>
                                            <p:strVal val="#ppt_y"/>
                                          </p:val>
                                        </p:tav>
                                        <p:tav tm="100000">
                                          <p:val>
                                            <p:strVal val="#ppt_y"/>
                                          </p:val>
                                        </p:tav>
                                      </p:tavLst>
                                    </p:anim>
                                    <p:animEffect transition="in" filter="fade">
                                      <p:cBhvr>
                                        <p:cTn id="22" dur="3000"/>
                                        <p:tgtEl>
                                          <p:spTgt spid="9"/>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428728" y="1571612"/>
            <a:ext cx="2512226" cy="3785652"/>
          </a:xfrm>
          <a:prstGeom prst="rect">
            <a:avLst/>
          </a:prstGeom>
          <a:noFill/>
        </p:spPr>
        <p:txBody>
          <a:bodyPr wrap="none" rtlCol="0">
            <a:spAutoFit/>
          </a:bodyPr>
          <a:lstStyle/>
          <a:p>
            <a:r>
              <a:rPr lang="es-ES" sz="2400" dirty="0" smtClean="0">
                <a:solidFill>
                  <a:schemeClr val="bg1"/>
                </a:solidFill>
              </a:rPr>
              <a:t>D. JUAN:</a:t>
            </a:r>
          </a:p>
          <a:p>
            <a:r>
              <a:rPr lang="es-ES" sz="2400" dirty="0" smtClean="0">
                <a:solidFill>
                  <a:schemeClr val="bg1"/>
                </a:solidFill>
              </a:rPr>
              <a:t>¿La visteis muerta vos?</a:t>
            </a:r>
          </a:p>
          <a:p>
            <a:r>
              <a:rPr lang="es-ES" sz="2400" dirty="0" smtClean="0">
                <a:solidFill>
                  <a:schemeClr val="bg1"/>
                </a:solidFill>
              </a:rPr>
              <a:t> ESCULTOR:</a:t>
            </a:r>
          </a:p>
          <a:p>
            <a:r>
              <a:rPr lang="es-ES" sz="2400" dirty="0" smtClean="0">
                <a:solidFill>
                  <a:schemeClr val="bg1"/>
                </a:solidFill>
              </a:rPr>
              <a:t>Sí.</a:t>
            </a:r>
          </a:p>
          <a:p>
            <a:r>
              <a:rPr lang="es-ES" sz="2400" dirty="0" smtClean="0">
                <a:solidFill>
                  <a:schemeClr val="bg1"/>
                </a:solidFill>
              </a:rPr>
              <a:t> D. JUAN:</a:t>
            </a:r>
          </a:p>
          <a:p>
            <a:r>
              <a:rPr lang="es-ES" sz="2400" dirty="0" smtClean="0">
                <a:solidFill>
                  <a:schemeClr val="bg1"/>
                </a:solidFill>
              </a:rPr>
              <a:t>¿Cómo estaba?</a:t>
            </a:r>
          </a:p>
          <a:p>
            <a:r>
              <a:rPr lang="es-ES" sz="2400" dirty="0" smtClean="0">
                <a:solidFill>
                  <a:schemeClr val="bg1"/>
                </a:solidFill>
              </a:rPr>
              <a:t> ESCULTOR:</a:t>
            </a:r>
          </a:p>
          <a:p>
            <a:r>
              <a:rPr lang="es-ES" sz="2400" dirty="0" smtClean="0">
                <a:solidFill>
                  <a:schemeClr val="bg1"/>
                </a:solidFill>
              </a:rPr>
              <a:t>¡Por Dios,</a:t>
            </a:r>
          </a:p>
          <a:p>
            <a:r>
              <a:rPr lang="es-ES" sz="2400" dirty="0" smtClean="0">
                <a:solidFill>
                  <a:schemeClr val="bg1"/>
                </a:solidFill>
              </a:rPr>
              <a:t>que dormida la creí!</a:t>
            </a:r>
          </a:p>
          <a:p>
            <a:endParaRPr lang="es-ES" sz="2400" dirty="0">
              <a:solidFill>
                <a:schemeClr val="bg1"/>
              </a:solidFill>
            </a:endParaRPr>
          </a:p>
        </p:txBody>
      </p:sp>
      <p:pic>
        <p:nvPicPr>
          <p:cNvPr id="7" name="6 Imagen" descr="d04fdbe962f0bb8b21bd4e60afdf411e.jpg"/>
          <p:cNvPicPr>
            <a:picLocks noChangeAspect="1"/>
          </p:cNvPicPr>
          <p:nvPr/>
        </p:nvPicPr>
        <p:blipFill>
          <a:blip r:embed="rId5"/>
          <a:srcRect r="1562" b="6249"/>
          <a:stretch>
            <a:fillRect/>
          </a:stretch>
        </p:blipFill>
        <p:spPr>
          <a:xfrm>
            <a:off x="4071934" y="1857364"/>
            <a:ext cx="4500594" cy="3286148"/>
          </a:xfrm>
          <a:prstGeom prst="rect">
            <a:avLst/>
          </a:prstGeom>
          <a:ln w="190500" cap="sq">
            <a:solidFill>
              <a:srgbClr val="996633"/>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7 Imagen" descr="d04fdbe962f0bb8b21bd4e60afdf411e.jpg"/>
          <p:cNvPicPr>
            <a:picLocks noChangeAspect="1"/>
          </p:cNvPicPr>
          <p:nvPr/>
        </p:nvPicPr>
        <p:blipFill>
          <a:blip r:embed="rId5"/>
          <a:srcRect r="1562" b="6249"/>
          <a:stretch>
            <a:fillRect/>
          </a:stretch>
        </p:blipFill>
        <p:spPr>
          <a:xfrm>
            <a:off x="4143372" y="1857364"/>
            <a:ext cx="4500594" cy="3286148"/>
          </a:xfrm>
          <a:prstGeom prst="rect">
            <a:avLst/>
          </a:prstGeom>
          <a:ln w="190500" cap="sq">
            <a:solidFill>
              <a:srgbClr val="996633"/>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8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after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ppt_w/2"/>
                                          </p:val>
                                        </p:tav>
                                        <p:tav tm="100000">
                                          <p:val>
                                            <p:strVal val="#ppt_x"/>
                                          </p:val>
                                        </p:tav>
                                      </p:tavLst>
                                    </p:anim>
                                    <p:anim calcmode="lin" valueType="num">
                                      <p:cBhvr>
                                        <p:cTn id="14" dur="5000" fill="hold"/>
                                        <p:tgtEl>
                                          <p:spTgt spid="8"/>
                                        </p:tgtEl>
                                        <p:attrNameLst>
                                          <p:attrName>ppt_y</p:attrName>
                                        </p:attrNameLst>
                                      </p:cBhvr>
                                      <p:tavLst>
                                        <p:tav tm="0">
                                          <p:val>
                                            <p:strVal val="#ppt_y"/>
                                          </p:val>
                                        </p:tav>
                                        <p:tav tm="100000">
                                          <p:val>
                                            <p:strVal val="#ppt_y"/>
                                          </p:val>
                                        </p:tav>
                                      </p:tavLst>
                                    </p:anim>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par>
                                <p:cTn id="17" presetID="48" presetClass="entr" presetSubtype="0" accel="5000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9"/>
                                        </p:tgtEl>
                                        <p:attrNameLst>
                                          <p:attrName>ppt_y</p:attrName>
                                        </p:attrNameLst>
                                      </p:cBhvr>
                                      <p:tavLst>
                                        <p:tav tm="0">
                                          <p:val>
                                            <p:strVal val="#ppt_y"/>
                                          </p:val>
                                        </p:tav>
                                        <p:tav tm="100000">
                                          <p:val>
                                            <p:strVal val="#ppt_y"/>
                                          </p:val>
                                        </p:tav>
                                      </p:tavLst>
                                    </p:anim>
                                    <p:animEffect transition="in" filter="fade">
                                      <p:cBhvr>
                                        <p:cTn id="22" dur="3000"/>
                                        <p:tgtEl>
                                          <p:spTgt spid="9"/>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14414" y="1214422"/>
            <a:ext cx="2967479" cy="4154984"/>
          </a:xfrm>
          <a:prstGeom prst="rect">
            <a:avLst/>
          </a:prstGeom>
          <a:noFill/>
        </p:spPr>
        <p:txBody>
          <a:bodyPr wrap="none" rtlCol="0">
            <a:spAutoFit/>
          </a:bodyPr>
          <a:lstStyle/>
          <a:p>
            <a:r>
              <a:rPr lang="es-ES" sz="2400" dirty="0" smtClean="0">
                <a:solidFill>
                  <a:schemeClr val="bg1"/>
                </a:solidFill>
              </a:rPr>
              <a:t>La muerte fue tan piadosa</a:t>
            </a:r>
          </a:p>
          <a:p>
            <a:r>
              <a:rPr lang="es-ES" sz="2400" dirty="0" smtClean="0">
                <a:solidFill>
                  <a:schemeClr val="bg1"/>
                </a:solidFill>
              </a:rPr>
              <a:t>con su cándida hermosura,</a:t>
            </a:r>
          </a:p>
          <a:p>
            <a:r>
              <a:rPr lang="es-ES" sz="2400" dirty="0" smtClean="0">
                <a:solidFill>
                  <a:schemeClr val="bg1"/>
                </a:solidFill>
              </a:rPr>
              <a:t>que la envió con la frescura</a:t>
            </a:r>
          </a:p>
          <a:p>
            <a:r>
              <a:rPr lang="es-ES" sz="2400" dirty="0" smtClean="0">
                <a:solidFill>
                  <a:schemeClr val="bg1"/>
                </a:solidFill>
              </a:rPr>
              <a:t>y las tintas de la rosa.</a:t>
            </a:r>
          </a:p>
          <a:p>
            <a:r>
              <a:rPr lang="es-ES" sz="2400" dirty="0" smtClean="0">
                <a:solidFill>
                  <a:schemeClr val="bg1"/>
                </a:solidFill>
              </a:rPr>
              <a:t> </a:t>
            </a:r>
          </a:p>
          <a:p>
            <a:r>
              <a:rPr lang="es-ES" sz="2400" dirty="0" smtClean="0">
                <a:solidFill>
                  <a:schemeClr val="bg1"/>
                </a:solidFill>
              </a:rPr>
              <a:t>D. JUAN:</a:t>
            </a:r>
          </a:p>
          <a:p>
            <a:r>
              <a:rPr lang="es-ES" sz="2400" dirty="0" smtClean="0">
                <a:solidFill>
                  <a:schemeClr val="bg1"/>
                </a:solidFill>
              </a:rPr>
              <a:t>¡Ah! Mal la muerte podría</a:t>
            </a:r>
          </a:p>
          <a:p>
            <a:r>
              <a:rPr lang="es-ES" sz="2400" dirty="0" smtClean="0">
                <a:solidFill>
                  <a:schemeClr val="bg1"/>
                </a:solidFill>
              </a:rPr>
              <a:t>deshacer con torpe mano</a:t>
            </a:r>
          </a:p>
          <a:p>
            <a:r>
              <a:rPr lang="es-ES" sz="2400" dirty="0" smtClean="0">
                <a:solidFill>
                  <a:schemeClr val="bg1"/>
                </a:solidFill>
              </a:rPr>
              <a:t>el semblante soberano</a:t>
            </a:r>
          </a:p>
          <a:p>
            <a:r>
              <a:rPr lang="es-ES" sz="2400" dirty="0" smtClean="0">
                <a:solidFill>
                  <a:schemeClr val="bg1"/>
                </a:solidFill>
              </a:rPr>
              <a:t>que un ángel envidiaría.</a:t>
            </a:r>
          </a:p>
          <a:p>
            <a:endParaRPr lang="es-ES" sz="2400" dirty="0">
              <a:solidFill>
                <a:schemeClr val="bg1"/>
              </a:solidFill>
            </a:endParaRPr>
          </a:p>
        </p:txBody>
      </p:sp>
      <p:pic>
        <p:nvPicPr>
          <p:cNvPr id="7" name="6 Imagen" descr="79541678.jpg"/>
          <p:cNvPicPr>
            <a:picLocks noChangeAspect="1"/>
          </p:cNvPicPr>
          <p:nvPr/>
        </p:nvPicPr>
        <p:blipFill>
          <a:blip r:embed="rId6"/>
          <a:stretch>
            <a:fillRect/>
          </a:stretch>
        </p:blipFill>
        <p:spPr>
          <a:xfrm>
            <a:off x="4786314" y="2000239"/>
            <a:ext cx="3357586" cy="2823425"/>
          </a:xfrm>
          <a:prstGeom prst="rect">
            <a:avLst/>
          </a:prstGeom>
          <a:solidFill>
            <a:srgbClr val="FFFFFF">
              <a:shade val="85000"/>
            </a:srgbClr>
          </a:solidFill>
          <a:ln w="190500" cap="rnd">
            <a:solidFill>
              <a:srgbClr val="996633"/>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8" name="7 Imagen" descr="15f1.jpg"/>
          <p:cNvPicPr>
            <a:picLocks noChangeAspect="1"/>
          </p:cNvPicPr>
          <p:nvPr/>
        </p:nvPicPr>
        <p:blipFill>
          <a:blip r:embed="rId7"/>
          <a:stretch>
            <a:fillRect/>
          </a:stretch>
        </p:blipFill>
        <p:spPr>
          <a:xfrm>
            <a:off x="4729624" y="1983188"/>
            <a:ext cx="3460035" cy="2874572"/>
          </a:xfrm>
          <a:prstGeom prst="rect">
            <a:avLst/>
          </a:prstGeom>
          <a:solidFill>
            <a:srgbClr val="FFFFFF">
              <a:shade val="85000"/>
            </a:srgbClr>
          </a:solidFill>
          <a:ln w="190500" cap="rnd">
            <a:solidFill>
              <a:srgbClr val="996633"/>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9" name="8 Imagen" descr="123921qyzjxglsi9.gif"/>
          <p:cNvPicPr>
            <a:picLocks noChangeAspect="1"/>
          </p:cNvPicPr>
          <p:nvPr/>
        </p:nvPicPr>
        <p:blipFill>
          <a:blip r:embed="rId8"/>
          <a:stretch>
            <a:fillRect/>
          </a:stretch>
        </p:blipFill>
        <p:spPr>
          <a:xfrm rot="20767103">
            <a:off x="2208539" y="5386903"/>
            <a:ext cx="3891396" cy="1019175"/>
          </a:xfrm>
          <a:prstGeom prst="rect">
            <a:avLst/>
          </a:prstGeom>
        </p:spPr>
      </p:pic>
    </p:spTree>
  </p:cSld>
  <p:clrMapOvr>
    <a:masterClrMapping/>
  </p:clrMapOvr>
  <p:transition>
    <p:sndAc>
      <p:stSnd>
        <p:snd r:embed="rId2" name="(flaminco) paco de lucia - concierto-de-aranjuez(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after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0" fill="hold"/>
                                        <p:tgtEl>
                                          <p:spTgt spid="8"/>
                                        </p:tgtEl>
                                        <p:attrNameLst>
                                          <p:attrName>ppt_x</p:attrName>
                                        </p:attrNameLst>
                                      </p:cBhvr>
                                      <p:tavLst>
                                        <p:tav tm="0">
                                          <p:val>
                                            <p:strVal val="#ppt_x-#ppt_w/2"/>
                                          </p:val>
                                        </p:tav>
                                        <p:tav tm="100000">
                                          <p:val>
                                            <p:strVal val="#ppt_x"/>
                                          </p:val>
                                        </p:tav>
                                      </p:tavLst>
                                    </p:anim>
                                    <p:anim calcmode="lin" valueType="num">
                                      <p:cBhvr>
                                        <p:cTn id="14" dur="5000" fill="hold"/>
                                        <p:tgtEl>
                                          <p:spTgt spid="8"/>
                                        </p:tgtEl>
                                        <p:attrNameLst>
                                          <p:attrName>ppt_y</p:attrName>
                                        </p:attrNameLst>
                                      </p:cBhvr>
                                      <p:tavLst>
                                        <p:tav tm="0">
                                          <p:val>
                                            <p:strVal val="#ppt_y"/>
                                          </p:val>
                                        </p:tav>
                                        <p:tav tm="100000">
                                          <p:val>
                                            <p:strVal val="#ppt_y"/>
                                          </p:val>
                                        </p:tav>
                                      </p:tavLst>
                                    </p:anim>
                                    <p:anim calcmode="lin" valueType="num">
                                      <p:cBhvr>
                                        <p:cTn id="15" dur="5000" fill="hold"/>
                                        <p:tgtEl>
                                          <p:spTgt spid="8"/>
                                        </p:tgtEl>
                                        <p:attrNameLst>
                                          <p:attrName>ppt_w</p:attrName>
                                        </p:attrNameLst>
                                      </p:cBhvr>
                                      <p:tavLst>
                                        <p:tav tm="0">
                                          <p:val>
                                            <p:fltVal val="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childTnLst>
                                </p:cTn>
                              </p:par>
                              <p:par>
                                <p:cTn id="17" presetID="48" presetClass="entr" presetSubtype="0" accel="5000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9"/>
                                        </p:tgtEl>
                                        <p:attrNameLst>
                                          <p:attrName>ppt_y</p:attrName>
                                        </p:attrNameLst>
                                      </p:cBhvr>
                                      <p:tavLst>
                                        <p:tav tm="0">
                                          <p:val>
                                            <p:strVal val="#ppt_y"/>
                                          </p:val>
                                        </p:tav>
                                        <p:tav tm="100000">
                                          <p:val>
                                            <p:strVal val="#ppt_y"/>
                                          </p:val>
                                        </p:tav>
                                      </p:tavLst>
                                    </p:anim>
                                    <p:animEffect transition="in" filter="fade">
                                      <p:cBhvr>
                                        <p:cTn id="22" dur="3000"/>
                                        <p:tgtEl>
                                          <p:spTgt spid="9"/>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428728" y="1357298"/>
            <a:ext cx="3038011" cy="4154984"/>
          </a:xfrm>
          <a:prstGeom prst="rect">
            <a:avLst/>
          </a:prstGeom>
          <a:noFill/>
        </p:spPr>
        <p:txBody>
          <a:bodyPr wrap="none" rtlCol="0">
            <a:spAutoFit/>
          </a:bodyPr>
          <a:lstStyle/>
          <a:p>
            <a:r>
              <a:rPr lang="es-ES" sz="2400" dirty="0" smtClean="0">
                <a:solidFill>
                  <a:schemeClr val="bg1"/>
                </a:solidFill>
              </a:rPr>
              <a:t>¡Cuán bella y cuán parecida</a:t>
            </a:r>
          </a:p>
          <a:p>
            <a:r>
              <a:rPr lang="es-ES" sz="2400" dirty="0" smtClean="0">
                <a:solidFill>
                  <a:schemeClr val="bg1"/>
                </a:solidFill>
              </a:rPr>
              <a:t>su efigie en el mármol es!</a:t>
            </a:r>
          </a:p>
          <a:p>
            <a:r>
              <a:rPr lang="es-ES" sz="2400" dirty="0" smtClean="0">
                <a:solidFill>
                  <a:schemeClr val="bg1"/>
                </a:solidFill>
              </a:rPr>
              <a:t>¿Quién pudiera, doña Inés,</a:t>
            </a:r>
          </a:p>
          <a:p>
            <a:r>
              <a:rPr lang="es-ES" sz="2400" dirty="0" smtClean="0">
                <a:solidFill>
                  <a:schemeClr val="bg1"/>
                </a:solidFill>
              </a:rPr>
              <a:t>volver a darte la vida!</a:t>
            </a:r>
          </a:p>
          <a:p>
            <a:r>
              <a:rPr lang="es-ES" sz="2400" dirty="0" smtClean="0">
                <a:solidFill>
                  <a:schemeClr val="bg1"/>
                </a:solidFill>
              </a:rPr>
              <a:t>¿Es obra del cincel vuestro?</a:t>
            </a:r>
          </a:p>
          <a:p>
            <a:r>
              <a:rPr lang="es-ES" sz="2400" dirty="0" smtClean="0">
                <a:solidFill>
                  <a:schemeClr val="bg1"/>
                </a:solidFill>
              </a:rPr>
              <a:t> </a:t>
            </a:r>
          </a:p>
          <a:p>
            <a:r>
              <a:rPr lang="es-ES" sz="2400" dirty="0" smtClean="0">
                <a:solidFill>
                  <a:schemeClr val="bg1"/>
                </a:solidFill>
              </a:rPr>
              <a:t>ESCULTOR:</a:t>
            </a:r>
          </a:p>
          <a:p>
            <a:r>
              <a:rPr lang="es-ES" sz="2400" dirty="0" smtClean="0">
                <a:solidFill>
                  <a:schemeClr val="bg1"/>
                </a:solidFill>
              </a:rPr>
              <a:t>Como todas las demás.</a:t>
            </a:r>
          </a:p>
          <a:p>
            <a:r>
              <a:rPr lang="es-ES" sz="2400" dirty="0" smtClean="0">
                <a:solidFill>
                  <a:schemeClr val="bg1"/>
                </a:solidFill>
              </a:rPr>
              <a:t> </a:t>
            </a:r>
          </a:p>
          <a:p>
            <a:r>
              <a:rPr lang="es-ES" sz="2400" dirty="0" smtClean="0">
                <a:solidFill>
                  <a:schemeClr val="bg1"/>
                </a:solidFill>
              </a:rPr>
              <a:t> </a:t>
            </a:r>
          </a:p>
          <a:p>
            <a:endParaRPr lang="es-ES" sz="2400" dirty="0">
              <a:solidFill>
                <a:schemeClr val="bg1"/>
              </a:solidFill>
            </a:endParaRPr>
          </a:p>
        </p:txBody>
      </p:sp>
      <p:pic>
        <p:nvPicPr>
          <p:cNvPr id="7" name="6 Imagen" descr="508033rz8ihxo6fm.gif"/>
          <p:cNvPicPr>
            <a:picLocks noChangeAspect="1"/>
          </p:cNvPicPr>
          <p:nvPr/>
        </p:nvPicPr>
        <p:blipFill>
          <a:blip r:embed="rId5" cstate="print"/>
          <a:stretch>
            <a:fillRect/>
          </a:stretch>
        </p:blipFill>
        <p:spPr>
          <a:xfrm flipH="1">
            <a:off x="-571536" y="4589204"/>
            <a:ext cx="71438" cy="108989"/>
          </a:xfrm>
          <a:prstGeom prst="rect">
            <a:avLst/>
          </a:prstGeom>
        </p:spPr>
      </p:pic>
      <p:pic>
        <p:nvPicPr>
          <p:cNvPr id="8" name="7 Imagen" descr="tenorio.jpg"/>
          <p:cNvPicPr>
            <a:picLocks noChangeAspect="1"/>
          </p:cNvPicPr>
          <p:nvPr/>
        </p:nvPicPr>
        <p:blipFill>
          <a:blip r:embed="rId6"/>
          <a:stretch>
            <a:fillRect/>
          </a:stretch>
        </p:blipFill>
        <p:spPr>
          <a:xfrm>
            <a:off x="4929190" y="1500174"/>
            <a:ext cx="3429024" cy="4044955"/>
          </a:xfrm>
          <a:prstGeom prst="ellipse">
            <a:avLst/>
          </a:prstGeom>
          <a:ln w="190500" cap="rnd">
            <a:solidFill>
              <a:srgbClr val="996633"/>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9" name="8 Imagen" descr="123921qyzjxglsi9.gif"/>
          <p:cNvPicPr>
            <a:picLocks noChangeAspect="1"/>
          </p:cNvPicPr>
          <p:nvPr/>
        </p:nvPicPr>
        <p:blipFill>
          <a:blip r:embed="rId7"/>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48" presetClass="entr" presetSubtype="0" accel="5000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13" dur="3000" fill="hold"/>
                                        <p:tgtEl>
                                          <p:spTgt spid="9"/>
                                        </p:tgtEl>
                                        <p:attrNameLst>
                                          <p:attrName>ppt_y</p:attrName>
                                        </p:attrNameLst>
                                      </p:cBhvr>
                                      <p:tavLst>
                                        <p:tav tm="0">
                                          <p:val>
                                            <p:strVal val="#ppt_y"/>
                                          </p:val>
                                        </p:tav>
                                        <p:tav tm="100000">
                                          <p:val>
                                            <p:strVal val="#ppt_y"/>
                                          </p:val>
                                        </p:tav>
                                      </p:tavLst>
                                    </p:anim>
                                    <p:animEffect transition="in" filter="fade">
                                      <p:cBhvr>
                                        <p:cTn id="14" dur="3000"/>
                                        <p:tgtEl>
                                          <p:spTgt spid="9"/>
                                        </p:tgtEl>
                                      </p:cBhvr>
                                    </p:animEffect>
                                  </p:childTnLst>
                                </p:cTn>
                              </p:par>
                              <p:par>
                                <p:cTn id="15" presetID="20"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edg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857356" y="2500306"/>
            <a:ext cx="5857916" cy="1938992"/>
          </a:xfrm>
          <a:prstGeom prst="rect">
            <a:avLst/>
          </a:prstGeom>
          <a:noFill/>
        </p:spPr>
        <p:txBody>
          <a:bodyPr wrap="square" rtlCol="0">
            <a:spAutoFit/>
          </a:bodyPr>
          <a:lstStyle/>
          <a:p>
            <a:r>
              <a:rPr lang="es-ES" sz="2400" dirty="0" smtClean="0">
                <a:solidFill>
                  <a:schemeClr val="bg1"/>
                </a:solidFill>
              </a:rPr>
              <a:t>párrafo de Doña Inés cuando arranca a Don Juan de las garras del espectro de su padre que quiere arrastrarlo consigo a los infiernos. Doña Inés lo libera en el último momento y lo salva con ella.</a:t>
            </a:r>
          </a:p>
          <a:p>
            <a:endParaRPr lang="es-ES" sz="2400" dirty="0">
              <a:solidFill>
                <a:schemeClr val="bg1"/>
              </a:solidFill>
            </a:endParaRPr>
          </a:p>
        </p:txBody>
      </p:sp>
      <p:pic>
        <p:nvPicPr>
          <p:cNvPr id="7" name="6 Imagen" descr="123921qyzjxglsi9.gif"/>
          <p:cNvPicPr>
            <a:picLocks noChangeAspect="1"/>
          </p:cNvPicPr>
          <p:nvPr/>
        </p:nvPicPr>
        <p:blipFill>
          <a:blip r:embed="rId5"/>
          <a:stretch>
            <a:fillRect/>
          </a:stretch>
        </p:blipFill>
        <p:spPr>
          <a:xfrm rot="17586390">
            <a:off x="-1228204" y="3075837"/>
            <a:ext cx="4410075"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357290" y="1285860"/>
            <a:ext cx="3021981" cy="4154984"/>
          </a:xfrm>
          <a:prstGeom prst="rect">
            <a:avLst/>
          </a:prstGeom>
          <a:noFill/>
        </p:spPr>
        <p:txBody>
          <a:bodyPr wrap="none" rtlCol="0">
            <a:spAutoFit/>
          </a:bodyPr>
          <a:lstStyle/>
          <a:p>
            <a:r>
              <a:rPr lang="es-ES" sz="2400" dirty="0" smtClean="0">
                <a:solidFill>
                  <a:schemeClr val="bg1"/>
                </a:solidFill>
              </a:rPr>
              <a:t>Dª  INÉS:</a:t>
            </a:r>
          </a:p>
          <a:p>
            <a:r>
              <a:rPr lang="es-ES" sz="2400" dirty="0" smtClean="0">
                <a:solidFill>
                  <a:schemeClr val="bg1"/>
                </a:solidFill>
              </a:rPr>
              <a:t>Fantasmas, desvaneceos:</a:t>
            </a:r>
          </a:p>
          <a:p>
            <a:r>
              <a:rPr lang="es-ES" sz="2400" dirty="0" smtClean="0">
                <a:solidFill>
                  <a:schemeClr val="bg1"/>
                </a:solidFill>
              </a:rPr>
              <a:t>su fe nos salva..., volveos</a:t>
            </a:r>
          </a:p>
          <a:p>
            <a:r>
              <a:rPr lang="es-ES" sz="2400" dirty="0" smtClean="0">
                <a:solidFill>
                  <a:schemeClr val="bg1"/>
                </a:solidFill>
              </a:rPr>
              <a:t>a vuestros sepulcros, pues.</a:t>
            </a:r>
          </a:p>
          <a:p>
            <a:r>
              <a:rPr lang="es-ES" sz="2400" dirty="0" smtClean="0">
                <a:solidFill>
                  <a:schemeClr val="bg1"/>
                </a:solidFill>
              </a:rPr>
              <a:t>La voluntad de Dios es</a:t>
            </a:r>
          </a:p>
          <a:p>
            <a:r>
              <a:rPr lang="es-ES" sz="2400" dirty="0" smtClean="0">
                <a:solidFill>
                  <a:schemeClr val="bg1"/>
                </a:solidFill>
              </a:rPr>
              <a:t>de mi alma con la amargura</a:t>
            </a:r>
          </a:p>
          <a:p>
            <a:r>
              <a:rPr lang="es-ES" sz="2400" dirty="0" smtClean="0">
                <a:solidFill>
                  <a:schemeClr val="bg1"/>
                </a:solidFill>
              </a:rPr>
              <a:t>purifiqué su alma impura,</a:t>
            </a:r>
          </a:p>
          <a:p>
            <a:r>
              <a:rPr lang="es-ES" sz="2400" dirty="0" smtClean="0">
                <a:solidFill>
                  <a:schemeClr val="bg1"/>
                </a:solidFill>
              </a:rPr>
              <a:t>y Dios concedió a mi afán</a:t>
            </a:r>
          </a:p>
          <a:p>
            <a:r>
              <a:rPr lang="es-ES" sz="2400" dirty="0" smtClean="0">
                <a:solidFill>
                  <a:schemeClr val="bg1"/>
                </a:solidFill>
              </a:rPr>
              <a:t>la salvación de don Juan</a:t>
            </a:r>
          </a:p>
          <a:p>
            <a:r>
              <a:rPr lang="es-ES" sz="2400" dirty="0" smtClean="0">
                <a:solidFill>
                  <a:schemeClr val="bg1"/>
                </a:solidFill>
              </a:rPr>
              <a:t>al pie de la sepultura.</a:t>
            </a:r>
          </a:p>
          <a:p>
            <a:endParaRPr lang="es-ES" sz="2400" dirty="0">
              <a:solidFill>
                <a:schemeClr val="bg1"/>
              </a:solidFill>
            </a:endParaRPr>
          </a:p>
        </p:txBody>
      </p:sp>
      <p:pic>
        <p:nvPicPr>
          <p:cNvPr id="7" name="6 Imagen" descr="BOBINA 3Sub07.jpg"/>
          <p:cNvPicPr>
            <a:picLocks noChangeAspect="1"/>
          </p:cNvPicPr>
          <p:nvPr/>
        </p:nvPicPr>
        <p:blipFill>
          <a:blip r:embed="rId5"/>
          <a:stretch>
            <a:fillRect/>
          </a:stretch>
        </p:blipFill>
        <p:spPr>
          <a:xfrm>
            <a:off x="4572000" y="1714489"/>
            <a:ext cx="3962116" cy="3388608"/>
          </a:xfrm>
          <a:prstGeom prst="rect">
            <a:avLst/>
          </a:prstGeom>
          <a:ln w="228600" cap="sq" cmpd="thickThin">
            <a:solidFill>
              <a:srgbClr val="000000"/>
            </a:solidFill>
            <a:prstDash val="solid"/>
            <a:miter lim="800000"/>
          </a:ln>
          <a:effectLst>
            <a:innerShdw blurRad="76200">
              <a:srgbClr val="000000"/>
            </a:innerShdw>
          </a:effectLst>
        </p:spPr>
      </p:pic>
      <p:pic>
        <p:nvPicPr>
          <p:cNvPr id="8" name="7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fltVal val="0"/>
                                          </p:val>
                                        </p:tav>
                                        <p:tav tm="100000">
                                          <p:val>
                                            <p:strVal val="#ppt_w"/>
                                          </p:val>
                                        </p:tav>
                                      </p:tavLst>
                                    </p:anim>
                                    <p:anim calcmode="lin" valueType="num">
                                      <p:cBhvr>
                                        <p:cTn id="8" dur="5000" fill="hold"/>
                                        <p:tgtEl>
                                          <p:spTgt spid="7"/>
                                        </p:tgtEl>
                                        <p:attrNameLst>
                                          <p:attrName>ppt_h</p:attrName>
                                        </p:attrNameLst>
                                      </p:cBhvr>
                                      <p:tavLst>
                                        <p:tav tm="0">
                                          <p:val>
                                            <p:fltVal val="0"/>
                                          </p:val>
                                        </p:tav>
                                        <p:tav tm="100000">
                                          <p:val>
                                            <p:strVal val="#ppt_h"/>
                                          </p:val>
                                        </p:tav>
                                      </p:tavLst>
                                    </p:anim>
                                  </p:childTnLst>
                                </p:cTn>
                              </p:par>
                              <p:par>
                                <p:cTn id="9" presetID="48" presetClass="entr" presetSubtype="0" accel="5000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13" dur="3000" fill="hold"/>
                                        <p:tgtEl>
                                          <p:spTgt spid="8"/>
                                        </p:tgtEl>
                                        <p:attrNameLst>
                                          <p:attrName>ppt_y</p:attrName>
                                        </p:attrNameLst>
                                      </p:cBhvr>
                                      <p:tavLst>
                                        <p:tav tm="0">
                                          <p:val>
                                            <p:strVal val="#ppt_y"/>
                                          </p:val>
                                        </p:tav>
                                        <p:tav tm="100000">
                                          <p:val>
                                            <p:strVal val="#ppt_y"/>
                                          </p:val>
                                        </p:tav>
                                      </p:tavLst>
                                    </p:anim>
                                    <p:animEffect transition="in" filter="fade">
                                      <p:cBhvr>
                                        <p:cTn id="14"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500166" y="1714488"/>
            <a:ext cx="7482241" cy="3077766"/>
          </a:xfrm>
          <a:prstGeom prst="rect">
            <a:avLst/>
          </a:prstGeom>
          <a:noFill/>
        </p:spPr>
        <p:txBody>
          <a:bodyPr wrap="none" rtlCol="0">
            <a:spAutoFit/>
          </a:bodyPr>
          <a:lstStyle/>
          <a:p>
            <a:r>
              <a:rPr lang="es-ES" sz="3200" b="1" dirty="0" smtClean="0">
                <a:solidFill>
                  <a:schemeClr val="bg1"/>
                </a:solidFill>
              </a:rPr>
              <a:t>             Los personajes principales.</a:t>
            </a:r>
          </a:p>
          <a:p>
            <a:r>
              <a:rPr lang="es-ES" sz="2400" dirty="0" smtClean="0">
                <a:solidFill>
                  <a:schemeClr val="bg1"/>
                </a:solidFill>
              </a:rPr>
              <a:t>Don Luis Mejía: es como Don Juan Pero a baja escala.</a:t>
            </a:r>
          </a:p>
          <a:p>
            <a:r>
              <a:rPr lang="es-ES" sz="2400" dirty="0" smtClean="0">
                <a:solidFill>
                  <a:schemeClr val="bg1"/>
                </a:solidFill>
              </a:rPr>
              <a:t>Gonzalo - Don de Ulloa: es el comendador, padre de Doña Inés.</a:t>
            </a:r>
          </a:p>
          <a:p>
            <a:r>
              <a:rPr lang="es-ES" sz="2400" dirty="0" smtClean="0">
                <a:solidFill>
                  <a:schemeClr val="bg1"/>
                </a:solidFill>
              </a:rPr>
              <a:t>- Don Diego Tenorio: es el padre de Don Juan.</a:t>
            </a:r>
          </a:p>
          <a:p>
            <a:r>
              <a:rPr lang="es-ES" sz="2400" dirty="0" smtClean="0">
                <a:solidFill>
                  <a:schemeClr val="bg1"/>
                </a:solidFill>
              </a:rPr>
              <a:t>- Doña Inés de Ulloa: es la novicia a la que Don Juan enamora.</a:t>
            </a:r>
          </a:p>
          <a:p>
            <a:pPr>
              <a:buFontTx/>
              <a:buChar char="-"/>
            </a:pPr>
            <a:r>
              <a:rPr lang="es-ES" sz="2400" dirty="0" smtClean="0">
                <a:solidFill>
                  <a:schemeClr val="bg1"/>
                </a:solidFill>
              </a:rPr>
              <a:t>Doña Ana de Pantoja: es la mujer que se va a casar en poco tiempo </a:t>
            </a:r>
          </a:p>
          <a:p>
            <a:pPr>
              <a:buFontTx/>
              <a:buChar char="-"/>
            </a:pPr>
            <a:r>
              <a:rPr lang="es-ES" sz="2400" dirty="0" smtClean="0">
                <a:solidFill>
                  <a:schemeClr val="bg1"/>
                </a:solidFill>
              </a:rPr>
              <a:t>y Don Juan conquista en menos todavía.</a:t>
            </a:r>
          </a:p>
          <a:p>
            <a:endParaRPr lang="es-ES" dirty="0"/>
          </a:p>
        </p:txBody>
      </p:sp>
      <p:pic>
        <p:nvPicPr>
          <p:cNvPr id="7" name="6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pic>
        <p:nvPicPr>
          <p:cNvPr id="8" name="7 Imagen" descr="123921qyzjxglsi9.gif"/>
          <p:cNvPicPr>
            <a:picLocks noChangeAspect="1"/>
          </p:cNvPicPr>
          <p:nvPr/>
        </p:nvPicPr>
        <p:blipFill>
          <a:blip r:embed="rId6"/>
          <a:stretch>
            <a:fillRect/>
          </a:stretch>
        </p:blipFill>
        <p:spPr>
          <a:xfrm rot="12880738">
            <a:off x="2663554" y="5289453"/>
            <a:ext cx="3566872" cy="934181"/>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7"/>
                                        </p:tgtEl>
                                        <p:attrNameLst>
                                          <p:attrName>ppt_y</p:attrName>
                                        </p:attrNameLst>
                                      </p:cBhvr>
                                      <p:tavLst>
                                        <p:tav tm="0">
                                          <p:val>
                                            <p:strVal val="#ppt_y"/>
                                          </p:val>
                                        </p:tav>
                                        <p:tav tm="100000">
                                          <p:val>
                                            <p:strVal val="#ppt_y"/>
                                          </p:val>
                                        </p:tav>
                                      </p:tavLst>
                                    </p:anim>
                                    <p:animEffect transition="in" filter="fade">
                                      <p:cBhvr>
                                        <p:cTn id="10" dur="3000"/>
                                        <p:tgtEl>
                                          <p:spTgt spid="7"/>
                                        </p:tgtEl>
                                      </p:cBhvr>
                                    </p:animEffect>
                                  </p:childTnLst>
                                </p:cTn>
                              </p:par>
                              <p:par>
                                <p:cTn id="11" presetID="48" presetClass="entr" presetSubtype="0" accel="5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15" dur="3000" fill="hold"/>
                                        <p:tgtEl>
                                          <p:spTgt spid="8"/>
                                        </p:tgtEl>
                                        <p:attrNameLst>
                                          <p:attrName>ppt_y</p:attrName>
                                        </p:attrNameLst>
                                      </p:cBhvr>
                                      <p:tavLst>
                                        <p:tav tm="0">
                                          <p:val>
                                            <p:strVal val="#ppt_y"/>
                                          </p:val>
                                        </p:tav>
                                        <p:tav tm="100000">
                                          <p:val>
                                            <p:strVal val="#ppt_y"/>
                                          </p:val>
                                        </p:tav>
                                      </p:tavLst>
                                    </p:anim>
                                    <p:animEffect transition="in" filter="fade">
                                      <p:cBhvr>
                                        <p:cTn id="16"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a:t>
            </a:r>
            <a:endParaRPr lang="es-ES" dirty="0"/>
          </a:p>
        </p:txBody>
      </p:sp>
      <p:sp>
        <p:nvSpPr>
          <p:cNvPr id="6" name="5 CuadroTexto"/>
          <p:cNvSpPr txBox="1"/>
          <p:nvPr/>
        </p:nvSpPr>
        <p:spPr>
          <a:xfrm>
            <a:off x="2571736" y="2643182"/>
            <a:ext cx="4663456" cy="1200329"/>
          </a:xfrm>
          <a:prstGeom prst="rect">
            <a:avLst/>
          </a:prstGeom>
          <a:noFill/>
        </p:spPr>
        <p:txBody>
          <a:bodyPr wrap="none" rtlCol="0">
            <a:spAutoFit/>
          </a:bodyPr>
          <a:lstStyle/>
          <a:p>
            <a:r>
              <a:rPr lang="es-ES" sz="4000" b="1" dirty="0" smtClean="0">
                <a:ln>
                  <a:solidFill>
                    <a:sysClr val="windowText" lastClr="000000"/>
                  </a:solidFill>
                </a:ln>
                <a:blipFill>
                  <a:blip r:embed="rId5"/>
                  <a:stretch>
                    <a:fillRect/>
                  </a:stretch>
                </a:blipFill>
                <a:effectLst>
                  <a:outerShdw blurRad="38100" dist="38100" dir="2700000" algn="tl">
                    <a:srgbClr val="000000">
                      <a:alpha val="43137"/>
                    </a:srgbClr>
                  </a:outerShdw>
                </a:effectLst>
              </a:rPr>
              <a:t>•</a:t>
            </a:r>
            <a:r>
              <a:rPr lang="es-ES" sz="4000" b="1" dirty="0" smtClean="0">
                <a:solidFill>
                  <a:schemeClr val="bg1"/>
                </a:solidFill>
                <a:effectLst>
                  <a:outerShdw blurRad="38100" dist="38100" dir="2700000" algn="tl">
                    <a:srgbClr val="000000">
                      <a:alpha val="43137"/>
                    </a:srgbClr>
                  </a:outerShdw>
                </a:effectLst>
              </a:rPr>
              <a:t> </a:t>
            </a:r>
            <a:r>
              <a:rPr lang="es-ES" sz="7200" b="1" dirty="0" smtClean="0">
                <a:ln>
                  <a:solidFill>
                    <a:sysClr val="windowText" lastClr="000000"/>
                  </a:solidFill>
                </a:ln>
                <a:blipFill>
                  <a:blip r:embed="rId5"/>
                  <a:stretch>
                    <a:fillRect/>
                  </a:stretch>
                </a:blipFill>
                <a:effectLst>
                  <a:outerShdw blurRad="38100" dist="38100" dir="2700000" algn="tl">
                    <a:srgbClr val="000000">
                      <a:alpha val="43137"/>
                    </a:srgbClr>
                  </a:outerShdw>
                </a:effectLst>
              </a:rPr>
              <a:t>Otros versos </a:t>
            </a:r>
            <a:r>
              <a:rPr lang="es-ES" sz="4000" b="1" dirty="0" smtClean="0">
                <a:ln>
                  <a:solidFill>
                    <a:sysClr val="windowText" lastClr="000000"/>
                  </a:solidFill>
                </a:ln>
                <a:blipFill>
                  <a:blip r:embed="rId5"/>
                  <a:stretch>
                    <a:fillRect/>
                  </a:stretch>
                </a:blipFill>
                <a:effectLst>
                  <a:outerShdw blurRad="38100" dist="38100" dir="2700000" algn="tl">
                    <a:srgbClr val="000000">
                      <a:alpha val="43137"/>
                    </a:srgbClr>
                  </a:outerShdw>
                </a:effectLst>
              </a:rPr>
              <a:t>•</a:t>
            </a:r>
            <a:r>
              <a:rPr lang="es-ES" sz="4000" b="1" dirty="0" smtClean="0">
                <a:solidFill>
                  <a:schemeClr val="bg1"/>
                </a:solidFill>
                <a:effectLst>
                  <a:outerShdw blurRad="38100" dist="38100" dir="2700000" algn="tl">
                    <a:srgbClr val="000000">
                      <a:alpha val="43137"/>
                    </a:srgbClr>
                  </a:outerShdw>
                </a:effectLst>
              </a:rPr>
              <a:t> </a:t>
            </a:r>
            <a:endParaRPr lang="es-ES" sz="4000" b="1" dirty="0">
              <a:solidFill>
                <a:schemeClr val="bg1"/>
              </a:solidFill>
              <a:effectLst>
                <a:outerShdw blurRad="38100" dist="38100" dir="2700000" algn="tl">
                  <a:srgbClr val="000000">
                    <a:alpha val="43137"/>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135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outerShdw blurRad="38100" dist="38100" dir="2700000" algn="tl">
                  <a:srgbClr val="000000">
                    <a:alpha val="43137"/>
                  </a:srgbClr>
                </a:outerShdw>
              </a:effectLst>
            </a:endParaRPr>
          </a:p>
        </p:txBody>
      </p:sp>
      <p:sp>
        <p:nvSpPr>
          <p:cNvPr id="7" name="6 CuadroTexto"/>
          <p:cNvSpPr txBox="1"/>
          <p:nvPr/>
        </p:nvSpPr>
        <p:spPr>
          <a:xfrm>
            <a:off x="1357290" y="1357298"/>
            <a:ext cx="3286148" cy="3416320"/>
          </a:xfrm>
          <a:prstGeom prst="rect">
            <a:avLst/>
          </a:prstGeom>
          <a:noFill/>
          <a:ln>
            <a:noFill/>
          </a:ln>
        </p:spPr>
        <p:txBody>
          <a:bodyPr wrap="square" rtlCol="0">
            <a:spAutoFit/>
          </a:bodyPr>
          <a:lstStyle/>
          <a:p>
            <a:r>
              <a:rPr lang="es-ES" sz="2400" dirty="0" smtClean="0">
                <a:solidFill>
                  <a:schemeClr val="accent4">
                    <a:lumMod val="60000"/>
                    <a:lumOff val="40000"/>
                  </a:schemeClr>
                </a:solidFill>
              </a:rPr>
              <a:t>En Roma, a mi apuesta fiel, fijé entre hostil y amatorio, en mi puerta este cartel: </a:t>
            </a:r>
            <a:r>
              <a:rPr lang="es-ES" sz="2400" i="1" dirty="0" smtClean="0">
                <a:solidFill>
                  <a:schemeClr val="accent4">
                    <a:lumMod val="60000"/>
                    <a:lumOff val="40000"/>
                  </a:schemeClr>
                </a:solidFill>
              </a:rPr>
              <a:t>Aquí está don Juan Tenorio para quien quiera algo de </a:t>
            </a:r>
            <a:r>
              <a:rPr lang="es-ES" sz="2400" i="1" dirty="0" err="1" smtClean="0">
                <a:solidFill>
                  <a:schemeClr val="accent4">
                    <a:lumMod val="60000"/>
                    <a:lumOff val="40000"/>
                  </a:schemeClr>
                </a:solidFill>
              </a:rPr>
              <a:t>él.</a:t>
            </a:r>
            <a:r>
              <a:rPr lang="es-ES" sz="2400" dirty="0" err="1" smtClean="0">
                <a:solidFill>
                  <a:schemeClr val="accent4">
                    <a:lumMod val="60000"/>
                    <a:lumOff val="40000"/>
                  </a:schemeClr>
                </a:solidFill>
              </a:rPr>
              <a:t>Nápoles</a:t>
            </a:r>
            <a:r>
              <a:rPr lang="es-ES" sz="2400" dirty="0" smtClean="0">
                <a:solidFill>
                  <a:schemeClr val="accent4">
                    <a:lumMod val="60000"/>
                    <a:lumOff val="40000"/>
                  </a:schemeClr>
                </a:solidFill>
              </a:rPr>
              <a:t>, rico vergel de </a:t>
            </a:r>
            <a:r>
              <a:rPr lang="es-ES" sz="2400" dirty="0" err="1" smtClean="0">
                <a:solidFill>
                  <a:schemeClr val="accent4">
                    <a:lumMod val="60000"/>
                    <a:lumOff val="40000"/>
                  </a:schemeClr>
                </a:solidFill>
              </a:rPr>
              <a:t>amor,de</a:t>
            </a:r>
            <a:r>
              <a:rPr lang="es-ES" sz="2400" dirty="0" smtClean="0">
                <a:solidFill>
                  <a:schemeClr val="accent4">
                    <a:lumMod val="60000"/>
                    <a:lumOff val="40000"/>
                  </a:schemeClr>
                </a:solidFill>
              </a:rPr>
              <a:t> placer emporio,</a:t>
            </a:r>
          </a:p>
          <a:p>
            <a:r>
              <a:rPr lang="es-ES" sz="2400" dirty="0" smtClean="0">
                <a:solidFill>
                  <a:schemeClr val="accent4">
                    <a:lumMod val="60000"/>
                    <a:lumOff val="40000"/>
                  </a:schemeClr>
                </a:solidFill>
              </a:rPr>
              <a:t>vio en mi segundo cartel:</a:t>
            </a:r>
          </a:p>
          <a:p>
            <a:endParaRPr lang="es-ES" sz="2400" dirty="0">
              <a:solidFill>
                <a:schemeClr val="accent4">
                  <a:lumMod val="60000"/>
                  <a:lumOff val="40000"/>
                </a:schemeClr>
              </a:solidFill>
            </a:endParaRPr>
          </a:p>
        </p:txBody>
      </p:sp>
      <p:sp>
        <p:nvSpPr>
          <p:cNvPr id="8" name="7 CuadroTexto"/>
          <p:cNvSpPr txBox="1"/>
          <p:nvPr/>
        </p:nvSpPr>
        <p:spPr>
          <a:xfrm>
            <a:off x="5143504" y="1214422"/>
            <a:ext cx="3286148" cy="4893647"/>
          </a:xfrm>
          <a:prstGeom prst="rect">
            <a:avLst/>
          </a:prstGeom>
          <a:noFill/>
        </p:spPr>
        <p:txBody>
          <a:bodyPr wrap="square" rtlCol="0">
            <a:spAutoFit/>
          </a:bodyPr>
          <a:lstStyle/>
          <a:p>
            <a:r>
              <a:rPr lang="es-ES" sz="2400" i="1" dirty="0" smtClean="0">
                <a:solidFill>
                  <a:schemeClr val="accent4">
                    <a:lumMod val="60000"/>
                    <a:lumOff val="40000"/>
                  </a:schemeClr>
                </a:solidFill>
                <a:effectLst>
                  <a:outerShdw blurRad="38100" dist="38100" dir="2700000" algn="tl">
                    <a:srgbClr val="000000">
                      <a:alpha val="43137"/>
                    </a:srgbClr>
                  </a:outerShdw>
                </a:effectLst>
              </a:rPr>
              <a:t>Aquí está don Juan Tenorio</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y no hay hombre para él.</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Desde la princesa altiva</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a la que pesca en ruin barca,</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no hay hembra a quien no suscriba,</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y cualquier empresa abarca</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si en oro o valor estriba.</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Búsquenle los reñidores;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cérquenle los jugadores;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quien se precie que le ataje,</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a ver si hay quien le aventaje</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en juego, en lid o en amores</a:t>
            </a:r>
            <a:r>
              <a:rPr lang="es-ES" i="1" dirty="0" smtClean="0">
                <a:solidFill>
                  <a:schemeClr val="accent4">
                    <a:lumMod val="60000"/>
                    <a:lumOff val="40000"/>
                  </a:schemeClr>
                </a:solidFill>
                <a:effectLst>
                  <a:outerShdw blurRad="38100" dist="38100" dir="2700000" algn="tl">
                    <a:srgbClr val="000000">
                      <a:alpha val="43137"/>
                    </a:srgbClr>
                  </a:outerShdw>
                </a:effectLst>
              </a:rPr>
              <a:t>.</a:t>
            </a:r>
            <a:endParaRPr lang="es-ES" dirty="0" smtClean="0">
              <a:solidFill>
                <a:schemeClr val="accent4">
                  <a:lumMod val="60000"/>
                  <a:lumOff val="40000"/>
                </a:schemeClr>
              </a:solidFill>
              <a:effectLst>
                <a:outerShdw blurRad="38100" dist="38100" dir="2700000" algn="tl">
                  <a:srgbClr val="000000">
                    <a:alpha val="43137"/>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162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CuadroTexto"/>
          <p:cNvSpPr txBox="1"/>
          <p:nvPr/>
        </p:nvSpPr>
        <p:spPr>
          <a:xfrm>
            <a:off x="1357290" y="1285860"/>
            <a:ext cx="3393878" cy="4154984"/>
          </a:xfrm>
          <a:prstGeom prst="rect">
            <a:avLst/>
          </a:prstGeom>
          <a:noFill/>
        </p:spPr>
        <p:txBody>
          <a:bodyPr wrap="none" rtlCol="0">
            <a:spAutoFit/>
          </a:bodyPr>
          <a:lstStyle/>
          <a:p>
            <a:r>
              <a:rPr lang="es-ES" sz="2400" dirty="0" smtClean="0">
                <a:solidFill>
                  <a:schemeClr val="accent4">
                    <a:lumMod val="60000"/>
                    <a:lumOff val="40000"/>
                  </a:schemeClr>
                </a:solidFill>
                <a:effectLst>
                  <a:outerShdw blurRad="38100" dist="38100" dir="2700000" algn="tl">
                    <a:srgbClr val="000000">
                      <a:alpha val="43137"/>
                    </a:srgbClr>
                  </a:outerShdw>
                </a:effectLst>
              </a:rPr>
              <a:t>Salté a Francia, ¡buen país!,</a:t>
            </a:r>
          </a:p>
          <a:p>
            <a:r>
              <a:rPr lang="es-ES" sz="2400" dirty="0" smtClean="0">
                <a:solidFill>
                  <a:schemeClr val="accent4">
                    <a:lumMod val="60000"/>
                    <a:lumOff val="40000"/>
                  </a:schemeClr>
                </a:solidFill>
                <a:effectLst>
                  <a:outerShdw blurRad="38100" dist="38100" dir="2700000" algn="tl">
                    <a:srgbClr val="000000">
                      <a:alpha val="43137"/>
                    </a:srgbClr>
                  </a:outerShdw>
                </a:effectLst>
              </a:rPr>
              <a:t>y como en Nápoles vos,</a:t>
            </a:r>
          </a:p>
          <a:p>
            <a:r>
              <a:rPr lang="es-ES" sz="2400" dirty="0" smtClean="0">
                <a:solidFill>
                  <a:schemeClr val="accent4">
                    <a:lumMod val="60000"/>
                    <a:lumOff val="40000"/>
                  </a:schemeClr>
                </a:solidFill>
                <a:effectLst>
                  <a:outerShdw blurRad="38100" dist="38100" dir="2700000" algn="tl">
                    <a:srgbClr val="000000">
                      <a:alpha val="43137"/>
                    </a:srgbClr>
                  </a:outerShdw>
                </a:effectLst>
              </a:rPr>
              <a:t>puse un cartel en París</a:t>
            </a:r>
          </a:p>
          <a:p>
            <a:r>
              <a:rPr lang="es-ES" sz="2400" dirty="0" smtClean="0">
                <a:solidFill>
                  <a:schemeClr val="accent4">
                    <a:lumMod val="60000"/>
                    <a:lumOff val="40000"/>
                  </a:schemeClr>
                </a:solidFill>
                <a:effectLst>
                  <a:outerShdw blurRad="38100" dist="38100" dir="2700000" algn="tl">
                    <a:srgbClr val="000000">
                      <a:alpha val="43137"/>
                    </a:srgbClr>
                  </a:outerShdw>
                </a:effectLst>
              </a:rPr>
              <a:t>diciendo: </a:t>
            </a:r>
            <a:r>
              <a:rPr lang="es-ES" sz="2400" i="1" dirty="0" smtClean="0">
                <a:solidFill>
                  <a:schemeClr val="accent4">
                    <a:lumMod val="60000"/>
                    <a:lumOff val="40000"/>
                  </a:schemeClr>
                </a:solidFill>
                <a:effectLst>
                  <a:outerShdw blurRad="38100" dist="38100" dir="2700000" algn="tl">
                    <a:srgbClr val="000000">
                      <a:alpha val="43137"/>
                    </a:srgbClr>
                  </a:outerShdw>
                </a:effectLst>
              </a:rPr>
              <a:t>Aquí hay un don Luis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que vale lo menos dos.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Pasará aquí algunos meses,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y no trae más intereses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ni se aviene a más empresas,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que adorar a las francesas,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y a reñir con los franceses.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endParaRPr lang="es-ES" sz="2400" dirty="0">
              <a:effectLst>
                <a:outerShdw blurRad="38100" dist="38100" dir="2700000" algn="tl">
                  <a:srgbClr val="000000">
                    <a:alpha val="43137"/>
                  </a:srgbClr>
                </a:outerShdw>
              </a:effectLst>
            </a:endParaRPr>
          </a:p>
        </p:txBody>
      </p:sp>
      <p:sp>
        <p:nvSpPr>
          <p:cNvPr id="10" name="9 CuadroTexto"/>
          <p:cNvSpPr txBox="1"/>
          <p:nvPr/>
        </p:nvSpPr>
        <p:spPr>
          <a:xfrm>
            <a:off x="5429256" y="1285860"/>
            <a:ext cx="3111749" cy="4462760"/>
          </a:xfrm>
          <a:prstGeom prst="rect">
            <a:avLst/>
          </a:prstGeom>
          <a:noFill/>
        </p:spPr>
        <p:txBody>
          <a:bodyPr wrap="none" rtlCol="0">
            <a:spAutoFit/>
          </a:bodyPr>
          <a:lstStyle/>
          <a:p>
            <a:r>
              <a:rPr lang="es-ES" sz="2400" i="1" dirty="0" smtClean="0">
                <a:solidFill>
                  <a:schemeClr val="accent4">
                    <a:lumMod val="60000"/>
                    <a:lumOff val="40000"/>
                  </a:schemeClr>
                </a:solidFill>
                <a:effectLst>
                  <a:outerShdw blurRad="38100" dist="38100" dir="2700000" algn="tl">
                    <a:srgbClr val="000000">
                      <a:alpha val="43137"/>
                    </a:srgbClr>
                  </a:outerShdw>
                </a:effectLst>
              </a:rPr>
              <a:t>Pasará aquí algunos meses,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y no trae más intereses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ni se aviene a más empresas,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que adorar a las francesas,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i="1" dirty="0" smtClean="0">
                <a:solidFill>
                  <a:schemeClr val="accent4">
                    <a:lumMod val="60000"/>
                    <a:lumOff val="40000"/>
                  </a:schemeClr>
                </a:solidFill>
                <a:effectLst>
                  <a:outerShdw blurRad="38100" dist="38100" dir="2700000" algn="tl">
                    <a:srgbClr val="000000">
                      <a:alpha val="43137"/>
                    </a:srgbClr>
                  </a:outerShdw>
                </a:effectLst>
              </a:rPr>
              <a:t>y a reñir con los franceses.</a:t>
            </a:r>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endParaRPr lang="es-ES" sz="2400" dirty="0" smtClean="0">
              <a:solidFill>
                <a:schemeClr val="accent4">
                  <a:lumMod val="60000"/>
                  <a:lumOff val="40000"/>
                </a:schemeClr>
              </a:solidFill>
              <a:effectLst>
                <a:outerShdw blurRad="38100" dist="38100" dir="2700000" algn="tl">
                  <a:srgbClr val="000000">
                    <a:alpha val="43137"/>
                  </a:srgbClr>
                </a:outerShdw>
              </a:effectLst>
            </a:endParaRPr>
          </a:p>
          <a:p>
            <a:r>
              <a:rPr lang="es-ES" sz="2400" dirty="0" smtClean="0">
                <a:solidFill>
                  <a:schemeClr val="accent4">
                    <a:lumMod val="60000"/>
                    <a:lumOff val="40000"/>
                  </a:schemeClr>
                </a:solidFill>
                <a:effectLst>
                  <a:outerShdw blurRad="38100" dist="38100" dir="2700000" algn="tl">
                    <a:srgbClr val="000000">
                      <a:alpha val="43137"/>
                    </a:srgbClr>
                  </a:outerShdw>
                </a:effectLst>
              </a:rPr>
              <a:t>Don Juan</a:t>
            </a:r>
          </a:p>
          <a:p>
            <a:r>
              <a:rPr lang="es-ES" sz="2400" dirty="0" smtClean="0">
                <a:solidFill>
                  <a:schemeClr val="accent4">
                    <a:lumMod val="60000"/>
                    <a:lumOff val="40000"/>
                  </a:schemeClr>
                </a:solidFill>
                <a:effectLst>
                  <a:outerShdw blurRad="38100" dist="38100" dir="2700000" algn="tl">
                    <a:srgbClr val="000000">
                      <a:alpha val="43137"/>
                    </a:srgbClr>
                  </a:outerShdw>
                </a:effectLst>
              </a:rPr>
              <a:t>Llamé al cielo, y no me oyó,</a:t>
            </a:r>
          </a:p>
          <a:p>
            <a:r>
              <a:rPr lang="es-ES" sz="2400" dirty="0" smtClean="0">
                <a:solidFill>
                  <a:schemeClr val="accent4">
                    <a:lumMod val="60000"/>
                    <a:lumOff val="40000"/>
                  </a:schemeClr>
                </a:solidFill>
                <a:effectLst>
                  <a:outerShdw blurRad="38100" dist="38100" dir="2700000" algn="tl">
                    <a:srgbClr val="000000">
                      <a:alpha val="43137"/>
                    </a:srgbClr>
                  </a:outerShdw>
                </a:effectLst>
              </a:rPr>
              <a:t>y pues sus puertas me cierra,</a:t>
            </a:r>
          </a:p>
          <a:p>
            <a:r>
              <a:rPr lang="es-ES" sz="2400" dirty="0" smtClean="0">
                <a:solidFill>
                  <a:schemeClr val="accent4">
                    <a:lumMod val="60000"/>
                    <a:lumOff val="40000"/>
                  </a:schemeClr>
                </a:solidFill>
                <a:effectLst>
                  <a:outerShdw blurRad="38100" dist="38100" dir="2700000" algn="tl">
                    <a:srgbClr val="000000">
                      <a:alpha val="43137"/>
                    </a:srgbClr>
                  </a:outerShdw>
                </a:effectLst>
              </a:rPr>
              <a:t>de mis pasos en la tierra</a:t>
            </a:r>
          </a:p>
          <a:p>
            <a:r>
              <a:rPr lang="es-ES" sz="2400" dirty="0" smtClean="0">
                <a:solidFill>
                  <a:schemeClr val="accent4">
                    <a:lumMod val="60000"/>
                    <a:lumOff val="40000"/>
                  </a:schemeClr>
                </a:solidFill>
                <a:effectLst>
                  <a:outerShdw blurRad="38100" dist="38100" dir="2700000" algn="tl">
                    <a:srgbClr val="000000">
                      <a:alpha val="43137"/>
                    </a:srgbClr>
                  </a:outerShdw>
                </a:effectLst>
              </a:rPr>
              <a:t>responda el cielo, no yo.</a:t>
            </a:r>
          </a:p>
          <a:p>
            <a:endParaRPr lang="es-ES" sz="2000" dirty="0"/>
          </a:p>
        </p:txBody>
      </p:sp>
    </p:spTree>
  </p:cSld>
  <p:clrMapOvr>
    <a:masterClrMapping/>
  </p:clrMapOvr>
  <p:transition>
    <p:sndAc>
      <p:stSnd>
        <p:snd r:embed="rId2" name="(flaminco) paco de lucia - concierto-de-aranjuez(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162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1214414" y="1225689"/>
            <a:ext cx="3188693" cy="5262979"/>
          </a:xfrm>
          <a:prstGeom prst="rect">
            <a:avLst/>
          </a:prstGeom>
          <a:noFill/>
        </p:spPr>
        <p:txBody>
          <a:bodyPr wrap="none" rtlCol="0">
            <a:spAutoFit/>
          </a:bodyPr>
          <a:lstStyle/>
          <a:p>
            <a:r>
              <a:rPr lang="es-ES" sz="2400" dirty="0" smtClean="0">
                <a:solidFill>
                  <a:schemeClr val="accent4">
                    <a:lumMod val="60000"/>
                    <a:lumOff val="40000"/>
                  </a:schemeClr>
                </a:solidFill>
                <a:effectLst>
                  <a:outerShdw blurRad="38100" dist="38100" dir="2700000" algn="tl">
                    <a:srgbClr val="000000">
                      <a:alpha val="43137"/>
                    </a:srgbClr>
                  </a:outerShdw>
                </a:effectLst>
              </a:rPr>
              <a:t>Don Juan</a:t>
            </a:r>
          </a:p>
          <a:p>
            <a:r>
              <a:rPr lang="es-ES" sz="2400" dirty="0" smtClean="0">
                <a:solidFill>
                  <a:schemeClr val="accent4">
                    <a:lumMod val="60000"/>
                    <a:lumOff val="40000"/>
                  </a:schemeClr>
                </a:solidFill>
                <a:effectLst>
                  <a:outerShdw blurRad="38100" dist="38100" dir="2700000" algn="tl">
                    <a:srgbClr val="000000">
                      <a:alpha val="43137"/>
                    </a:srgbClr>
                  </a:outerShdw>
                </a:effectLst>
              </a:rPr>
              <a:t>No me causan pavor</a:t>
            </a:r>
          </a:p>
          <a:p>
            <a:r>
              <a:rPr lang="es-ES" sz="2400" dirty="0" smtClean="0">
                <a:solidFill>
                  <a:schemeClr val="accent4">
                    <a:lumMod val="60000"/>
                    <a:lumOff val="40000"/>
                  </a:schemeClr>
                </a:solidFill>
                <a:effectLst>
                  <a:outerShdw blurRad="38100" dist="38100" dir="2700000" algn="tl">
                    <a:srgbClr val="000000">
                      <a:alpha val="43137"/>
                    </a:srgbClr>
                  </a:outerShdw>
                </a:effectLst>
              </a:rPr>
              <a:t>vuestros semblantes esquivos</a:t>
            </a:r>
          </a:p>
          <a:p>
            <a:r>
              <a:rPr lang="es-ES" sz="2400" dirty="0" smtClean="0">
                <a:solidFill>
                  <a:schemeClr val="accent4">
                    <a:lumMod val="60000"/>
                    <a:lumOff val="40000"/>
                  </a:schemeClr>
                </a:solidFill>
                <a:effectLst>
                  <a:outerShdw blurRad="38100" dist="38100" dir="2700000" algn="tl">
                    <a:srgbClr val="000000">
                      <a:alpha val="43137"/>
                    </a:srgbClr>
                  </a:outerShdw>
                </a:effectLst>
              </a:rPr>
              <a:t>jamás, ni muertos ni vivos, </a:t>
            </a:r>
          </a:p>
          <a:p>
            <a:r>
              <a:rPr lang="es-ES" sz="2400" dirty="0" smtClean="0">
                <a:solidFill>
                  <a:schemeClr val="accent4">
                    <a:lumMod val="60000"/>
                    <a:lumOff val="40000"/>
                  </a:schemeClr>
                </a:solidFill>
                <a:effectLst>
                  <a:outerShdw blurRad="38100" dist="38100" dir="2700000" algn="tl">
                    <a:srgbClr val="000000">
                      <a:alpha val="43137"/>
                    </a:srgbClr>
                  </a:outerShdw>
                </a:effectLst>
              </a:rPr>
              <a:t>humillaréis mi valor</a:t>
            </a:r>
          </a:p>
          <a:p>
            <a:r>
              <a:rPr lang="es-ES" sz="2400" dirty="0" smtClean="0">
                <a:solidFill>
                  <a:schemeClr val="accent4">
                    <a:lumMod val="60000"/>
                    <a:lumOff val="40000"/>
                  </a:schemeClr>
                </a:solidFill>
                <a:effectLst>
                  <a:outerShdw blurRad="38100" dist="38100" dir="2700000" algn="tl">
                    <a:srgbClr val="000000">
                      <a:alpha val="43137"/>
                    </a:srgbClr>
                  </a:outerShdw>
                </a:effectLst>
              </a:rPr>
              <a:t>Yo soy vuestro matador</a:t>
            </a:r>
          </a:p>
          <a:p>
            <a:r>
              <a:rPr lang="es-ES" sz="2400" dirty="0" smtClean="0">
                <a:solidFill>
                  <a:schemeClr val="accent4">
                    <a:lumMod val="60000"/>
                    <a:lumOff val="40000"/>
                  </a:schemeClr>
                </a:solidFill>
                <a:effectLst>
                  <a:outerShdw blurRad="38100" dist="38100" dir="2700000" algn="tl">
                    <a:srgbClr val="000000">
                      <a:alpha val="43137"/>
                    </a:srgbClr>
                  </a:outerShdw>
                </a:effectLst>
              </a:rPr>
              <a:t>como al mundo es bien notorio;</a:t>
            </a:r>
          </a:p>
          <a:p>
            <a:r>
              <a:rPr lang="es-ES" sz="2400" dirty="0" smtClean="0">
                <a:solidFill>
                  <a:schemeClr val="accent4">
                    <a:lumMod val="60000"/>
                    <a:lumOff val="40000"/>
                  </a:schemeClr>
                </a:solidFill>
                <a:effectLst>
                  <a:outerShdw blurRad="38100" dist="38100" dir="2700000" algn="tl">
                    <a:srgbClr val="000000">
                      <a:alpha val="43137"/>
                    </a:srgbClr>
                  </a:outerShdw>
                </a:effectLst>
              </a:rPr>
              <a:t>si en vuestro alcázar mortuorio</a:t>
            </a:r>
          </a:p>
          <a:p>
            <a:r>
              <a:rPr lang="es-ES" sz="2400" dirty="0" smtClean="0">
                <a:solidFill>
                  <a:schemeClr val="accent4">
                    <a:lumMod val="60000"/>
                    <a:lumOff val="40000"/>
                  </a:schemeClr>
                </a:solidFill>
                <a:effectLst>
                  <a:outerShdw blurRad="38100" dist="38100" dir="2700000" algn="tl">
                    <a:srgbClr val="000000">
                      <a:alpha val="43137"/>
                    </a:srgbClr>
                  </a:outerShdw>
                </a:effectLst>
              </a:rPr>
              <a:t>me aprestáis venganza fiera</a:t>
            </a:r>
          </a:p>
          <a:p>
            <a:r>
              <a:rPr lang="es-ES" sz="2400" dirty="0" smtClean="0">
                <a:solidFill>
                  <a:schemeClr val="accent4">
                    <a:lumMod val="60000"/>
                    <a:lumOff val="40000"/>
                  </a:schemeClr>
                </a:solidFill>
                <a:effectLst>
                  <a:outerShdw blurRad="38100" dist="38100" dir="2700000" algn="tl">
                    <a:srgbClr val="000000">
                      <a:alpha val="43137"/>
                    </a:srgbClr>
                  </a:outerShdw>
                </a:effectLst>
              </a:rPr>
              <a:t>daos prisa: aquí os espera</a:t>
            </a:r>
          </a:p>
          <a:p>
            <a:r>
              <a:rPr lang="es-ES" sz="2400" dirty="0" smtClean="0">
                <a:solidFill>
                  <a:schemeClr val="accent4">
                    <a:lumMod val="60000"/>
                    <a:lumOff val="40000"/>
                  </a:schemeClr>
                </a:solidFill>
                <a:effectLst>
                  <a:outerShdw blurRad="38100" dist="38100" dir="2700000" algn="tl">
                    <a:srgbClr val="000000">
                      <a:alpha val="43137"/>
                    </a:srgbClr>
                  </a:outerShdw>
                </a:effectLst>
              </a:rPr>
              <a:t>otra vez Don Juan Tenorio</a:t>
            </a:r>
          </a:p>
          <a:p>
            <a:r>
              <a:rPr lang="es-ES" sz="2400" dirty="0" smtClean="0">
                <a:effectLst>
                  <a:outerShdw blurRad="38100" dist="38100" dir="2700000" algn="tl">
                    <a:srgbClr val="000000">
                      <a:alpha val="43137"/>
                    </a:srgbClr>
                  </a:outerShdw>
                </a:effectLst>
              </a:rPr>
              <a:t> </a:t>
            </a:r>
          </a:p>
          <a:p>
            <a:r>
              <a:rPr lang="es-ES" sz="2400" dirty="0" smtClean="0"/>
              <a:t> </a:t>
            </a:r>
          </a:p>
          <a:p>
            <a:r>
              <a:rPr lang="es-ES" sz="2400" dirty="0" smtClean="0"/>
              <a:t> </a:t>
            </a:r>
            <a:endParaRPr lang="es-ES" sz="2400" dirty="0"/>
          </a:p>
        </p:txBody>
      </p:sp>
      <p:sp>
        <p:nvSpPr>
          <p:cNvPr id="8" name="7 CuadroTexto"/>
          <p:cNvSpPr txBox="1"/>
          <p:nvPr/>
        </p:nvSpPr>
        <p:spPr>
          <a:xfrm>
            <a:off x="5214942" y="1285860"/>
            <a:ext cx="3279167" cy="4062651"/>
          </a:xfrm>
          <a:prstGeom prst="rect">
            <a:avLst/>
          </a:prstGeom>
          <a:noFill/>
        </p:spPr>
        <p:txBody>
          <a:bodyPr wrap="none" rtlCol="0">
            <a:spAutoFit/>
          </a:bodyPr>
          <a:lstStyle/>
          <a:p>
            <a:endParaRPr lang="es-ES" dirty="0" smtClean="0"/>
          </a:p>
          <a:p>
            <a:r>
              <a:rPr lang="es-ES" sz="2400" dirty="0" smtClean="0">
                <a:solidFill>
                  <a:schemeClr val="accent4">
                    <a:lumMod val="60000"/>
                    <a:lumOff val="40000"/>
                  </a:schemeClr>
                </a:solidFill>
                <a:effectLst>
                  <a:outerShdw blurRad="38100" dist="38100" dir="2700000" algn="tl">
                    <a:srgbClr val="000000">
                      <a:alpha val="43137"/>
                    </a:srgbClr>
                  </a:outerShdw>
                </a:effectLst>
              </a:rPr>
              <a:t>Doña Inés. No; heme ya aquí,</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don Juan, mi mano asegura</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esta mano que a la altura</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tendió tu contrito afán,</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y Dios perdona, don Juan</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al pie de mi sepultura.</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Don Juan. ¡Dios clemente!</a:t>
            </a:r>
          </a:p>
          <a:p>
            <a:r>
              <a:rPr lang="es-ES" sz="2400" dirty="0" smtClean="0">
                <a:solidFill>
                  <a:schemeClr val="accent4">
                    <a:lumMod val="60000"/>
                    <a:lumOff val="40000"/>
                  </a:schemeClr>
                </a:solidFill>
                <a:effectLst>
                  <a:outerShdw blurRad="38100" dist="38100" dir="2700000" algn="tl">
                    <a:srgbClr val="000000">
                      <a:alpha val="43137"/>
                    </a:srgbClr>
                  </a:outerShdw>
                </a:effectLst>
              </a:rPr>
              <a:t>       ¡Doña Inés! </a:t>
            </a:r>
          </a:p>
          <a:p>
            <a:endParaRPr lang="es-ES"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162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85852" y="785794"/>
            <a:ext cx="3429024" cy="5000660"/>
          </a:xfrm>
          <a:prstGeom prst="rect">
            <a:avLst/>
          </a:prstGeom>
          <a:noFill/>
        </p:spPr>
        <p:txBody>
          <a:bodyPr wrap="square" rtlCol="0">
            <a:spAutoFit/>
          </a:bodyPr>
          <a:lstStyle/>
          <a:p>
            <a:r>
              <a:rPr lang="es-ES" sz="2400" dirty="0" smtClean="0"/>
              <a:t/>
            </a:r>
            <a:br>
              <a:rPr lang="es-ES" sz="2400" dirty="0" smtClean="0"/>
            </a:br>
            <a:r>
              <a:rPr lang="es-ES" sz="2400" dirty="0" smtClean="0">
                <a:solidFill>
                  <a:schemeClr val="accent4">
                    <a:lumMod val="60000"/>
                    <a:lumOff val="40000"/>
                  </a:schemeClr>
                </a:solidFill>
                <a:effectLst>
                  <a:outerShdw blurRad="38100" dist="38100" dir="2700000" algn="tl">
                    <a:srgbClr val="000000">
                      <a:alpha val="43137"/>
                    </a:srgbClr>
                  </a:outerShdw>
                </a:effectLst>
              </a:rPr>
              <a:t>Don Juan. ¡Inés de mi corazón!</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Doña Inés. Yo mi alma</a:t>
            </a:r>
          </a:p>
          <a:p>
            <a:r>
              <a:rPr lang="es-ES" sz="2400" dirty="0" smtClean="0">
                <a:solidFill>
                  <a:schemeClr val="accent4">
                    <a:lumMod val="60000"/>
                    <a:lumOff val="40000"/>
                  </a:schemeClr>
                </a:solidFill>
                <a:effectLst>
                  <a:outerShdw blurRad="38100" dist="38100" dir="2700000" algn="tl">
                    <a:srgbClr val="000000">
                      <a:alpha val="43137"/>
                    </a:srgbClr>
                  </a:outerShdw>
                </a:effectLst>
              </a:rPr>
              <a:t> he dado por ti,</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y Dios te otorga por mí</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tu dudosa salvación.</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Misterio que es comprensión</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no cabe de criatura,</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y sólo en vida más pura</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los justos comprenderán</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que el amor salvó a don Juan</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al pie de la sepultura.</a:t>
            </a:r>
            <a:r>
              <a:rPr lang="es-ES" sz="2400" dirty="0" smtClean="0">
                <a:effectLst>
                  <a:outerShdw blurRad="38100" dist="38100" dir="2700000" algn="tl">
                    <a:srgbClr val="000000">
                      <a:alpha val="43137"/>
                    </a:srgbClr>
                  </a:outerShdw>
                </a:effectLst>
              </a:rPr>
              <a:t/>
            </a:r>
            <a:br>
              <a:rPr lang="es-ES" sz="2400" dirty="0" smtClean="0">
                <a:effectLst>
                  <a:outerShdw blurRad="38100" dist="38100" dir="2700000" algn="tl">
                    <a:srgbClr val="000000">
                      <a:alpha val="43137"/>
                    </a:srgbClr>
                  </a:outerShdw>
                </a:effectLst>
              </a:rPr>
            </a:br>
            <a:endParaRPr lang="es-ES" sz="2400" dirty="0">
              <a:effectLst>
                <a:outerShdw blurRad="38100" dist="38100" dir="2700000" algn="tl">
                  <a:srgbClr val="000000">
                    <a:alpha val="43137"/>
                  </a:srgbClr>
                </a:outerShdw>
              </a:effectLst>
            </a:endParaRPr>
          </a:p>
        </p:txBody>
      </p:sp>
      <p:sp>
        <p:nvSpPr>
          <p:cNvPr id="7" name="6 CuadroTexto"/>
          <p:cNvSpPr txBox="1"/>
          <p:nvPr/>
        </p:nvSpPr>
        <p:spPr>
          <a:xfrm>
            <a:off x="5286380" y="1285860"/>
            <a:ext cx="3169457" cy="4216539"/>
          </a:xfrm>
          <a:prstGeom prst="rect">
            <a:avLst/>
          </a:prstGeom>
          <a:noFill/>
        </p:spPr>
        <p:txBody>
          <a:bodyPr wrap="none" rtlCol="0">
            <a:spAutoFit/>
          </a:bodyPr>
          <a:lstStyle/>
          <a:p>
            <a:r>
              <a:rPr lang="es-ES" sz="2400" dirty="0" smtClean="0">
                <a:solidFill>
                  <a:schemeClr val="accent4">
                    <a:lumMod val="60000"/>
                    <a:lumOff val="40000"/>
                  </a:schemeClr>
                </a:solidFill>
                <a:effectLst>
                  <a:outerShdw blurRad="38100" dist="38100" dir="2700000" algn="tl">
                    <a:srgbClr val="000000">
                      <a:alpha val="43137"/>
                    </a:srgbClr>
                  </a:outerShdw>
                </a:effectLst>
              </a:rPr>
              <a:t>Cesad, cantos funerales,</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callad, mortuorias campanas;</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ocupad, sombras livianas,</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vuestras urnas sepulcrales;</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volved a los pedestales,</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animadas esculturas;</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y las celestes venturas</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en que los justos están</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empiecen para don Juan</a:t>
            </a:r>
            <a:br>
              <a:rPr lang="es-ES" sz="2400" dirty="0" smtClean="0">
                <a:solidFill>
                  <a:schemeClr val="accent4">
                    <a:lumMod val="60000"/>
                    <a:lumOff val="40000"/>
                  </a:schemeClr>
                </a:solidFill>
                <a:effectLst>
                  <a:outerShdw blurRad="38100" dist="38100" dir="2700000" algn="tl">
                    <a:srgbClr val="000000">
                      <a:alpha val="43137"/>
                    </a:srgbClr>
                  </a:outerShdw>
                </a:effectLst>
              </a:rPr>
            </a:br>
            <a:r>
              <a:rPr lang="es-ES" sz="2400" dirty="0" smtClean="0">
                <a:solidFill>
                  <a:schemeClr val="accent4">
                    <a:lumMod val="60000"/>
                    <a:lumOff val="40000"/>
                  </a:schemeClr>
                </a:solidFill>
                <a:effectLst>
                  <a:outerShdw blurRad="38100" dist="38100" dir="2700000" algn="tl">
                    <a:srgbClr val="000000">
                      <a:alpha val="43137"/>
                    </a:srgbClr>
                  </a:outerShdw>
                </a:effectLst>
              </a:rPr>
              <a:t>en las mismas sepulturas.</a:t>
            </a:r>
            <a:r>
              <a:rPr lang="es-ES" sz="2800" dirty="0" smtClean="0">
                <a:solidFill>
                  <a:schemeClr val="accent4">
                    <a:lumMod val="60000"/>
                    <a:lumOff val="40000"/>
                  </a:schemeClr>
                </a:solidFill>
                <a:effectLst>
                  <a:outerShdw blurRad="38100" dist="38100" dir="2700000" algn="tl">
                    <a:srgbClr val="000000">
                      <a:alpha val="43137"/>
                    </a:srgbClr>
                  </a:outerShdw>
                </a:effectLst>
              </a:rPr>
              <a:t/>
            </a:r>
            <a:br>
              <a:rPr lang="es-ES" sz="2800" dirty="0" smtClean="0">
                <a:solidFill>
                  <a:schemeClr val="accent4">
                    <a:lumMod val="60000"/>
                    <a:lumOff val="40000"/>
                  </a:schemeClr>
                </a:solidFill>
                <a:effectLst>
                  <a:outerShdw blurRad="38100" dist="38100" dir="2700000" algn="tl">
                    <a:srgbClr val="000000">
                      <a:alpha val="43137"/>
                    </a:srgbClr>
                  </a:outerShdw>
                </a:effectLst>
              </a:rPr>
            </a:br>
            <a:endParaRPr lang="es-ES" sz="2800" dirty="0">
              <a:solidFill>
                <a:schemeClr val="accent4">
                  <a:lumMod val="60000"/>
                  <a:lumOff val="40000"/>
                </a:schemeClr>
              </a:solidFill>
              <a:effectLst>
                <a:outerShdw blurRad="38100" dist="38100" dir="2700000" algn="tl">
                  <a:srgbClr val="000000">
                    <a:alpha val="43137"/>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gradFill flip="none" rotWithShape="1">
            <a:gsLst>
              <a:gs pos="0">
                <a:srgbClr val="996633">
                  <a:shade val="30000"/>
                  <a:satMod val="115000"/>
                </a:srgbClr>
              </a:gs>
              <a:gs pos="50000">
                <a:srgbClr val="996633">
                  <a:shade val="67500"/>
                  <a:satMod val="115000"/>
                </a:srgbClr>
              </a:gs>
              <a:gs pos="100000">
                <a:srgbClr val="996633">
                  <a:shade val="100000"/>
                  <a:satMod val="115000"/>
                </a:srgbClr>
              </a:gs>
            </a:gsLst>
            <a:lin ang="162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428860" y="642918"/>
            <a:ext cx="4357718" cy="5570756"/>
          </a:xfrm>
          <a:prstGeom prst="rect">
            <a:avLst/>
          </a:prstGeom>
          <a:noFill/>
        </p:spPr>
        <p:txBody>
          <a:bodyPr wrap="square" rtlCol="0">
            <a:spAutoFit/>
          </a:bodyPr>
          <a:lstStyle/>
          <a:p>
            <a:r>
              <a:rPr lang="es-ES" sz="2800" b="1" dirty="0" smtClean="0">
                <a:solidFill>
                  <a:schemeClr val="accent4">
                    <a:lumMod val="60000"/>
                    <a:lumOff val="40000"/>
                  </a:schemeClr>
                </a:solidFill>
                <a:effectLst>
                  <a:outerShdw blurRad="38100" dist="38100" dir="2700000" algn="tl">
                    <a:srgbClr val="000000">
                      <a:alpha val="43137"/>
                    </a:srgbClr>
                  </a:outerShdw>
                </a:effectLst>
              </a:rPr>
              <a:t>Don Juan</a:t>
            </a:r>
            <a:r>
              <a:rPr lang="es-ES" sz="2800" dirty="0" smtClean="0">
                <a:solidFill>
                  <a:schemeClr val="accent4">
                    <a:lumMod val="60000"/>
                    <a:lumOff val="40000"/>
                  </a:schemeClr>
                </a:solidFill>
                <a:effectLst>
                  <a:outerShdw blurRad="38100" dist="38100" dir="2700000" algn="tl">
                    <a:srgbClr val="000000">
                      <a:alpha val="43137"/>
                    </a:srgbClr>
                  </a:outerShdw>
                </a:effectLst>
              </a:rPr>
              <a:t>. ¡Clemente Dios, gloria a ti!</a:t>
            </a:r>
            <a:br>
              <a:rPr lang="es-ES" sz="2800" dirty="0" smtClean="0">
                <a:solidFill>
                  <a:schemeClr val="accent4">
                    <a:lumMod val="60000"/>
                    <a:lumOff val="40000"/>
                  </a:schemeClr>
                </a:solidFill>
                <a:effectLst>
                  <a:outerShdw blurRad="38100" dist="38100" dir="2700000" algn="tl">
                    <a:srgbClr val="000000">
                      <a:alpha val="43137"/>
                    </a:srgbClr>
                  </a:outerShdw>
                </a:effectLst>
              </a:rPr>
            </a:br>
            <a:r>
              <a:rPr lang="es-ES" sz="2800" dirty="0" smtClean="0">
                <a:solidFill>
                  <a:schemeClr val="accent4">
                    <a:lumMod val="60000"/>
                    <a:lumOff val="40000"/>
                  </a:schemeClr>
                </a:solidFill>
                <a:effectLst>
                  <a:outerShdw blurRad="38100" dist="38100" dir="2700000" algn="tl">
                    <a:srgbClr val="000000">
                      <a:alpha val="43137"/>
                    </a:srgbClr>
                  </a:outerShdw>
                </a:effectLst>
              </a:rPr>
              <a:t>Mañana a los sevillanos</a:t>
            </a:r>
            <a:br>
              <a:rPr lang="es-ES" sz="2800" dirty="0" smtClean="0">
                <a:solidFill>
                  <a:schemeClr val="accent4">
                    <a:lumMod val="60000"/>
                    <a:lumOff val="40000"/>
                  </a:schemeClr>
                </a:solidFill>
                <a:effectLst>
                  <a:outerShdw blurRad="38100" dist="38100" dir="2700000" algn="tl">
                    <a:srgbClr val="000000">
                      <a:alpha val="43137"/>
                    </a:srgbClr>
                  </a:outerShdw>
                </a:effectLst>
              </a:rPr>
            </a:br>
            <a:r>
              <a:rPr lang="es-ES" sz="2800" dirty="0" smtClean="0">
                <a:solidFill>
                  <a:schemeClr val="accent4">
                    <a:lumMod val="60000"/>
                    <a:lumOff val="40000"/>
                  </a:schemeClr>
                </a:solidFill>
                <a:effectLst>
                  <a:outerShdw blurRad="38100" dist="38100" dir="2700000" algn="tl">
                    <a:srgbClr val="000000">
                      <a:alpha val="43137"/>
                    </a:srgbClr>
                  </a:outerShdw>
                </a:effectLst>
              </a:rPr>
              <a:t>aterrará el creer que a manos</a:t>
            </a:r>
            <a:br>
              <a:rPr lang="es-ES" sz="2800" dirty="0" smtClean="0">
                <a:solidFill>
                  <a:schemeClr val="accent4">
                    <a:lumMod val="60000"/>
                    <a:lumOff val="40000"/>
                  </a:schemeClr>
                </a:solidFill>
                <a:effectLst>
                  <a:outerShdw blurRad="38100" dist="38100" dir="2700000" algn="tl">
                    <a:srgbClr val="000000">
                      <a:alpha val="43137"/>
                    </a:srgbClr>
                  </a:outerShdw>
                </a:effectLst>
              </a:rPr>
            </a:br>
            <a:r>
              <a:rPr lang="es-ES" sz="2800" dirty="0" smtClean="0">
                <a:solidFill>
                  <a:schemeClr val="accent4">
                    <a:lumMod val="60000"/>
                    <a:lumOff val="40000"/>
                  </a:schemeClr>
                </a:solidFill>
                <a:effectLst>
                  <a:outerShdw blurRad="38100" dist="38100" dir="2700000" algn="tl">
                    <a:srgbClr val="000000">
                      <a:alpha val="43137"/>
                    </a:srgbClr>
                  </a:outerShdw>
                </a:effectLst>
              </a:rPr>
              <a:t>de mis víctimas caí.</a:t>
            </a:r>
            <a:br>
              <a:rPr lang="es-ES" sz="2800" dirty="0" smtClean="0">
                <a:solidFill>
                  <a:schemeClr val="accent4">
                    <a:lumMod val="60000"/>
                    <a:lumOff val="40000"/>
                  </a:schemeClr>
                </a:solidFill>
                <a:effectLst>
                  <a:outerShdw blurRad="38100" dist="38100" dir="2700000" algn="tl">
                    <a:srgbClr val="000000">
                      <a:alpha val="43137"/>
                    </a:srgbClr>
                  </a:outerShdw>
                </a:effectLst>
              </a:rPr>
            </a:br>
            <a:r>
              <a:rPr lang="es-ES" sz="2800" dirty="0" smtClean="0">
                <a:solidFill>
                  <a:schemeClr val="accent4">
                    <a:lumMod val="60000"/>
                    <a:lumOff val="40000"/>
                  </a:schemeClr>
                </a:solidFill>
                <a:effectLst>
                  <a:outerShdw blurRad="38100" dist="38100" dir="2700000" algn="tl">
                    <a:srgbClr val="000000">
                      <a:alpha val="43137"/>
                    </a:srgbClr>
                  </a:outerShdw>
                </a:effectLst>
              </a:rPr>
              <a:t>Mas es justo, quede aquí</a:t>
            </a:r>
            <a:br>
              <a:rPr lang="es-ES" sz="2800" dirty="0" smtClean="0">
                <a:solidFill>
                  <a:schemeClr val="accent4">
                    <a:lumMod val="60000"/>
                    <a:lumOff val="40000"/>
                  </a:schemeClr>
                </a:solidFill>
                <a:effectLst>
                  <a:outerShdw blurRad="38100" dist="38100" dir="2700000" algn="tl">
                    <a:srgbClr val="000000">
                      <a:alpha val="43137"/>
                    </a:srgbClr>
                  </a:outerShdw>
                </a:effectLst>
              </a:rPr>
            </a:br>
            <a:r>
              <a:rPr lang="es-ES" sz="2800" dirty="0" smtClean="0">
                <a:solidFill>
                  <a:schemeClr val="accent4">
                    <a:lumMod val="60000"/>
                    <a:lumOff val="40000"/>
                  </a:schemeClr>
                </a:solidFill>
                <a:effectLst>
                  <a:outerShdw blurRad="38100" dist="38100" dir="2700000" algn="tl">
                    <a:srgbClr val="000000">
                      <a:alpha val="43137"/>
                    </a:srgbClr>
                  </a:outerShdw>
                </a:effectLst>
              </a:rPr>
              <a:t>al universo notorio</a:t>
            </a:r>
            <a:br>
              <a:rPr lang="es-ES" sz="2800" dirty="0" smtClean="0">
                <a:solidFill>
                  <a:schemeClr val="accent4">
                    <a:lumMod val="60000"/>
                    <a:lumOff val="40000"/>
                  </a:schemeClr>
                </a:solidFill>
                <a:effectLst>
                  <a:outerShdw blurRad="38100" dist="38100" dir="2700000" algn="tl">
                    <a:srgbClr val="000000">
                      <a:alpha val="43137"/>
                    </a:srgbClr>
                  </a:outerShdw>
                </a:effectLst>
              </a:rPr>
            </a:br>
            <a:r>
              <a:rPr lang="es-ES" sz="2800" dirty="0" smtClean="0">
                <a:solidFill>
                  <a:schemeClr val="accent4">
                    <a:lumMod val="60000"/>
                    <a:lumOff val="40000"/>
                  </a:schemeClr>
                </a:solidFill>
                <a:effectLst>
                  <a:outerShdw blurRad="38100" dist="38100" dir="2700000" algn="tl">
                    <a:srgbClr val="000000">
                      <a:alpha val="43137"/>
                    </a:srgbClr>
                  </a:outerShdw>
                </a:effectLst>
              </a:rPr>
              <a:t>que, pues me abre el purgatorio</a:t>
            </a:r>
            <a:br>
              <a:rPr lang="es-ES" sz="2800" dirty="0" smtClean="0">
                <a:solidFill>
                  <a:schemeClr val="accent4">
                    <a:lumMod val="60000"/>
                    <a:lumOff val="40000"/>
                  </a:schemeClr>
                </a:solidFill>
                <a:effectLst>
                  <a:outerShdw blurRad="38100" dist="38100" dir="2700000" algn="tl">
                    <a:srgbClr val="000000">
                      <a:alpha val="43137"/>
                    </a:srgbClr>
                  </a:outerShdw>
                </a:effectLst>
              </a:rPr>
            </a:br>
            <a:r>
              <a:rPr lang="es-ES" sz="2800" dirty="0" smtClean="0">
                <a:solidFill>
                  <a:schemeClr val="accent4">
                    <a:lumMod val="60000"/>
                    <a:lumOff val="40000"/>
                  </a:schemeClr>
                </a:solidFill>
                <a:effectLst>
                  <a:outerShdw blurRad="38100" dist="38100" dir="2700000" algn="tl">
                    <a:srgbClr val="000000">
                      <a:alpha val="43137"/>
                    </a:srgbClr>
                  </a:outerShdw>
                </a:effectLst>
              </a:rPr>
              <a:t>un punto de penitencia,</a:t>
            </a:r>
            <a:br>
              <a:rPr lang="es-ES" sz="2800" dirty="0" smtClean="0">
                <a:solidFill>
                  <a:schemeClr val="accent4">
                    <a:lumMod val="60000"/>
                    <a:lumOff val="40000"/>
                  </a:schemeClr>
                </a:solidFill>
                <a:effectLst>
                  <a:outerShdw blurRad="38100" dist="38100" dir="2700000" algn="tl">
                    <a:srgbClr val="000000">
                      <a:alpha val="43137"/>
                    </a:srgbClr>
                  </a:outerShdw>
                </a:effectLst>
              </a:rPr>
            </a:br>
            <a:r>
              <a:rPr lang="es-ES" sz="2800" dirty="0" smtClean="0">
                <a:solidFill>
                  <a:schemeClr val="accent4">
                    <a:lumMod val="60000"/>
                    <a:lumOff val="40000"/>
                  </a:schemeClr>
                </a:solidFill>
                <a:effectLst>
                  <a:outerShdw blurRad="38100" dist="38100" dir="2700000" algn="tl">
                    <a:srgbClr val="000000">
                      <a:alpha val="43137"/>
                    </a:srgbClr>
                  </a:outerShdw>
                </a:effectLst>
              </a:rPr>
              <a:t>es el Dios de la clemencia</a:t>
            </a:r>
            <a:br>
              <a:rPr lang="es-ES" sz="2800" dirty="0" smtClean="0">
                <a:solidFill>
                  <a:schemeClr val="accent4">
                    <a:lumMod val="60000"/>
                    <a:lumOff val="40000"/>
                  </a:schemeClr>
                </a:solidFill>
                <a:effectLst>
                  <a:outerShdw blurRad="38100" dist="38100" dir="2700000" algn="tl">
                    <a:srgbClr val="000000">
                      <a:alpha val="43137"/>
                    </a:srgbClr>
                  </a:outerShdw>
                </a:effectLst>
              </a:rPr>
            </a:br>
            <a:r>
              <a:rPr lang="es-ES" sz="2800" dirty="0" smtClean="0">
                <a:solidFill>
                  <a:schemeClr val="accent4">
                    <a:lumMod val="60000"/>
                    <a:lumOff val="40000"/>
                  </a:schemeClr>
                </a:solidFill>
                <a:effectLst>
                  <a:outerShdw blurRad="38100" dist="38100" dir="2700000" algn="tl">
                    <a:srgbClr val="000000">
                      <a:alpha val="43137"/>
                    </a:srgbClr>
                  </a:outerShdw>
                </a:effectLst>
              </a:rPr>
              <a:t>el Dios de don Juan Tenorio.</a:t>
            </a:r>
          </a:p>
          <a:p>
            <a:r>
              <a:rPr lang="es-ES" sz="2400" dirty="0" smtClean="0"/>
              <a:t> </a:t>
            </a:r>
          </a:p>
          <a:p>
            <a:endParaRPr lang="es-ES"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4"/>
            <a:stretch>
              <a:fillRect/>
            </a:stretch>
          </a:blipFill>
          <a:ln w="31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20080314klplyllic_4_Ies_LCOx.jpg"/>
          <p:cNvPicPr>
            <a:picLocks noChangeAspect="1"/>
          </p:cNvPicPr>
          <p:nvPr/>
        </p:nvPicPr>
        <p:blipFill>
          <a:blip r:embed="rId5">
            <a:duotone>
              <a:prstClr val="black"/>
              <a:schemeClr val="accent6">
                <a:tint val="45000"/>
                <a:satMod val="400000"/>
              </a:schemeClr>
            </a:duotone>
            <a:lum bright="30000" contrast="40000"/>
          </a:blip>
          <a:stretch>
            <a:fillRect/>
          </a:stretch>
        </p:blipFill>
        <p:spPr>
          <a:xfrm flipH="1">
            <a:off x="1500165" y="1428736"/>
            <a:ext cx="7035408" cy="4643470"/>
          </a:xfrm>
          <a:prstGeom prst="flowChartDocument">
            <a:avLst/>
          </a:prstGeom>
          <a:ln w="76200" cmpd="dbl">
            <a:solidFill>
              <a:srgbClr val="996633"/>
            </a:solidFill>
          </a:ln>
        </p:spPr>
      </p:pic>
      <p:pic>
        <p:nvPicPr>
          <p:cNvPr id="7" name="6 Imagen" descr="123921qyzjxglsi9.gif"/>
          <p:cNvPicPr>
            <a:picLocks noChangeAspect="1"/>
          </p:cNvPicPr>
          <p:nvPr/>
        </p:nvPicPr>
        <p:blipFill>
          <a:blip r:embed="rId6"/>
          <a:stretch>
            <a:fillRect/>
          </a:stretch>
        </p:blipFill>
        <p:spPr>
          <a:xfrm rot="20767103">
            <a:off x="2208539" y="5386903"/>
            <a:ext cx="3891396" cy="1019175"/>
          </a:xfrm>
          <a:prstGeom prst="rect">
            <a:avLst/>
          </a:prstGeom>
        </p:spPr>
      </p:pic>
      <p:pic>
        <p:nvPicPr>
          <p:cNvPr id="8" name="7 Imagen" descr="123921qyzjxglsi9.gif"/>
          <p:cNvPicPr>
            <a:picLocks noChangeAspect="1"/>
          </p:cNvPicPr>
          <p:nvPr/>
        </p:nvPicPr>
        <p:blipFill>
          <a:blip r:embed="rId6"/>
          <a:stretch>
            <a:fillRect/>
          </a:stretch>
        </p:blipFill>
        <p:spPr>
          <a:xfrm rot="11468813">
            <a:off x="2780149" y="5346097"/>
            <a:ext cx="3891396" cy="1019175"/>
          </a:xfrm>
          <a:prstGeom prst="rect">
            <a:avLst/>
          </a:prstGeom>
        </p:spPr>
      </p:pic>
      <p:sp>
        <p:nvSpPr>
          <p:cNvPr id="9" name="8 CuadroTexto"/>
          <p:cNvSpPr txBox="1"/>
          <p:nvPr/>
        </p:nvSpPr>
        <p:spPr>
          <a:xfrm>
            <a:off x="1500166" y="1500174"/>
            <a:ext cx="6786610" cy="3539430"/>
          </a:xfrm>
          <a:prstGeom prst="rect">
            <a:avLst/>
          </a:prstGeom>
          <a:noFill/>
        </p:spPr>
        <p:txBody>
          <a:bodyPr wrap="square" rtlCol="0">
            <a:spAutoFit/>
          </a:bodyPr>
          <a:lstStyle/>
          <a:p>
            <a:r>
              <a:rPr lang="es-ES" sz="2800" b="1" dirty="0" smtClean="0">
                <a:ln>
                  <a:solidFill>
                    <a:sysClr val="windowText" lastClr="000000"/>
                  </a:solidFill>
                </a:ln>
                <a:solidFill>
                  <a:schemeClr val="tx2">
                    <a:lumMod val="75000"/>
                  </a:schemeClr>
                </a:solidFill>
                <a:effectLst>
                  <a:outerShdw blurRad="38100" dist="38100" dir="2700000" algn="tl">
                    <a:srgbClr val="000000">
                      <a:alpha val="43137"/>
                    </a:srgbClr>
                  </a:outerShdw>
                </a:effectLst>
              </a:rPr>
              <a:t>La frase  de  “Don </a:t>
            </a:r>
            <a:r>
              <a:rPr lang="es-ES" sz="2800" b="1" dirty="0" err="1" smtClean="0">
                <a:ln>
                  <a:solidFill>
                    <a:sysClr val="windowText" lastClr="000000"/>
                  </a:solidFill>
                </a:ln>
                <a:solidFill>
                  <a:schemeClr val="tx2">
                    <a:lumMod val="75000"/>
                  </a:schemeClr>
                </a:solidFill>
                <a:effectLst>
                  <a:outerShdw blurRad="38100" dist="38100" dir="2700000" algn="tl">
                    <a:srgbClr val="000000">
                      <a:alpha val="43137"/>
                    </a:srgbClr>
                  </a:outerShdw>
                </a:effectLst>
              </a:rPr>
              <a:t>juan</a:t>
            </a:r>
            <a:r>
              <a:rPr lang="es-ES" sz="2800" b="1" dirty="0" smtClean="0">
                <a:ln>
                  <a:solidFill>
                    <a:sysClr val="windowText" lastClr="000000"/>
                  </a:solidFill>
                </a:ln>
                <a:solidFill>
                  <a:schemeClr val="tx2">
                    <a:lumMod val="75000"/>
                  </a:schemeClr>
                </a:solidFill>
                <a:effectLst>
                  <a:outerShdw blurRad="38100" dist="38100" dir="2700000" algn="tl">
                    <a:srgbClr val="000000">
                      <a:alpha val="43137"/>
                    </a:srgbClr>
                  </a:outerShdw>
                </a:effectLst>
              </a:rPr>
              <a:t> “, tan  conocida  y repetida en nuestros tiempos ,se origina a partir de esta </a:t>
            </a:r>
            <a:r>
              <a:rPr lang="es-ES" sz="2800" b="1" smtClean="0">
                <a:ln>
                  <a:solidFill>
                    <a:sysClr val="windowText" lastClr="000000"/>
                  </a:solidFill>
                </a:ln>
                <a:solidFill>
                  <a:schemeClr val="tx2">
                    <a:lumMod val="75000"/>
                  </a:schemeClr>
                </a:solidFill>
                <a:effectLst>
                  <a:outerShdw blurRad="38100" dist="38100" dir="2700000" algn="tl">
                    <a:srgbClr val="000000">
                      <a:alpha val="43137"/>
                    </a:srgbClr>
                  </a:outerShdw>
                </a:effectLst>
              </a:rPr>
              <a:t>obra teatral  </a:t>
            </a:r>
            <a:r>
              <a:rPr lang="es-ES" sz="2800" b="1" dirty="0" smtClean="0">
                <a:ln>
                  <a:solidFill>
                    <a:sysClr val="windowText" lastClr="000000"/>
                  </a:solidFill>
                </a:ln>
                <a:solidFill>
                  <a:schemeClr val="tx2">
                    <a:lumMod val="75000"/>
                  </a:schemeClr>
                </a:solidFill>
                <a:effectLst>
                  <a:outerShdw blurRad="38100" dist="38100" dir="2700000" algn="tl">
                    <a:srgbClr val="000000">
                      <a:alpha val="43137"/>
                    </a:srgbClr>
                  </a:outerShdw>
                </a:effectLst>
              </a:rPr>
              <a:t>y  al decirla hacemos alusión al conocido personaje de Don. Juan Tenorio con la autoría de José Zorrilla ,en donde Don. Juan  es  un hombre  arrogante , mujeriego y sin escrúpulos que se propone conquistar a cuanta mujer se cruza por su camino . “Don Juan “ expresión que se utiliza  hasta el día de hoy</a:t>
            </a:r>
            <a:endParaRPr lang="es-ES" sz="2800" b="1" dirty="0">
              <a:ln>
                <a:solidFill>
                  <a:sysClr val="windowText" lastClr="000000"/>
                </a:solidFill>
              </a:ln>
              <a:solidFill>
                <a:schemeClr val="tx2">
                  <a:lumMod val="75000"/>
                </a:schemeClr>
              </a:solidFill>
              <a:effectLst>
                <a:outerShdw blurRad="38100" dist="38100" dir="2700000" algn="tl">
                  <a:srgbClr val="000000">
                    <a:alpha val="43137"/>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par>
                                <p:cTn id="8" presetID="48" presetClass="entr" presetSubtype="0" accel="5000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12" dur="3000" fill="hold"/>
                                        <p:tgtEl>
                                          <p:spTgt spid="7"/>
                                        </p:tgtEl>
                                        <p:attrNameLst>
                                          <p:attrName>ppt_y</p:attrName>
                                        </p:attrNameLst>
                                      </p:cBhvr>
                                      <p:tavLst>
                                        <p:tav tm="0">
                                          <p:val>
                                            <p:strVal val="#ppt_y"/>
                                          </p:val>
                                        </p:tav>
                                        <p:tav tm="100000">
                                          <p:val>
                                            <p:strVal val="#ppt_y"/>
                                          </p:val>
                                        </p:tav>
                                      </p:tavLst>
                                    </p:anim>
                                    <p:animEffect transition="in" filter="fade">
                                      <p:cBhvr>
                                        <p:cTn id="13" dur="3000"/>
                                        <p:tgtEl>
                                          <p:spTgt spid="7"/>
                                        </p:tgtEl>
                                      </p:cBhvr>
                                    </p:animEffect>
                                  </p:childTnLst>
                                </p:cTn>
                              </p:par>
                            </p:childTnLst>
                          </p:cTn>
                        </p:par>
                        <p:par>
                          <p:cTn id="14" fill="hold">
                            <p:stCondLst>
                              <p:cond delay="3000"/>
                            </p:stCondLst>
                            <p:childTnLst>
                              <p:par>
                                <p:cTn id="15" presetID="48" presetClass="entr" presetSubtype="0" accel="5000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19" dur="3000" fill="hold"/>
                                        <p:tgtEl>
                                          <p:spTgt spid="8"/>
                                        </p:tgtEl>
                                        <p:attrNameLst>
                                          <p:attrName>ppt_y</p:attrName>
                                        </p:attrNameLst>
                                      </p:cBhvr>
                                      <p:tavLst>
                                        <p:tav tm="0">
                                          <p:val>
                                            <p:strVal val="#ppt_y"/>
                                          </p:val>
                                        </p:tav>
                                        <p:tav tm="100000">
                                          <p:val>
                                            <p:strVal val="#ppt_y"/>
                                          </p:val>
                                        </p:tav>
                                      </p:tavLst>
                                    </p:anim>
                                    <p:animEffect transition="in" filter="fade">
                                      <p:cBhvr>
                                        <p:cTn id="20" dur="3000"/>
                                        <p:tgtEl>
                                          <p:spTgt spid="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3"/>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357158" y="0"/>
            <a:ext cx="8786842" cy="6429396"/>
          </a:xfrm>
          <a:prstGeom prst="flowChartMultidocument">
            <a:avLst/>
          </a:prstGeom>
          <a:blipFill>
            <a:blip r:embed="rId4"/>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3200" dirty="0">
              <a:ln>
                <a:solidFill>
                  <a:sysClr val="windowText" lastClr="000000"/>
                </a:solidFill>
              </a:ln>
            </a:endParaRPr>
          </a:p>
        </p:txBody>
      </p:sp>
      <p:sp>
        <p:nvSpPr>
          <p:cNvPr id="7" name="Text Box 24">
            <a:hlinkClick r:id="rId5"/>
          </p:cNvPr>
          <p:cNvSpPr txBox="1">
            <a:spLocks noChangeArrowheads="1"/>
          </p:cNvSpPr>
          <p:nvPr/>
        </p:nvSpPr>
        <p:spPr bwMode="auto">
          <a:xfrm>
            <a:off x="5429256" y="5072074"/>
            <a:ext cx="1763712" cy="523220"/>
          </a:xfrm>
          <a:prstGeom prst="rect">
            <a:avLst/>
          </a:prstGeom>
          <a:noFill/>
          <a:ln w="9525">
            <a:noFill/>
            <a:miter lim="800000"/>
            <a:headEnd/>
            <a:tailEnd/>
          </a:ln>
          <a:effectLst/>
        </p:spPr>
        <p:txBody>
          <a:bodyPr wrap="square">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50000"/>
              </a:spcBef>
            </a:pPr>
            <a:r>
              <a:rPr lang="es-ES" sz="2800" dirty="0" smtClean="0">
                <a:ln>
                  <a:solidFill>
                    <a:schemeClr val="tx1"/>
                  </a:solidFill>
                </a:ln>
                <a:solidFill>
                  <a:schemeClr val="tx1"/>
                </a:solidFill>
                <a:effectLst>
                  <a:outerShdw blurRad="38100" dist="38100" dir="2700000" algn="tl">
                    <a:srgbClr val="000000">
                      <a:alpha val="43137"/>
                    </a:srgbClr>
                  </a:outerShdw>
                </a:effectLst>
                <a:latin typeface="Bauhaus 93" pitchFamily="82" charset="0"/>
              </a:rPr>
              <a:t>  </a:t>
            </a:r>
            <a:endParaRPr lang="es-ES" sz="2800" u="sng" dirty="0">
              <a:ln>
                <a:solidFill>
                  <a:schemeClr val="tx1"/>
                </a:solidFill>
              </a:ln>
              <a:solidFill>
                <a:schemeClr val="accent1">
                  <a:lumMod val="75000"/>
                </a:schemeClr>
              </a:solidFill>
              <a:effectLst>
                <a:outerShdw blurRad="38100" dist="38100" dir="2700000" algn="tl">
                  <a:srgbClr val="000000">
                    <a:alpha val="43137"/>
                  </a:srgbClr>
                </a:outerShdw>
              </a:effectLst>
              <a:latin typeface="Bauhaus 93" pitchFamily="8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sp>
        <p:nvSpPr>
          <p:cNvPr id="4" name="3 Multidocumento"/>
          <p:cNvSpPr/>
          <p:nvPr/>
        </p:nvSpPr>
        <p:spPr>
          <a:xfrm flipH="1">
            <a:off x="0" y="0"/>
            <a:ext cx="9144000" cy="6858000"/>
          </a:xfrm>
          <a:prstGeom prst="flowChartMultidocument">
            <a:avLst/>
          </a:prstGeom>
          <a:blipFill dpi="0" rotWithShape="1">
            <a:blip r:embed="rId4"/>
            <a:srcRect/>
            <a:tile tx="0" ty="0" sx="100000" sy="100000" flip="none" algn="tl"/>
          </a:blipFill>
          <a:ln>
            <a:solidFill>
              <a:schemeClr val="tx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ultidocumento"/>
          <p:cNvSpPr/>
          <p:nvPr/>
        </p:nvSpPr>
        <p:spPr>
          <a:xfrm flipH="1">
            <a:off x="0" y="0"/>
            <a:ext cx="8786842" cy="6429396"/>
          </a:xfrm>
          <a:prstGeom prst="flowChartMultidocument">
            <a:avLst/>
          </a:prstGeom>
          <a:blipFill>
            <a:blip r:embed="rId5"/>
            <a:stretch>
              <a:fillRect/>
            </a:stretch>
          </a:blipFill>
          <a:ln w="3175">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0" y="6000768"/>
            <a:ext cx="4929235" cy="984885"/>
          </a:xfrm>
          <a:prstGeom prst="rect">
            <a:avLst/>
          </a:prstGeom>
          <a:noFill/>
        </p:spPr>
        <p:txBody>
          <a:bodyPr wrap="none" rtlCol="0">
            <a:spAutoFit/>
          </a:bodyPr>
          <a:lstStyle/>
          <a:p>
            <a:r>
              <a:rPr lang="es-ES" sz="4000" b="1" dirty="0" smtClean="0">
                <a:ln>
                  <a:solidFill>
                    <a:sysClr val="windowText" lastClr="000000"/>
                  </a:solidFill>
                </a:ln>
                <a:blipFill>
                  <a:blip r:embed="rId6"/>
                  <a:stretch>
                    <a:fillRect/>
                  </a:stretch>
                </a:blipFill>
              </a:rPr>
              <a:t>Francisco del Olmo </a:t>
            </a:r>
            <a:r>
              <a:rPr lang="es-ES" sz="4000" b="1" dirty="0" smtClean="0">
                <a:blipFill>
                  <a:blip r:embed="rId6"/>
                  <a:stretch>
                    <a:fillRect/>
                  </a:stretch>
                </a:blipFill>
              </a:rPr>
              <a:t>-</a:t>
            </a:r>
            <a:r>
              <a:rPr lang="es-ES" sz="4000" b="1" dirty="0" smtClean="0">
                <a:ln>
                  <a:solidFill>
                    <a:sysClr val="windowText" lastClr="000000"/>
                  </a:solidFill>
                </a:ln>
                <a:blipFill>
                  <a:blip r:embed="rId6"/>
                  <a:stretch>
                    <a:fillRect/>
                  </a:stretch>
                </a:blipFill>
              </a:rPr>
              <a:t>Jazmín</a:t>
            </a:r>
          </a:p>
          <a:p>
            <a:endParaRPr lang="es-ES" dirty="0"/>
          </a:p>
        </p:txBody>
      </p:sp>
    </p:spTree>
  </p:cSld>
  <p:clrMapOvr>
    <a:masterClrMapping/>
  </p:clrMapOvr>
  <p:transition advTm="9000">
    <p:sndAc>
      <p:stSnd>
        <p:snd r:embed="rId2" name="(flaminco) paco de lucia - concierto-de-aranjuez(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par>
                                <p:cTn id="8" presetID="31" presetClass="entr" presetSubtype="0" fill="hold" grpId="0" nodeType="withEffect">
                                  <p:stCondLst>
                                    <p:cond delay="0"/>
                                  </p:stCondLst>
                                  <p:iterate type="lt">
                                    <p:tmPct val="5000"/>
                                  </p:iterate>
                                  <p:childTnLst>
                                    <p:set>
                                      <p:cBhvr>
                                        <p:cTn id="9" dur="1" fill="hold">
                                          <p:stCondLst>
                                            <p:cond delay="0"/>
                                          </p:stCondLst>
                                        </p:cTn>
                                        <p:tgtEl>
                                          <p:spTgt spid="6"/>
                                        </p:tgtEl>
                                        <p:attrNameLst>
                                          <p:attrName>style.visibility</p:attrName>
                                        </p:attrNameLst>
                                      </p:cBhvr>
                                      <p:to>
                                        <p:strVal val="visible"/>
                                      </p:to>
                                    </p:set>
                                    <p:anim calcmode="lin" valueType="num">
                                      <p:cBhvr>
                                        <p:cTn id="10" dur="1000" fill="hold"/>
                                        <p:tgtEl>
                                          <p:spTgt spid="6"/>
                                        </p:tgtEl>
                                        <p:attrNameLst>
                                          <p:attrName>ppt_w</p:attrName>
                                        </p:attrNameLst>
                                      </p:cBhvr>
                                      <p:tavLst>
                                        <p:tav tm="0">
                                          <p:val>
                                            <p:fltVal val="0"/>
                                          </p:val>
                                        </p:tav>
                                        <p:tav tm="100000">
                                          <p:val>
                                            <p:strVal val="#ppt_w"/>
                                          </p:val>
                                        </p:tav>
                                      </p:tavLst>
                                    </p:anim>
                                    <p:anim calcmode="lin" valueType="num">
                                      <p:cBhvr>
                                        <p:cTn id="11" dur="1000" fill="hold"/>
                                        <p:tgtEl>
                                          <p:spTgt spid="6"/>
                                        </p:tgtEl>
                                        <p:attrNameLst>
                                          <p:attrName>ppt_h</p:attrName>
                                        </p:attrNameLst>
                                      </p:cBhvr>
                                      <p:tavLst>
                                        <p:tav tm="0">
                                          <p:val>
                                            <p:fltVal val="0"/>
                                          </p:val>
                                        </p:tav>
                                        <p:tav tm="100000">
                                          <p:val>
                                            <p:strVal val="#ppt_h"/>
                                          </p:val>
                                        </p:tav>
                                      </p:tavLst>
                                    </p:anim>
                                    <p:anim calcmode="lin" valueType="num">
                                      <p:cBhvr>
                                        <p:cTn id="12" dur="1000" fill="hold"/>
                                        <p:tgtEl>
                                          <p:spTgt spid="6"/>
                                        </p:tgtEl>
                                        <p:attrNameLst>
                                          <p:attrName>style.rotation</p:attrName>
                                        </p:attrNameLst>
                                      </p:cBhvr>
                                      <p:tavLst>
                                        <p:tav tm="0">
                                          <p:val>
                                            <p:fltVal val="90"/>
                                          </p:val>
                                        </p:tav>
                                        <p:tav tm="100000">
                                          <p:val>
                                            <p:fltVal val="0"/>
                                          </p:val>
                                        </p:tav>
                                      </p:tavLst>
                                    </p:anim>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8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advTm="14000"/>
  <p:timing>
    <p:tnLst>
      <p:par>
        <p:cTn id="1" dur="indefinite" restart="never" nodeType="tmRoot"/>
      </p:par>
    </p:tnLst>
  </p:timing>
</p:sld>
</file>

<file path=ppt/theme/theme1.xml><?xml version="1.0" encoding="utf-8"?>
<a:theme xmlns:a="http://schemas.openxmlformats.org/drawingml/2006/main" name="DON JUAN TENORIO">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Personalizado 4">
      <a:majorFont>
        <a:latin typeface="Brush Script MT"/>
        <a:ea typeface=""/>
        <a:cs typeface=""/>
      </a:majorFont>
      <a:minorFont>
        <a:latin typeface="Brush Script M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DON JUAN TENORIO</Template>
  <TotalTime>0</TotalTime>
  <Words>1966</Words>
  <Application>Microsoft Office PowerPoint</Application>
  <PresentationFormat>Presentación en pantalla (4:3)</PresentationFormat>
  <Paragraphs>457</Paragraphs>
  <Slides>87</Slides>
  <Notes>8</Notes>
  <HiddenSlides>0</HiddenSlides>
  <MMClips>0</MMClips>
  <ScaleCrop>false</ScaleCrop>
  <HeadingPairs>
    <vt:vector size="4" baseType="variant">
      <vt:variant>
        <vt:lpstr>Tema</vt:lpstr>
      </vt:variant>
      <vt:variant>
        <vt:i4>2</vt:i4>
      </vt:variant>
      <vt:variant>
        <vt:lpstr>Títulos de diapositiva</vt:lpstr>
      </vt:variant>
      <vt:variant>
        <vt:i4>87</vt:i4>
      </vt:variant>
    </vt:vector>
  </HeadingPairs>
  <TitlesOfParts>
    <vt:vector size="89" baseType="lpstr">
      <vt:lpstr>DON JUAN TENORIO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2012-10-23T22:53:18Z</dcterms:created>
  <dcterms:modified xsi:type="dcterms:W3CDTF">2012-10-23T22:55:15Z</dcterms:modified>
</cp:coreProperties>
</file>