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1"/>
    <p:sldMasterId id="2147483672" r:id="rId2"/>
  </p:sldMasterIdLst>
  <p:notesMasterIdLst>
    <p:notesMasterId r:id="rId70"/>
  </p:notesMasterIdLst>
  <p:sldIdLst>
    <p:sldId id="327" r:id="rId3"/>
    <p:sldId id="256" r:id="rId4"/>
    <p:sldId id="328" r:id="rId5"/>
    <p:sldId id="279" r:id="rId6"/>
    <p:sldId id="278" r:id="rId7"/>
    <p:sldId id="325" r:id="rId8"/>
    <p:sldId id="277" r:id="rId9"/>
    <p:sldId id="276" r:id="rId10"/>
    <p:sldId id="275" r:id="rId11"/>
    <p:sldId id="274" r:id="rId12"/>
    <p:sldId id="273" r:id="rId13"/>
    <p:sldId id="272" r:id="rId14"/>
    <p:sldId id="332" r:id="rId15"/>
    <p:sldId id="270" r:id="rId16"/>
    <p:sldId id="333" r:id="rId17"/>
    <p:sldId id="267" r:id="rId18"/>
    <p:sldId id="266" r:id="rId19"/>
    <p:sldId id="265" r:id="rId20"/>
    <p:sldId id="264" r:id="rId21"/>
    <p:sldId id="263" r:id="rId22"/>
    <p:sldId id="262" r:id="rId23"/>
    <p:sldId id="283" r:id="rId24"/>
    <p:sldId id="290" r:id="rId25"/>
    <p:sldId id="289" r:id="rId26"/>
    <p:sldId id="288" r:id="rId27"/>
    <p:sldId id="285" r:id="rId28"/>
    <p:sldId id="334" r:id="rId29"/>
    <p:sldId id="282" r:id="rId30"/>
    <p:sldId id="281" r:id="rId31"/>
    <p:sldId id="280" r:id="rId32"/>
    <p:sldId id="261" r:id="rId33"/>
    <p:sldId id="260" r:id="rId34"/>
    <p:sldId id="259" r:id="rId35"/>
    <p:sldId id="299" r:id="rId36"/>
    <p:sldId id="298" r:id="rId37"/>
    <p:sldId id="331" r:id="rId38"/>
    <p:sldId id="296" r:id="rId39"/>
    <p:sldId id="295" r:id="rId40"/>
    <p:sldId id="293" r:id="rId41"/>
    <p:sldId id="305" r:id="rId42"/>
    <p:sldId id="304" r:id="rId43"/>
    <p:sldId id="309" r:id="rId44"/>
    <p:sldId id="308" r:id="rId45"/>
    <p:sldId id="307" r:id="rId46"/>
    <p:sldId id="306" r:id="rId47"/>
    <p:sldId id="303" r:id="rId48"/>
    <p:sldId id="329" r:id="rId49"/>
    <p:sldId id="301" r:id="rId50"/>
    <p:sldId id="314" r:id="rId51"/>
    <p:sldId id="313" r:id="rId52"/>
    <p:sldId id="311" r:id="rId53"/>
    <p:sldId id="310" r:id="rId54"/>
    <p:sldId id="300" r:id="rId55"/>
    <p:sldId id="292" r:id="rId56"/>
    <p:sldId id="330" r:id="rId57"/>
    <p:sldId id="317" r:id="rId58"/>
    <p:sldId id="316" r:id="rId59"/>
    <p:sldId id="315" r:id="rId60"/>
    <p:sldId id="322" r:id="rId61"/>
    <p:sldId id="321" r:id="rId62"/>
    <p:sldId id="320" r:id="rId63"/>
    <p:sldId id="319" r:id="rId64"/>
    <p:sldId id="291" r:id="rId65"/>
    <p:sldId id="258" r:id="rId66"/>
    <p:sldId id="326" r:id="rId67"/>
    <p:sldId id="294" r:id="rId68"/>
    <p:sldId id="335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jruYXMjB/6dPlsMtRKpOw" hashData="4/baFd/wCApHP+sPn0FQmKA6J8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D00054"/>
    <a:srgbClr val="FF0066"/>
    <a:srgbClr val="D636BF"/>
    <a:srgbClr val="006600"/>
    <a:srgbClr val="4B3219"/>
    <a:srgbClr val="845716"/>
    <a:srgbClr val="BB7917"/>
    <a:srgbClr val="EAAF58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59" autoAdjust="0"/>
    <p:restoredTop sz="94660"/>
  </p:normalViewPr>
  <p:slideViewPr>
    <p:cSldViewPr>
      <p:cViewPr>
        <p:scale>
          <a:sx n="50" d="100"/>
          <a:sy n="50" d="100"/>
        </p:scale>
        <p:origin x="-390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D8B7C-A251-4469-B52D-F77C1E11161C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78707-0C1A-4E1F-B750-C033404125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78707-0C1A-4E1F-B750-C0334041251E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DF4C7-AC9F-49DF-A11D-1CADFE63B98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F7694-D49E-4EBD-93A3-372487A7F50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4171B-7FD6-4338-9C9F-3563A2B8ED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95FF431-F723-4057-ABD8-7D5C0DFC84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_bancodeimagenesgratuitas_com (u5)_jpeg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571500"/>
            <a:ext cx="9144000" cy="5715000"/>
          </a:xfrm>
        </p:spPr>
      </p:pic>
      <p:sp>
        <p:nvSpPr>
          <p:cNvPr id="7" name="6 Rectángulo"/>
          <p:cNvSpPr/>
          <p:nvPr/>
        </p:nvSpPr>
        <p:spPr>
          <a:xfrm rot="5400000">
            <a:off x="4179107" y="1893107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79107" y="-4179107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179107" y="1035843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4179107" y="107149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4179107" y="-750107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86050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179107" y="-1607363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179107" y="-2464619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643438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4179107" y="-3321875"/>
            <a:ext cx="785786" cy="9144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429520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72132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500826" y="0"/>
            <a:ext cx="785786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uadroTexto"/>
          <p:cNvSpPr txBox="1"/>
          <p:nvPr/>
        </p:nvSpPr>
        <p:spPr>
          <a:xfrm>
            <a:off x="5072066" y="948690"/>
            <a:ext cx="3796232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Disfrutando</a:t>
            </a:r>
          </a:p>
          <a:p>
            <a:r>
              <a:rPr lang="es-ES" sz="54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</a:t>
            </a:r>
          </a:p>
          <a:p>
            <a:r>
              <a:rPr lang="es-ES" sz="54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La</a:t>
            </a:r>
          </a:p>
          <a:p>
            <a:r>
              <a:rPr lang="es-ES" sz="54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</a:t>
            </a:r>
          </a:p>
          <a:p>
            <a:r>
              <a:rPr lang="es-ES" sz="54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Fotografía </a:t>
            </a:r>
          </a:p>
          <a:p>
            <a:r>
              <a:rPr lang="es-ES" sz="54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</a:t>
            </a:r>
          </a:p>
          <a:p>
            <a:endParaRPr lang="es-ES" sz="5400" dirty="0"/>
          </a:p>
        </p:txBody>
      </p:sp>
    </p:spTree>
  </p:cSld>
  <p:clrMapOvr>
    <a:masterClrMapping/>
  </p:clrMapOvr>
  <p:transition advTm="14000">
    <p:sndAc>
      <p:stSnd>
        <p:snd r:embed="rId2" name="boney m - bony m mega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D3E1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0737-Editar_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902"/>
            </a:avLst>
          </a:prstGeom>
          <a:solidFill>
            <a:srgbClr val="8D3E1F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642918"/>
            <a:ext cx="7858180" cy="5572164"/>
          </a:xfrm>
          <a:prstGeom prst="frame">
            <a:avLst>
              <a:gd name="adj1" fmla="val 7902"/>
            </a:avLst>
          </a:prstGeom>
          <a:solidFill>
            <a:srgbClr val="D3653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214414" y="1214422"/>
            <a:ext cx="6500858" cy="4429156"/>
          </a:xfrm>
          <a:prstGeom prst="frame">
            <a:avLst>
              <a:gd name="adj1" fmla="val 10721"/>
            </a:avLst>
          </a:prstGeom>
          <a:solidFill>
            <a:srgbClr val="EAAF58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857356" y="1785926"/>
            <a:ext cx="5286412" cy="3286148"/>
          </a:xfrm>
          <a:prstGeom prst="frame">
            <a:avLst>
              <a:gd name="adj1" fmla="val 14710"/>
            </a:avLst>
          </a:prstGeom>
          <a:solidFill>
            <a:srgbClr val="845716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0298" y="2428868"/>
            <a:ext cx="4000528" cy="2000264"/>
          </a:xfrm>
          <a:prstGeom prst="frame">
            <a:avLst>
              <a:gd name="adj1" fmla="val 21804"/>
            </a:avLst>
          </a:prstGeom>
          <a:solidFill>
            <a:srgbClr val="EAAF58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58_bestphot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33425"/>
            <a:ext cx="9144000" cy="5391150"/>
          </a:xfrm>
        </p:spPr>
      </p:pic>
      <p:sp>
        <p:nvSpPr>
          <p:cNvPr id="5" name="4 Rectángulo"/>
          <p:cNvSpPr/>
          <p:nvPr/>
        </p:nvSpPr>
        <p:spPr>
          <a:xfrm>
            <a:off x="-2786114" y="-785842"/>
            <a:ext cx="2143140" cy="221457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14282" y="0"/>
            <a:ext cx="2143140" cy="2214578"/>
          </a:xfrm>
          <a:prstGeom prst="rect">
            <a:avLst/>
          </a:prstGeom>
          <a:solidFill>
            <a:srgbClr val="D36539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85720" y="2285992"/>
            <a:ext cx="2143140" cy="2214578"/>
          </a:xfrm>
          <a:prstGeom prst="rect">
            <a:avLst/>
          </a:prstGeom>
          <a:solidFill>
            <a:srgbClr val="EAAF58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14282" y="4572008"/>
            <a:ext cx="2143140" cy="2285992"/>
          </a:xfrm>
          <a:prstGeom prst="rect">
            <a:avLst/>
          </a:prstGeom>
          <a:solidFill>
            <a:schemeClr val="tx2">
              <a:lumMod val="50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00298" y="0"/>
            <a:ext cx="2143140" cy="2214578"/>
          </a:xfrm>
          <a:prstGeom prst="rect">
            <a:avLst/>
          </a:prstGeom>
          <a:solidFill>
            <a:schemeClr val="tx2">
              <a:lumMod val="75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00298" y="2285992"/>
            <a:ext cx="2143140" cy="2214578"/>
          </a:xfrm>
          <a:prstGeom prst="rect">
            <a:avLst/>
          </a:prstGeom>
          <a:solidFill>
            <a:srgbClr val="8D3E1F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500298" y="4572008"/>
            <a:ext cx="2143140" cy="2285992"/>
          </a:xfrm>
          <a:prstGeom prst="rect">
            <a:avLst/>
          </a:prstGeom>
          <a:solidFill>
            <a:srgbClr val="EAAF58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786314" y="0"/>
            <a:ext cx="2143140" cy="2214554"/>
          </a:xfrm>
          <a:prstGeom prst="rect">
            <a:avLst/>
          </a:prstGeom>
          <a:solidFill>
            <a:schemeClr val="accent6">
              <a:lumMod val="75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786314" y="2285992"/>
            <a:ext cx="2143140" cy="2214578"/>
          </a:xfrm>
          <a:prstGeom prst="rect">
            <a:avLst/>
          </a:prstGeom>
          <a:solidFill>
            <a:schemeClr val="tx2">
              <a:lumMod val="75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86314" y="4572008"/>
            <a:ext cx="2143140" cy="2285992"/>
          </a:xfrm>
          <a:prstGeom prst="rect">
            <a:avLst/>
          </a:prstGeom>
          <a:solidFill>
            <a:srgbClr val="845716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000860" y="0"/>
            <a:ext cx="2143140" cy="2214554"/>
          </a:xfrm>
          <a:prstGeom prst="rect">
            <a:avLst/>
          </a:prstGeom>
          <a:solidFill>
            <a:schemeClr val="accent6">
              <a:lumMod val="50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000860" y="2285992"/>
            <a:ext cx="2143140" cy="2214578"/>
          </a:xfrm>
          <a:prstGeom prst="rect">
            <a:avLst/>
          </a:prstGeom>
          <a:solidFill>
            <a:schemeClr val="tx2">
              <a:lumMod val="25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000860" y="4572008"/>
            <a:ext cx="2143140" cy="2285992"/>
          </a:xfrm>
          <a:prstGeom prst="rect">
            <a:avLst/>
          </a:prstGeom>
          <a:solidFill>
            <a:srgbClr val="E1A44B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44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rgbClr val="FFC000">
              <a:alpha val="5568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7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8604"/>
            <a:ext cx="8286808" cy="59553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53" y="0"/>
            <a:ext cx="911804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solidFill>
            <a:schemeClr val="accent5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08"/>
            <a:ext cx="9144000" cy="857232"/>
          </a:xfrm>
          <a:prstGeom prst="rect">
            <a:avLst/>
          </a:prstGeom>
          <a:solidFill>
            <a:schemeClr val="accent5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000240"/>
            <a:ext cx="9144000" cy="857232"/>
          </a:xfrm>
          <a:prstGeom prst="rect">
            <a:avLst/>
          </a:prstGeom>
          <a:solidFill>
            <a:schemeClr val="accent5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071810"/>
            <a:ext cx="9144000" cy="857232"/>
          </a:xfrm>
          <a:prstGeom prst="rect">
            <a:avLst/>
          </a:prstGeom>
          <a:solidFill>
            <a:schemeClr val="accent5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071942"/>
            <a:ext cx="9144000" cy="857232"/>
          </a:xfrm>
          <a:prstGeom prst="rect">
            <a:avLst/>
          </a:prstGeom>
          <a:solidFill>
            <a:schemeClr val="accent5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072074"/>
            <a:ext cx="9144000" cy="857232"/>
          </a:xfrm>
          <a:prstGeom prst="rect">
            <a:avLst/>
          </a:prstGeom>
          <a:solidFill>
            <a:schemeClr val="accent5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solidFill>
            <a:schemeClr val="accent5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 (u2)_jp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FFC0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857232"/>
            <a:ext cx="9144000" cy="5072098"/>
          </a:xfrm>
          <a:prstGeom prst="diamond">
            <a:avLst/>
          </a:prstGeom>
          <a:solidFill>
            <a:srgbClr val="D36539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500174"/>
            <a:ext cx="9144000" cy="3848128"/>
          </a:xfrm>
          <a:prstGeom prst="diamond">
            <a:avLst/>
          </a:prstGeom>
          <a:solidFill>
            <a:srgbClr val="6633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928802"/>
            <a:ext cx="9144000" cy="3000396"/>
          </a:xfrm>
          <a:prstGeom prst="diamond">
            <a:avLst/>
          </a:prstGeom>
          <a:solidFill>
            <a:srgbClr val="E1A44B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13_Family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715436" cy="6357982"/>
          </a:xfrm>
          <a:prstGeom prst="rect">
            <a:avLst/>
          </a:prstGeom>
          <a:solidFill>
            <a:schemeClr val="tx2">
              <a:lumMod val="50000"/>
              <a:alpha val="6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0313_Family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28604"/>
            <a:ext cx="8429684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59_Bench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ágrima"/>
          <p:cNvSpPr/>
          <p:nvPr/>
        </p:nvSpPr>
        <p:spPr>
          <a:xfrm rot="331158">
            <a:off x="1201816" y="3369466"/>
            <a:ext cx="2888401" cy="2848247"/>
          </a:xfrm>
          <a:prstGeom prst="teardrop">
            <a:avLst/>
          </a:prstGeom>
          <a:gradFill flip="none" rotWithShape="1">
            <a:gsLst>
              <a:gs pos="0">
                <a:srgbClr val="EAAF58">
                  <a:shade val="30000"/>
                  <a:satMod val="115000"/>
                </a:srgbClr>
              </a:gs>
              <a:gs pos="50000">
                <a:srgbClr val="EAAF58">
                  <a:shade val="67500"/>
                  <a:satMod val="115000"/>
                </a:srgbClr>
              </a:gs>
              <a:gs pos="100000">
                <a:srgbClr val="EAAF5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360011">
            <a:off x="4194897" y="3442038"/>
            <a:ext cx="2936315" cy="3048920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903547">
            <a:off x="1423488" y="341017"/>
            <a:ext cx="2927705" cy="3094561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111317">
            <a:off x="4275265" y="560106"/>
            <a:ext cx="3046631" cy="3054895"/>
          </a:xfrm>
          <a:prstGeom prst="teardrop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6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chemeClr val="bg2">
              <a:lumMod val="60000"/>
              <a:lumOff val="4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096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8429684" cy="61686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6376GELL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rgbClr val="845716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66376GELL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8286808" cy="61150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2795Cinege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357982"/>
          </a:xfrm>
          <a:prstGeom prst="rect">
            <a:avLst/>
          </a:prstGeom>
          <a:solidFill>
            <a:schemeClr val="tx2">
              <a:lumMod val="25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962795Cinege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428596" y="428604"/>
            <a:ext cx="8286808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693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539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2693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8286808" cy="60589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3073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0"/>
            <a:ext cx="6316521" cy="6858000"/>
          </a:xfrm>
        </p:spPr>
      </p:pic>
      <p:sp>
        <p:nvSpPr>
          <p:cNvPr id="8" name="7 Rectángulo"/>
          <p:cNvSpPr/>
          <p:nvPr/>
        </p:nvSpPr>
        <p:spPr>
          <a:xfrm>
            <a:off x="1714480" y="0"/>
            <a:ext cx="6000792" cy="6858000"/>
          </a:xfrm>
          <a:prstGeom prst="rect">
            <a:avLst/>
          </a:prstGeom>
          <a:solidFill>
            <a:srgbClr val="00B05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3 Marcador de contenido" descr="23073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285728"/>
            <a:ext cx="5715040" cy="635798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334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643998" cy="6429420"/>
          </a:xfrm>
          <a:prstGeom prst="rect">
            <a:avLst/>
          </a:prstGeom>
          <a:solidFill>
            <a:srgbClr val="000099">
              <a:alpha val="5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6334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28604"/>
            <a:ext cx="8143932" cy="59472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033554d12941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32104"/>
            <a:ext cx="9144000" cy="5193792"/>
          </a:xfrm>
        </p:spPr>
      </p:pic>
      <p:sp>
        <p:nvSpPr>
          <p:cNvPr id="9" name="8 Triángulo rectángulo"/>
          <p:cNvSpPr/>
          <p:nvPr/>
        </p:nvSpPr>
        <p:spPr>
          <a:xfrm>
            <a:off x="0" y="714356"/>
            <a:ext cx="4714876" cy="5357850"/>
          </a:xfrm>
          <a:prstGeom prst="rtTriangle">
            <a:avLst/>
          </a:prstGeom>
          <a:solidFill>
            <a:srgbClr val="EAAF5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785794"/>
            <a:ext cx="9144000" cy="5143536"/>
          </a:xfrm>
          <a:prstGeom prst="flowChartMerge">
            <a:avLst/>
          </a:prstGeom>
          <a:solidFill>
            <a:srgbClr val="4B3219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429124" y="785794"/>
            <a:ext cx="4714876" cy="5286412"/>
          </a:xfrm>
          <a:prstGeom prst="rtTriangle">
            <a:avLst/>
          </a:prstGeom>
          <a:solidFill>
            <a:srgbClr val="EAAF5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668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214290"/>
            <a:ext cx="3000396" cy="635798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000364" y="214290"/>
            <a:ext cx="3000396" cy="635798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000760" y="214290"/>
            <a:ext cx="3143240" cy="635798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251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Marco"/>
          <p:cNvSpPr/>
          <p:nvPr/>
        </p:nvSpPr>
        <p:spPr>
          <a:xfrm>
            <a:off x="0" y="214290"/>
            <a:ext cx="2143140" cy="6357982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28596" y="714356"/>
            <a:ext cx="1285884" cy="5286412"/>
          </a:xfrm>
          <a:prstGeom prst="frame">
            <a:avLst>
              <a:gd name="adj1" fmla="val 21082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428860" y="214290"/>
            <a:ext cx="2143140" cy="6357982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143768" y="285728"/>
            <a:ext cx="2000232" cy="6286544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786314" y="285728"/>
            <a:ext cx="2143140" cy="6286544"/>
          </a:xfrm>
          <a:prstGeom prst="frame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857488" y="714356"/>
            <a:ext cx="1285884" cy="5286412"/>
          </a:xfrm>
          <a:prstGeom prst="frame">
            <a:avLst>
              <a:gd name="adj1" fmla="val 21082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286380" y="714356"/>
            <a:ext cx="1285884" cy="5286412"/>
          </a:xfrm>
          <a:prstGeom prst="frame">
            <a:avLst>
              <a:gd name="adj1" fmla="val 21082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7500958" y="785794"/>
            <a:ext cx="1285884" cy="5214974"/>
          </a:xfrm>
          <a:prstGeom prst="frame">
            <a:avLst>
              <a:gd name="adj1" fmla="val 21082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57850647f97230c78eX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643998" cy="6357982"/>
          </a:xfrm>
          <a:prstGeom prst="rect">
            <a:avLst/>
          </a:prstGeom>
          <a:solidFill>
            <a:srgbClr val="FF3300">
              <a:alpha val="7098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457850647f97230c78eX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500042"/>
            <a:ext cx="8143932" cy="59186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63696942_6366f5b919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43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33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tx1">
              <a:lumMod val="7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34240192_dcc9f924cc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088671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14138"/>
              <a:gd name="adj2" fmla="val 17816"/>
            </a:avLst>
          </a:prstGeom>
          <a:solidFill>
            <a:srgbClr val="C000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17198"/>
              <a:gd name="adj2" fmla="val 18188"/>
            </a:avLst>
          </a:prstGeom>
          <a:solidFill>
            <a:schemeClr val="accent3">
              <a:lumMod val="75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5996661_64ee6bfd61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429124" cy="6858000"/>
          </a:xfrm>
          <a:prstGeom prst="rtTriangle">
            <a:avLst/>
          </a:prstGeom>
          <a:solidFill>
            <a:srgbClr val="9F5FCF">
              <a:alpha val="8588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429124" y="0"/>
            <a:ext cx="4714876" cy="6858000"/>
          </a:xfrm>
          <a:prstGeom prst="rtTriangle">
            <a:avLst/>
          </a:prstGeom>
          <a:solidFill>
            <a:srgbClr val="9F5FCF">
              <a:alpha val="8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4443418" cy="6858000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429124" y="0"/>
            <a:ext cx="4714876" cy="6858000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6171644_31b46220c5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/>
          </a:prstGeom>
          <a:solidFill>
            <a:srgbClr val="C00000">
              <a:alpha val="8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83856313_1fc20f8990_b NUEVA ORLEA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643998" cy="6286544"/>
          </a:xfrm>
          <a:prstGeom prst="rect">
            <a:avLst/>
          </a:prstGeom>
          <a:solidFill>
            <a:srgbClr val="845716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683856313_1fc20f8990_b NUEVA ORLEA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500042"/>
            <a:ext cx="8286808" cy="58828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20862552_6134b6ab5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1143000" y="-1143000"/>
            <a:ext cx="6858000" cy="9144000"/>
          </a:xfrm>
          <a:prstGeom prst="flowChartMerge">
            <a:avLst/>
          </a:prstGeom>
          <a:solidFill>
            <a:schemeClr val="accent3">
              <a:lumMod val="75000"/>
              <a:alpha val="8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3429000"/>
          </a:xfrm>
          <a:prstGeom prst="rtTriangle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3429000"/>
            <a:ext cx="9144000" cy="3429000"/>
          </a:xfrm>
          <a:prstGeom prst="rtTriangle">
            <a:avLst/>
          </a:prstGeom>
          <a:solidFill>
            <a:schemeClr val="accent3">
              <a:lumMod val="50000"/>
              <a:alpha val="8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3540241_672b64624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Lágrima"/>
          <p:cNvSpPr/>
          <p:nvPr/>
        </p:nvSpPr>
        <p:spPr>
          <a:xfrm rot="21440520">
            <a:off x="1210932" y="3786244"/>
            <a:ext cx="3073703" cy="3002102"/>
          </a:xfrm>
          <a:prstGeom prst="teardrop">
            <a:avLst>
              <a:gd name="adj" fmla="val 111833"/>
            </a:avLst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2935">
            <a:off x="4587958" y="3825921"/>
            <a:ext cx="2807729" cy="3063786"/>
          </a:xfrm>
          <a:prstGeom prst="teardrop">
            <a:avLst>
              <a:gd name="adj" fmla="val 111833"/>
            </a:avLst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07176">
            <a:off x="632974" y="844077"/>
            <a:ext cx="3094377" cy="3098141"/>
          </a:xfrm>
          <a:prstGeom prst="teardrop">
            <a:avLst>
              <a:gd name="adj" fmla="val 111833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535240">
            <a:off x="3074323" y="-254524"/>
            <a:ext cx="2955798" cy="2885845"/>
          </a:xfrm>
          <a:prstGeom prst="teardrop">
            <a:avLst>
              <a:gd name="adj" fmla="val 111833"/>
            </a:avLst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52219">
            <a:off x="5147699" y="1176257"/>
            <a:ext cx="3175203" cy="3180831"/>
          </a:xfrm>
          <a:prstGeom prst="teardrop">
            <a:avLst>
              <a:gd name="adj" fmla="val 11183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14664337_8a2fd68a6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60"/>
            <a:ext cx="9144000" cy="686816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1893099" y="1893099"/>
            <a:ext cx="6858000" cy="3071802"/>
          </a:xfrm>
          <a:prstGeom prst="triangle">
            <a:avLst/>
          </a:prstGeom>
          <a:solidFill>
            <a:srgbClr val="BB791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678685" y="1893099"/>
            <a:ext cx="6858000" cy="3071802"/>
          </a:xfrm>
          <a:prstGeom prst="triangle">
            <a:avLst/>
          </a:prstGeom>
          <a:solidFill>
            <a:srgbClr val="4B321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892951" y="1893099"/>
            <a:ext cx="6858000" cy="3071802"/>
          </a:xfrm>
          <a:prstGeom prst="triangle">
            <a:avLst/>
          </a:prstGeom>
          <a:solidFill>
            <a:srgbClr val="EAAF5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2321711" y="1893099"/>
            <a:ext cx="6858000" cy="3071802"/>
          </a:xfrm>
          <a:prstGeom prst="triangle">
            <a:avLst/>
          </a:prstGeom>
          <a:solidFill>
            <a:srgbClr val="CC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4179099" y="1893099"/>
            <a:ext cx="6858000" cy="3071802"/>
          </a:xfrm>
          <a:prstGeom prst="triangle">
            <a:avLst/>
          </a:prstGeom>
          <a:solidFill>
            <a:srgbClr val="84571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6509283041_99dc26d5e2_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785812"/>
            <a:ext cx="9144000" cy="5286375"/>
          </a:xfrm>
        </p:spPr>
      </p:pic>
      <p:sp>
        <p:nvSpPr>
          <p:cNvPr id="13" name="12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3429000"/>
            <a:ext cx="4429124" cy="3429000"/>
          </a:xfrm>
          <a:prstGeom prst="rtTriangle">
            <a:avLst/>
          </a:prstGeom>
          <a:solidFill>
            <a:srgbClr val="845716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ítulo"/>
          <p:cNvSpPr>
            <a:spLocks noGrp="1"/>
          </p:cNvSpPr>
          <p:nvPr>
            <p:ph type="title"/>
          </p:nvPr>
        </p:nvSpPr>
        <p:spPr>
          <a:xfrm flipV="1">
            <a:off x="0" y="0"/>
            <a:ext cx="4500562" cy="3357562"/>
          </a:xfrm>
          <a:prstGeom prst="rtTriangle">
            <a:avLst/>
          </a:prstGeom>
          <a:solidFill>
            <a:srgbClr val="845716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4714876" y="0"/>
            <a:ext cx="4429124" cy="3357562"/>
          </a:xfrm>
          <a:prstGeom prst="rtTriangle">
            <a:avLst/>
          </a:prstGeom>
          <a:solidFill>
            <a:srgbClr val="845716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4643438" y="3357562"/>
            <a:ext cx="4500562" cy="3500438"/>
          </a:xfrm>
          <a:prstGeom prst="rtTriangle">
            <a:avLst/>
          </a:prstGeom>
          <a:solidFill>
            <a:srgbClr val="845716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boney m - bony m mega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68793837_4918a879c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5" name="4 Rectángulo"/>
          <p:cNvSpPr/>
          <p:nvPr/>
        </p:nvSpPr>
        <p:spPr>
          <a:xfrm>
            <a:off x="428596" y="214290"/>
            <a:ext cx="8501122" cy="6429420"/>
          </a:xfrm>
          <a:prstGeom prst="rect">
            <a:avLst/>
          </a:prstGeom>
          <a:solidFill>
            <a:schemeClr val="accent2">
              <a:lumMod val="75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668793837_4918a879c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428604"/>
            <a:ext cx="8143932" cy="59472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86331344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901072826628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214282" y="285728"/>
            <a:ext cx="8715436" cy="6357982"/>
          </a:xfrm>
          <a:prstGeom prst="rect">
            <a:avLst/>
          </a:prstGeom>
          <a:solidFill>
            <a:schemeClr val="accent6">
              <a:lumMod val="50000"/>
              <a:alpha val="6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10901072826628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500041"/>
            <a:ext cx="8286808" cy="589363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312070810827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357982"/>
          </a:xfrm>
          <a:prstGeom prst="rect">
            <a:avLst/>
          </a:prstGeom>
          <a:solidFill>
            <a:srgbClr val="BB7917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00312070810827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2"/>
            <a:ext cx="8072494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3230657243796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103230657243796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2"/>
            <a:ext cx="8001056" cy="585791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116010556581051.jpg"/>
          <p:cNvPicPr>
            <a:picLocks noChangeAspect="1"/>
          </p:cNvPicPr>
          <p:nvPr/>
        </p:nvPicPr>
        <p:blipFill>
          <a:blip r:embed="rId2"/>
          <a:srcRect r="854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3357562"/>
          </a:xfrm>
          <a:prstGeom prst="rect">
            <a:avLst/>
          </a:prstGeom>
          <a:solidFill>
            <a:srgbClr val="EAAF58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3357562"/>
            <a:ext cx="4500562" cy="3500438"/>
          </a:xfrm>
          <a:prstGeom prst="rect">
            <a:avLst/>
          </a:prstGeom>
          <a:solidFill>
            <a:srgbClr val="EAAF58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357562"/>
            <a:ext cx="4643438" cy="3500438"/>
          </a:xfrm>
          <a:prstGeom prst="rect">
            <a:avLst/>
          </a:prstGeom>
          <a:solidFill>
            <a:schemeClr val="accent3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4500562" cy="3357562"/>
          </a:xfrm>
          <a:prstGeom prst="rect">
            <a:avLst/>
          </a:prstGeom>
          <a:solidFill>
            <a:schemeClr val="accent3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rian%2520secuencia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8501122" cy="6286544"/>
          </a:xfrm>
          <a:prstGeom prst="rect">
            <a:avLst/>
          </a:prstGeom>
          <a:solidFill>
            <a:schemeClr val="tx1"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571480"/>
            <a:ext cx="7724828" cy="5653126"/>
          </a:xfrm>
          <a:prstGeom prst="rect">
            <a:avLst/>
          </a:prstGeom>
          <a:solidFill>
            <a:srgbClr val="000099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gel del Lago by Moh Raya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85918" y="0"/>
            <a:ext cx="1714512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178595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643570" y="0"/>
            <a:ext cx="1714512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utostadt-Wolfsburg-2-a269565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00042"/>
            <a:ext cx="9144001" cy="5786478"/>
          </a:xfrm>
        </p:spPr>
      </p:pic>
      <p:sp>
        <p:nvSpPr>
          <p:cNvPr id="5" name="4 Rectángulo"/>
          <p:cNvSpPr/>
          <p:nvPr/>
        </p:nvSpPr>
        <p:spPr>
          <a:xfrm>
            <a:off x="-23201" y="500018"/>
            <a:ext cx="9167201" cy="635798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653126"/>
          </a:xfrm>
          <a:prstGeom prst="rect">
            <a:avLst/>
          </a:prstGeom>
          <a:solidFill>
            <a:srgbClr val="EAAF5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rucita es atacada por el lobo by Shlomi Nissim -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01122" cy="6296044"/>
          </a:xfrm>
          <a:prstGeom prst="rect">
            <a:avLst/>
          </a:prstGeom>
          <a:solidFill>
            <a:schemeClr val="accent3">
              <a:lumMod val="7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ra-a26185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643998" cy="6286544"/>
          </a:xfrm>
          <a:prstGeom prst="rect">
            <a:avLst/>
          </a:prstGeom>
          <a:solidFill>
            <a:schemeClr val="tx1">
              <a:lumMod val="7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71480"/>
            <a:ext cx="8082018" cy="5724564"/>
          </a:xfrm>
          <a:prstGeom prst="rect">
            <a:avLst/>
          </a:prstGeom>
          <a:solidFill>
            <a:srgbClr val="FFFF0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-de-mir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3429000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3429000"/>
            <a:ext cx="4500562" cy="3429000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643438" cy="3429000"/>
          </a:xfrm>
          <a:prstGeom prst="rect">
            <a:avLst/>
          </a:prstGeom>
          <a:solidFill>
            <a:srgbClr val="C000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4500562" cy="3429000"/>
          </a:xfrm>
          <a:prstGeom prst="rect">
            <a:avLst/>
          </a:prstGeom>
          <a:solidFill>
            <a:srgbClr val="C000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n%20del%20Camin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6" y="0"/>
            <a:ext cx="9153526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1178719" y="1178719"/>
            <a:ext cx="6858000" cy="4500562"/>
          </a:xfrm>
          <a:prstGeom prst="triangle">
            <a:avLst>
              <a:gd name="adj" fmla="val 49723"/>
            </a:avLst>
          </a:prstGeom>
          <a:solidFill>
            <a:schemeClr val="bg1">
              <a:lumMod val="75000"/>
              <a:lumOff val="25000"/>
              <a:alpha val="8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290874" y="1219212"/>
            <a:ext cx="7072338" cy="4633914"/>
          </a:xfrm>
          <a:prstGeom prst="triangle">
            <a:avLst>
              <a:gd name="adj" fmla="val 47020"/>
            </a:avLst>
          </a:prstGeom>
          <a:solidFill>
            <a:schemeClr val="bg1">
              <a:lumMod val="75000"/>
              <a:lumOff val="25000"/>
              <a:alpha val="8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-285784" y="3357562"/>
            <a:ext cx="9429784" cy="3714752"/>
          </a:xfrm>
          <a:prstGeom prst="flowChartExtract">
            <a:avLst/>
          </a:prstGeom>
          <a:solidFill>
            <a:srgbClr val="70480E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flipV="1">
            <a:off x="-214346" y="0"/>
            <a:ext cx="9358346" cy="3357586"/>
          </a:xfrm>
          <a:prstGeom prst="flowChartExtract">
            <a:avLst/>
          </a:prstGeom>
          <a:solidFill>
            <a:srgbClr val="70480E">
              <a:alpha val="8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tas by ---www.BancodeImagenesGratuitas.com--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643042" y="0"/>
            <a:ext cx="1928826" cy="6858000"/>
          </a:xfrm>
          <a:prstGeom prst="rect">
            <a:avLst/>
          </a:prstGeom>
          <a:solidFill>
            <a:srgbClr val="92D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868" y="0"/>
            <a:ext cx="1857388" cy="6858000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357818" y="0"/>
            <a:ext cx="1928826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SSEL_1022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ilindro"/>
          <p:cNvSpPr/>
          <p:nvPr/>
        </p:nvSpPr>
        <p:spPr>
          <a:xfrm>
            <a:off x="0" y="0"/>
            <a:ext cx="1785918" cy="6858000"/>
          </a:xfrm>
          <a:prstGeom prst="can">
            <a:avLst/>
          </a:prstGeom>
          <a:solidFill>
            <a:srgbClr val="DC30A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071802" y="0"/>
            <a:ext cx="1928826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ilindro"/>
          <p:cNvSpPr/>
          <p:nvPr/>
        </p:nvSpPr>
        <p:spPr>
          <a:xfrm>
            <a:off x="1785918" y="0"/>
            <a:ext cx="1785950" cy="6858000"/>
          </a:xfrm>
          <a:prstGeom prst="can">
            <a:avLst/>
          </a:prstGeom>
          <a:solidFill>
            <a:srgbClr val="DC30A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ilindro"/>
          <p:cNvSpPr/>
          <p:nvPr/>
        </p:nvSpPr>
        <p:spPr>
          <a:xfrm>
            <a:off x="3571868" y="0"/>
            <a:ext cx="1857388" cy="6858000"/>
          </a:xfrm>
          <a:prstGeom prst="can">
            <a:avLst/>
          </a:prstGeom>
          <a:solidFill>
            <a:srgbClr val="DC30A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ilindro"/>
          <p:cNvSpPr/>
          <p:nvPr/>
        </p:nvSpPr>
        <p:spPr>
          <a:xfrm>
            <a:off x="5429256" y="0"/>
            <a:ext cx="1928826" cy="6858000"/>
          </a:xfrm>
          <a:prstGeom prst="can">
            <a:avLst/>
          </a:prstGeom>
          <a:solidFill>
            <a:srgbClr val="DC30A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ilindro"/>
          <p:cNvSpPr/>
          <p:nvPr/>
        </p:nvSpPr>
        <p:spPr>
          <a:xfrm>
            <a:off x="7358082" y="0"/>
            <a:ext cx="1785918" cy="6858000"/>
          </a:xfrm>
          <a:prstGeom prst="can">
            <a:avLst/>
          </a:prstGeom>
          <a:solidFill>
            <a:srgbClr val="DC30A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9" grpId="0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01122008095297768220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6600">
              <a:alpha val="6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FFF00">
              <a:alpha val="6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te%20Beckinsale%20pos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2">
              <a:lumMod val="5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643734" cy="6858000"/>
          </a:xfrm>
          <a:prstGeom prst="diamond">
            <a:avLst/>
          </a:prstGeom>
          <a:solidFill>
            <a:schemeClr val="accent2">
              <a:lumMod val="75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0"/>
            <a:ext cx="5581688" cy="6858000"/>
          </a:xfrm>
          <a:prstGeom prst="diamond">
            <a:avLst/>
          </a:prstGeom>
          <a:solidFill>
            <a:schemeClr val="accent2">
              <a:lumMod val="60000"/>
              <a:lumOff val="4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662518" cy="6858000"/>
          </a:xfrm>
          <a:prstGeom prst="diamond">
            <a:avLst/>
          </a:prstGeom>
          <a:solidFill>
            <a:schemeClr val="accent2">
              <a:lumMod val="40000"/>
              <a:lumOff val="6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786050" y="0"/>
            <a:ext cx="3529034" cy="6858000"/>
          </a:xfrm>
          <a:prstGeom prst="diamond">
            <a:avLst/>
          </a:prstGeom>
          <a:solidFill>
            <a:schemeClr val="accent2">
              <a:lumMod val="40000"/>
              <a:lumOff val="6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mory-rhesus-monkeys_37946_600x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15106"/>
          </a:xfrm>
          <a:prstGeom prst="rect">
            <a:avLst/>
          </a:prstGeom>
          <a:solidFill>
            <a:srgbClr val="BB7917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642918"/>
            <a:ext cx="7724828" cy="5438812"/>
          </a:xfrm>
          <a:prstGeom prst="rect">
            <a:avLst/>
          </a:prstGeom>
          <a:solidFill>
            <a:srgbClr val="EAAF58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rada-a262717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85793"/>
            <a:ext cx="9144000" cy="5161377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bg2">
              <a:lumMod val="75000"/>
              <a:alpha val="56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chemeClr val="bg2">
              <a:lumMod val="75000"/>
              <a:alpha val="56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ociclismo-MotoGP-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643998" cy="6215106"/>
          </a:xfrm>
          <a:prstGeom prst="rect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001024" cy="5643578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l-Mar-by-www_BancodeImagenesGratuitas_com-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0"/>
            <a:ext cx="9144000" cy="6858000"/>
          </a:xfrm>
          <a:prstGeom prst="flowChartExtract">
            <a:avLst/>
          </a:prstGeom>
          <a:solidFill>
            <a:srgbClr val="70480E">
              <a:alpha val="5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solidFill>
            <a:srgbClr val="0070C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6858000"/>
          </a:xfrm>
          <a:prstGeom prst="rtTriangle">
            <a:avLst/>
          </a:prstGeom>
          <a:solidFill>
            <a:srgbClr val="0070C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jarillo-color-bi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7666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357158" y="214290"/>
            <a:ext cx="8429684" cy="6357982"/>
          </a:xfrm>
          <a:prstGeom prst="frame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71546"/>
            <a:ext cx="6643734" cy="4572032"/>
          </a:xfrm>
          <a:prstGeom prst="frame">
            <a:avLst/>
          </a:prstGeom>
          <a:solidFill>
            <a:srgbClr val="BB791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57356" y="1714488"/>
            <a:ext cx="5357850" cy="3367110"/>
          </a:xfrm>
          <a:prstGeom prst="frame">
            <a:avLst>
              <a:gd name="adj1" fmla="val 1759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428868"/>
            <a:ext cx="3786214" cy="1928826"/>
          </a:xfrm>
          <a:prstGeom prst="frame">
            <a:avLst>
              <a:gd name="adj1" fmla="val 26481"/>
            </a:avLst>
          </a:prstGeom>
          <a:solidFill>
            <a:srgbClr val="EAAF5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s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0104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714348" y="0"/>
            <a:ext cx="7786742" cy="6858000"/>
          </a:xfrm>
          <a:prstGeom prst="ellipse">
            <a:avLst/>
          </a:prstGeom>
          <a:solidFill>
            <a:srgbClr val="FF0000">
              <a:alpha val="6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214414" y="428604"/>
            <a:ext cx="6867572" cy="6010292"/>
          </a:xfrm>
          <a:prstGeom prst="ellipse">
            <a:avLst/>
          </a:prstGeom>
          <a:solidFill>
            <a:srgbClr val="FF0000">
              <a:alpha val="6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01122" cy="6215106"/>
          </a:xfrm>
          <a:prstGeom prst="rect">
            <a:avLst/>
          </a:prstGeom>
          <a:solidFill>
            <a:srgbClr val="FF66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001056" cy="5786478"/>
          </a:xfrm>
          <a:prstGeom prst="rect">
            <a:avLst/>
          </a:prstGeom>
          <a:solidFill>
            <a:srgbClr val="0066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lecciones-peque-y-rinoceron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6200000">
            <a:off x="1143000" y="-1143000"/>
            <a:ext cx="6858000" cy="9144000"/>
          </a:xfrm>
          <a:prstGeom prst="triangle">
            <a:avLst/>
          </a:prstGeom>
          <a:solidFill>
            <a:srgbClr val="92D05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3429000"/>
          </a:xfrm>
          <a:prstGeom prst="rtTriangle">
            <a:avLst/>
          </a:prstGeom>
          <a:solidFill>
            <a:srgbClr val="0066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9144000" cy="3429000"/>
          </a:xfrm>
          <a:prstGeom prst="rtTriangle">
            <a:avLst/>
          </a:prstGeom>
          <a:solidFill>
            <a:srgbClr val="0066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boney m - bony m mega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mbrando-arroz-rice-people-working-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EAAF58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00562" cy="6858000"/>
          </a:xfrm>
          <a:prstGeom prst="rtTriangle">
            <a:avLst/>
          </a:prstGeom>
          <a:solidFill>
            <a:srgbClr val="BB79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rgbClr val="BB79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ENSUAL-a254793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94944"/>
            <a:ext cx="9144000" cy="5468112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5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rgbClr val="FF0000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j5k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-500090"/>
            <a:ext cx="45719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3571876"/>
            <a:ext cx="4572000" cy="328612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3571876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71876"/>
            <a:ext cx="4572000" cy="3286124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3571876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an-cerca-y-tan-lejos-Que-hambreee-a253906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14348" y="642918"/>
            <a:ext cx="7510482" cy="5724540"/>
          </a:xfrm>
          <a:prstGeom prst="ellipse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Letter-La-carta-a262015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1285852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571736" y="0"/>
            <a:ext cx="1285852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86182" y="0"/>
            <a:ext cx="1285852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0"/>
            <a:ext cx="1357322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429388" y="0"/>
            <a:ext cx="1428728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DA-META-CONSEGUIDA-HA-SIDO-ANTES-SOADA-Dedicada-a-ISABEL-JARA-a26850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chemeClr val="tx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TODA-META-CONSEGUIDA-HA-SIDO-ANTES-SOADA-Dedicada-a-ISABEL-JARA-a26850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2"/>
            <a:ext cx="8001056" cy="571504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t-Nera-Siberia-a264841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1857356" cy="6858000"/>
          </a:xfrm>
          <a:prstGeom prst="diamond">
            <a:avLst/>
          </a:prstGeom>
          <a:solidFill>
            <a:schemeClr val="bg1">
              <a:lumMod val="75000"/>
              <a:lumOff val="2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857356" y="0"/>
            <a:ext cx="1857356" cy="6858000"/>
          </a:xfrm>
          <a:prstGeom prst="diamond">
            <a:avLst/>
          </a:prstGeom>
          <a:solidFill>
            <a:schemeClr val="tx1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714744" y="0"/>
            <a:ext cx="1857356" cy="6858000"/>
          </a:xfrm>
          <a:prstGeom prst="diamond">
            <a:avLst/>
          </a:prstGeom>
          <a:solidFill>
            <a:schemeClr val="bg1">
              <a:lumMod val="75000"/>
              <a:lumOff val="2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5572132" y="0"/>
            <a:ext cx="1857356" cy="6858000"/>
          </a:xfrm>
          <a:prstGeom prst="diamond">
            <a:avLst/>
          </a:prstGeom>
          <a:solidFill>
            <a:schemeClr val="tx1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286644" y="0"/>
            <a:ext cx="1857356" cy="6858000"/>
          </a:xfrm>
          <a:prstGeom prst="diamond">
            <a:avLst/>
          </a:prstGeom>
          <a:solidFill>
            <a:schemeClr val="bg1">
              <a:lumMod val="75000"/>
              <a:lumOff val="2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lldemossa-II-a269546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3381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929718" cy="6286544"/>
          </a:xfrm>
          <a:prstGeom prst="rect">
            <a:avLst/>
          </a:prstGeom>
          <a:solidFill>
            <a:schemeClr val="tx2">
              <a:lumMod val="50000"/>
              <a:alpha val="5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286808" cy="5786478"/>
          </a:xfrm>
          <a:prstGeom prst="rect">
            <a:avLst/>
          </a:prstGeom>
          <a:solidFill>
            <a:srgbClr val="4B3219">
              <a:alpha val="5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dedor-0245-a26234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FFC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i="1" dirty="0"/>
          </a:p>
        </p:txBody>
      </p:sp>
      <p:sp>
        <p:nvSpPr>
          <p:cNvPr id="6" name="5 Rombo"/>
          <p:cNvSpPr/>
          <p:nvPr/>
        </p:nvSpPr>
        <p:spPr>
          <a:xfrm>
            <a:off x="0" y="500042"/>
            <a:ext cx="9144000" cy="5857892"/>
          </a:xfrm>
          <a:prstGeom prst="diamond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i="1" dirty="0"/>
          </a:p>
        </p:txBody>
      </p:sp>
      <p:sp>
        <p:nvSpPr>
          <p:cNvPr id="7" name="6 Rombo"/>
          <p:cNvSpPr/>
          <p:nvPr/>
        </p:nvSpPr>
        <p:spPr>
          <a:xfrm>
            <a:off x="0" y="1071546"/>
            <a:ext cx="9144000" cy="4714884"/>
          </a:xfrm>
          <a:prstGeom prst="diamond">
            <a:avLst/>
          </a:prstGeom>
          <a:solidFill>
            <a:srgbClr val="0066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i="1" dirty="0"/>
          </a:p>
        </p:txBody>
      </p:sp>
      <p:sp>
        <p:nvSpPr>
          <p:cNvPr id="8" name="7 Rombo"/>
          <p:cNvSpPr/>
          <p:nvPr/>
        </p:nvSpPr>
        <p:spPr>
          <a:xfrm>
            <a:off x="0" y="1428736"/>
            <a:ext cx="9144000" cy="4010028"/>
          </a:xfrm>
          <a:prstGeom prst="diamond">
            <a:avLst/>
          </a:prstGeom>
          <a:solidFill>
            <a:srgbClr val="FFFF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i="1" dirty="0"/>
          </a:p>
        </p:txBody>
      </p:sp>
      <p:sp>
        <p:nvSpPr>
          <p:cNvPr id="9" name="8 Rombo"/>
          <p:cNvSpPr/>
          <p:nvPr/>
        </p:nvSpPr>
        <p:spPr>
          <a:xfrm>
            <a:off x="0" y="1785926"/>
            <a:ext cx="9144000" cy="3224210"/>
          </a:xfrm>
          <a:prstGeom prst="diamond">
            <a:avLst/>
          </a:prstGeom>
          <a:solidFill>
            <a:srgbClr val="92D05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i="1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0BYSQ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8572560" cy="6357982"/>
          </a:xfrm>
          <a:prstGeom prst="rect">
            <a:avLst/>
          </a:prstGeom>
          <a:solidFill>
            <a:srgbClr val="FFC0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viewerCA0BYSQ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8182065" cy="592935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FWH2Y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U5QWS7.JPG"/>
          <p:cNvPicPr>
            <a:picLocks noChangeAspect="1"/>
          </p:cNvPicPr>
          <p:nvPr/>
        </p:nvPicPr>
        <p:blipFill>
          <a:blip r:embed="rId2"/>
          <a:srcRect t="6250" b="62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00054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75000"/>
              <a:alpha val="6666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ub-Nautico-de-Cala-Gamba-a262794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3429000"/>
          </a:xfrm>
          <a:prstGeom prst="rtTriangle">
            <a:avLst/>
          </a:prstGeom>
          <a:solidFill>
            <a:schemeClr val="tx1">
              <a:lumMod val="75000"/>
              <a:alpha val="6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3429000"/>
            <a:ext cx="9144000" cy="3429000"/>
          </a:xfrm>
          <a:prstGeom prst="rtTriangle">
            <a:avLst/>
          </a:prstGeom>
          <a:solidFill>
            <a:schemeClr val="tx1">
              <a:lumMod val="75000"/>
              <a:alpha val="6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357818" y="6072206"/>
            <a:ext cx="2579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latin typeface="Harrington" pitchFamily="82" charset="0"/>
              </a:rPr>
              <a:t>Francisco del Olmo-Jazmín</a:t>
            </a:r>
            <a:endParaRPr lang="es-ES" sz="16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frutando-la-fotografi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disfrutando-la-fotografia-milespowerpoints.com</Template>
  <TotalTime>0</TotalTime>
  <Words>72</Words>
  <Application>Microsoft Office PowerPoint</Application>
  <PresentationFormat>Presentación en pantalla (4:3)</PresentationFormat>
  <Paragraphs>36</Paragraphs>
  <Slides>67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disfrutando-la-fotografia-milespowerpoints.com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2012-05-11T21:32:02Z</dcterms:created>
  <dcterms:modified xsi:type="dcterms:W3CDTF">2012-05-11T21:33:43Z</dcterms:modified>
</cp:coreProperties>
</file>