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8" r:id="rId3"/>
    <p:sldId id="279" r:id="rId4"/>
    <p:sldId id="256" r:id="rId5"/>
    <p:sldId id="284" r:id="rId6"/>
    <p:sldId id="285" r:id="rId7"/>
    <p:sldId id="306" r:id="rId8"/>
    <p:sldId id="282" r:id="rId9"/>
    <p:sldId id="269" r:id="rId10"/>
    <p:sldId id="281" r:id="rId11"/>
    <p:sldId id="277" r:id="rId12"/>
    <p:sldId id="280" r:id="rId13"/>
    <p:sldId id="275" r:id="rId14"/>
    <p:sldId id="271" r:id="rId15"/>
    <p:sldId id="276" r:id="rId16"/>
    <p:sldId id="270" r:id="rId17"/>
    <p:sldId id="278" r:id="rId18"/>
    <p:sldId id="268" r:id="rId19"/>
    <p:sldId id="274" r:id="rId20"/>
    <p:sldId id="273" r:id="rId21"/>
    <p:sldId id="266" r:id="rId22"/>
    <p:sldId id="272" r:id="rId23"/>
    <p:sldId id="265" r:id="rId24"/>
    <p:sldId id="267" r:id="rId25"/>
    <p:sldId id="264" r:id="rId26"/>
    <p:sldId id="263" r:id="rId27"/>
    <p:sldId id="261" r:id="rId28"/>
    <p:sldId id="291" r:id="rId29"/>
    <p:sldId id="262" r:id="rId30"/>
    <p:sldId id="293" r:id="rId31"/>
    <p:sldId id="290" r:id="rId32"/>
    <p:sldId id="301" r:id="rId33"/>
    <p:sldId id="289" r:id="rId34"/>
    <p:sldId id="302" r:id="rId35"/>
    <p:sldId id="288" r:id="rId36"/>
    <p:sldId id="287" r:id="rId37"/>
    <p:sldId id="292" r:id="rId38"/>
    <p:sldId id="286" r:id="rId39"/>
    <p:sldId id="300" r:id="rId40"/>
    <p:sldId id="294" r:id="rId41"/>
    <p:sldId id="260" r:id="rId42"/>
    <p:sldId id="299" r:id="rId43"/>
    <p:sldId id="303" r:id="rId44"/>
    <p:sldId id="298" r:id="rId45"/>
    <p:sldId id="304" r:id="rId46"/>
    <p:sldId id="297" r:id="rId47"/>
    <p:sldId id="295" r:id="rId48"/>
    <p:sldId id="296" r:id="rId49"/>
    <p:sldId id="259" r:id="rId50"/>
    <p:sldId id="305" r:id="rId5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nQdG7/IxpjD8r134cmdnw" hashData="p0SDIFLe1UtAYfbErS50F+g5mQ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FBE7D"/>
    <a:srgbClr val="FF3300"/>
    <a:srgbClr val="006600"/>
    <a:srgbClr val="0000CC"/>
    <a:srgbClr val="4814DA"/>
    <a:srgbClr val="CC6600"/>
    <a:srgbClr val="C42AAE"/>
    <a:srgbClr val="990099"/>
    <a:srgbClr val="660033"/>
    <a:srgbClr val="66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378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BF2CC-F6C3-4598-9C1E-03039DB9456D}" type="datetimeFigureOut">
              <a:rPr lang="es-ES" smtClean="0"/>
              <a:pPr/>
              <a:t>26/07/2012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AA4B6-0FA0-496E-8343-C8533C748B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BF2CC-F6C3-4598-9C1E-03039DB9456D}" type="datetimeFigureOut">
              <a:rPr lang="es-ES" smtClean="0"/>
              <a:pPr/>
              <a:t>26/07/2012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AA4B6-0FA0-496E-8343-C8533C748B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BF2CC-F6C3-4598-9C1E-03039DB9456D}" type="datetimeFigureOut">
              <a:rPr lang="es-ES" smtClean="0"/>
              <a:pPr/>
              <a:t>26/07/2012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AA4B6-0FA0-496E-8343-C8533C748B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BF2CC-F6C3-4598-9C1E-03039DB9456D}" type="datetimeFigureOut">
              <a:rPr lang="es-ES" smtClean="0"/>
              <a:pPr/>
              <a:t>26/07/2012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AA4B6-0FA0-496E-8343-C8533C748B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BF2CC-F6C3-4598-9C1E-03039DB9456D}" type="datetimeFigureOut">
              <a:rPr lang="es-ES" smtClean="0"/>
              <a:pPr/>
              <a:t>26/07/2012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AA4B6-0FA0-496E-8343-C8533C748B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BF2CC-F6C3-4598-9C1E-03039DB9456D}" type="datetimeFigureOut">
              <a:rPr lang="es-ES" smtClean="0"/>
              <a:pPr/>
              <a:t>26/07/2012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AA4B6-0FA0-496E-8343-C8533C748B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BF2CC-F6C3-4598-9C1E-03039DB9456D}" type="datetimeFigureOut">
              <a:rPr lang="es-ES" smtClean="0"/>
              <a:pPr/>
              <a:t>26/07/2012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AA4B6-0FA0-496E-8343-C8533C748B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BF2CC-F6C3-4598-9C1E-03039DB9456D}" type="datetimeFigureOut">
              <a:rPr lang="es-ES" smtClean="0"/>
              <a:pPr/>
              <a:t>26/07/2012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AA4B6-0FA0-496E-8343-C8533C748B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BF2CC-F6C3-4598-9C1E-03039DB9456D}" type="datetimeFigureOut">
              <a:rPr lang="es-ES" smtClean="0"/>
              <a:pPr/>
              <a:t>26/07/2012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AA4B6-0FA0-496E-8343-C8533C748B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BF2CC-F6C3-4598-9C1E-03039DB9456D}" type="datetimeFigureOut">
              <a:rPr lang="es-ES" smtClean="0"/>
              <a:pPr/>
              <a:t>26/07/2012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AA4B6-0FA0-496E-8343-C8533C748B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BF2CC-F6C3-4598-9C1E-03039DB9456D}" type="datetimeFigureOut">
              <a:rPr lang="es-ES" smtClean="0"/>
              <a:pPr/>
              <a:t>26/07/2012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AA4B6-0FA0-496E-8343-C8533C748B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93785A-845C-4292-9B17-FFB6466D6B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4BF2CC-F6C3-4598-9C1E-03039DB9456D}" type="datetimeFigureOut">
              <a:rPr lang="es-ES" smtClean="0"/>
              <a:pPr/>
              <a:t>26/07/2012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0AA4B6-0FA0-496E-8343-C8533C748BC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CD4BE22-0E88-43E2-8276-B375BC169E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53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54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55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0p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3078" name="Picture 6" descr="http://static1.glowtxt.com/data1/8/7/9/87903e444d2a781f7f449f3f78d539a7fdd743f3da39a3ee5e6b4b0d3255bfef95601890afd80709da39a3ee5e6b4b0d3255bfef95601890afd80709830aa3219c30ada71aa7e0cd1802c05a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1670" y="857232"/>
            <a:ext cx="5181600" cy="742951"/>
          </a:xfrm>
          <a:prstGeom prst="rect">
            <a:avLst/>
          </a:prstGeom>
          <a:noFill/>
        </p:spPr>
      </p:pic>
      <p:pic>
        <p:nvPicPr>
          <p:cNvPr id="3080" name="Picture 8" descr="http://static1.glowtxt.com/data1/9/4/7/94791aea2003723770e6cfce31090633f6be0044da39a3ee5e6b4b0d3255bfef95601890afd80709da39a3ee5e6b4b0d3255bfef95601890afd80709830aa3219c30ada71aa7e0cd1802c05a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57620" y="2143116"/>
            <a:ext cx="1447800" cy="733426"/>
          </a:xfrm>
          <a:prstGeom prst="rect">
            <a:avLst/>
          </a:prstGeom>
          <a:noFill/>
        </p:spPr>
      </p:pic>
      <p:pic>
        <p:nvPicPr>
          <p:cNvPr id="3082" name="Picture 10" descr="http://static1.glowtxt.com/data1/6/4/3/643da1e52e2fc9b64fda9f9cd04687444e317b65da39a3ee5e6b4b0d3255bfef95601890afd80709da39a3ee5e6b4b0d3255bfef95601890afd80709830aa3219c30ada71aa7e0cd1802c05a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428860" y="3357562"/>
            <a:ext cx="4724400" cy="742951"/>
          </a:xfrm>
          <a:prstGeom prst="rect">
            <a:avLst/>
          </a:prstGeom>
          <a:noFill/>
        </p:spPr>
      </p:pic>
      <p:pic>
        <p:nvPicPr>
          <p:cNvPr id="3084" name="Picture 12" descr="http://static1.glowtxt.com/data1/5/b/9/5b97cce94f0195c17308bbfc81866890cc7aaecada39a3ee5e6b4b0d3255bfef95601890afd80709da39a3ee5e6b4b0d3255bfef95601890afd80709830aa3219c30ada71aa7e0cd1802c05a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29058" y="4500570"/>
            <a:ext cx="1266825" cy="733426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sndAc>
      <p:stSnd loop="1">
        <p:snd r:embed="rId2" name="Louie Austen - Glamour Gir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000"/>
                            </p:stCondLst>
                            <p:childTnLst>
                              <p:par>
                                <p:cTn id="4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lleza-fe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0" name="9 Rectángulo"/>
          <p:cNvSpPr/>
          <p:nvPr/>
        </p:nvSpPr>
        <p:spPr>
          <a:xfrm>
            <a:off x="2357422" y="0"/>
            <a:ext cx="1143008" cy="6858000"/>
          </a:xfrm>
          <a:prstGeom prst="rect">
            <a:avLst/>
          </a:prstGeom>
          <a:solidFill>
            <a:schemeClr val="tx2">
              <a:lumMod val="50000"/>
              <a:alpha val="5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500430" y="0"/>
            <a:ext cx="1143008" cy="6858000"/>
          </a:xfrm>
          <a:prstGeom prst="rect">
            <a:avLst/>
          </a:prstGeom>
          <a:solidFill>
            <a:schemeClr val="tx2">
              <a:lumMod val="50000"/>
              <a:alpha val="5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643438" y="0"/>
            <a:ext cx="1143008" cy="6858000"/>
          </a:xfrm>
          <a:prstGeom prst="rect">
            <a:avLst/>
          </a:prstGeom>
          <a:solidFill>
            <a:schemeClr val="tx2">
              <a:lumMod val="50000"/>
              <a:alpha val="5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786446" y="0"/>
            <a:ext cx="1143008" cy="6858000"/>
          </a:xfrm>
          <a:prstGeom prst="rect">
            <a:avLst/>
          </a:prstGeom>
          <a:solidFill>
            <a:schemeClr val="tx2">
              <a:lumMod val="50000"/>
              <a:alpha val="5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929454" y="0"/>
            <a:ext cx="1143008" cy="6858000"/>
          </a:xfrm>
          <a:prstGeom prst="rect">
            <a:avLst/>
          </a:prstGeom>
          <a:solidFill>
            <a:schemeClr val="tx2">
              <a:lumMod val="50000"/>
              <a:alpha val="5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8072462" y="0"/>
            <a:ext cx="1071538" cy="6858000"/>
          </a:xfrm>
          <a:prstGeom prst="rect">
            <a:avLst/>
          </a:prstGeom>
          <a:solidFill>
            <a:schemeClr val="tx2">
              <a:lumMod val="50000"/>
              <a:alpha val="5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1214414" y="0"/>
            <a:ext cx="1143008" cy="6858000"/>
          </a:xfrm>
          <a:prstGeom prst="rect">
            <a:avLst/>
          </a:prstGeom>
          <a:solidFill>
            <a:schemeClr val="tx2">
              <a:lumMod val="50000"/>
              <a:alpha val="5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0" y="0"/>
            <a:ext cx="1214414" cy="6858000"/>
          </a:xfrm>
          <a:prstGeom prst="rect">
            <a:avLst/>
          </a:prstGeom>
          <a:solidFill>
            <a:schemeClr val="tx2">
              <a:lumMod val="50000"/>
              <a:alpha val="5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37" grpId="0" animBg="1"/>
      <p:bldP spid="3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rf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94"/>
            <a:ext cx="9144000" cy="683121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10250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DB1F1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rt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5"/>
            <a:ext cx="9144000" cy="684907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442748 - cop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FBE7D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47607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FBE7D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ty6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tardec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68" y="0"/>
            <a:ext cx="912006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deg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823"/>
            <a:ext cx="9144000" cy="675235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llez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254"/>
            <a:ext cx="9144000" cy="67954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0066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cbn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u8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21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42AAE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nza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157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814DA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b6y0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lancoblanquisim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354"/>
            <a:ext cx="9144000" cy="68152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y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9"/>
            <a:ext cx="9144000" cy="682228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rojoyneg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9"/>
            <a:ext cx="9144000" cy="682228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fi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318"/>
            <a:ext cx="9144000" cy="6743363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r4e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465"/>
            <a:ext cx="9144000" cy="679707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D05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254"/>
            <a:ext cx="9144000" cy="679549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lly_Brisle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FBE7D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005"/>
            <a:ext cx="9144000" cy="676999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66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rosa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s-zapatill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2" y="0"/>
            <a:ext cx="913215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vent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sdo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0099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8i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ra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770"/>
            <a:ext cx="9144000" cy="685123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manticism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rando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42" y="0"/>
            <a:ext cx="9073116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jk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94"/>
            <a:ext cx="9144000" cy="683121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h7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005"/>
            <a:ext cx="9144000" cy="676999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abes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071"/>
            <a:ext cx="9144000" cy="683985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19k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755"/>
            <a:ext cx="9144000" cy="682848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42AAE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4dc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6" y="0"/>
            <a:ext cx="913796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sapian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2" y="0"/>
            <a:ext cx="9132155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4f9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607"/>
            <a:ext cx="9144000" cy="683078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814DA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cordan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1831"/>
            <a:ext cx="9144000" cy="677433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lvaj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135"/>
            <a:ext cx="9144000" cy="683773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i8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9"/>
            <a:ext cx="9144000" cy="682228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nia-Raquel-02-a28324137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2150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428604"/>
            <a:ext cx="9144000" cy="6072230"/>
          </a:xfrm>
          <a:prstGeom prst="rect">
            <a:avLst/>
          </a:prstGeom>
          <a:solidFill>
            <a:srgbClr val="CC66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gb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40"/>
            <a:ext cx="9144000" cy="683571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entacion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35"/>
            <a:ext cx="9144000" cy="684892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g6y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376"/>
            <a:ext cx="9144000" cy="679524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entado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et_babe_wallpaper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FBE7D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2714612" y="6000768"/>
            <a:ext cx="324621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reflection blurRad="6350" stA="55000" endA="50" endPos="85000" dist="29997" dir="5400000" sy="-100000" algn="bl" rotWithShape="0"/>
                </a:effectLst>
                <a:latin typeface="Matura MT Script Capitals" pitchFamily="66" charset="0"/>
              </a:rPr>
              <a:t>Francisco del Olmo-Jazmín</a:t>
            </a:r>
            <a:endParaRPr lang="es-ES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>
                <a:reflection blurRad="6350" stA="55000" endA="50" endPos="85000" dist="29997" dir="5400000" sy="-100000" algn="bl" rotWithShape="0"/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FRUTANDO LA FOTOGRAFIA-5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DISFRUTANDO LA FOTOGRAFIA-5-</Template>
  <TotalTime>0</TotalTime>
  <Words>63</Words>
  <Application>Microsoft Office PowerPoint</Application>
  <PresentationFormat>Presentación en pantalla (4:3)</PresentationFormat>
  <Paragraphs>29</Paragraphs>
  <Slides>49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DISFRUTANDO LA FOTOGRAFIA-5-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2012-07-26T22:26:48Z</dcterms:created>
  <dcterms:modified xsi:type="dcterms:W3CDTF">2012-07-26T22:32:02Z</dcterms:modified>
</cp:coreProperties>
</file>