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4" r:id="rId3"/>
    <p:sldId id="256" r:id="rId4"/>
    <p:sldId id="266" r:id="rId5"/>
    <p:sldId id="285" r:id="rId6"/>
    <p:sldId id="284" r:id="rId7"/>
    <p:sldId id="283" r:id="rId8"/>
    <p:sldId id="282" r:id="rId9"/>
    <p:sldId id="281" r:id="rId10"/>
    <p:sldId id="280" r:id="rId11"/>
    <p:sldId id="307" r:id="rId12"/>
    <p:sldId id="275" r:id="rId13"/>
    <p:sldId id="278" r:id="rId14"/>
    <p:sldId id="276" r:id="rId15"/>
    <p:sldId id="277" r:id="rId16"/>
    <p:sldId id="273" r:id="rId17"/>
    <p:sldId id="272" r:id="rId18"/>
    <p:sldId id="271" r:id="rId19"/>
    <p:sldId id="270" r:id="rId20"/>
    <p:sldId id="269" r:id="rId21"/>
    <p:sldId id="268" r:id="rId22"/>
    <p:sldId id="267" r:id="rId23"/>
    <p:sldId id="265" r:id="rId24"/>
    <p:sldId id="264" r:id="rId25"/>
    <p:sldId id="263" r:id="rId26"/>
    <p:sldId id="262" r:id="rId27"/>
    <p:sldId id="261" r:id="rId28"/>
    <p:sldId id="260" r:id="rId29"/>
    <p:sldId id="259" r:id="rId30"/>
    <p:sldId id="258" r:id="rId31"/>
    <p:sldId id="287" r:id="rId32"/>
    <p:sldId id="288" r:id="rId33"/>
    <p:sldId id="257" r:id="rId34"/>
    <p:sldId id="292" r:id="rId35"/>
    <p:sldId id="291" r:id="rId36"/>
    <p:sldId id="290" r:id="rId37"/>
    <p:sldId id="300" r:id="rId38"/>
    <p:sldId id="303" r:id="rId39"/>
    <p:sldId id="301" r:id="rId40"/>
    <p:sldId id="302" r:id="rId41"/>
    <p:sldId id="298" r:id="rId42"/>
    <p:sldId id="299" r:id="rId43"/>
    <p:sldId id="295" r:id="rId44"/>
    <p:sldId id="297" r:id="rId45"/>
    <p:sldId id="296" r:id="rId46"/>
    <p:sldId id="289" r:id="rId47"/>
    <p:sldId id="286" r:id="rId48"/>
    <p:sldId id="293" r:id="rId49"/>
    <p:sldId id="305" r:id="rId50"/>
    <p:sldId id="304" r:id="rId51"/>
    <p:sldId id="294" r:id="rId52"/>
    <p:sldId id="306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OYKmlLKG0k6WfZx3Aj4BA" hashData="7SMuiUk4k5yxftPrCGeOP4a6x6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99"/>
    <a:srgbClr val="361AAC"/>
    <a:srgbClr val="422E98"/>
    <a:srgbClr val="FF3300"/>
    <a:srgbClr val="A80054"/>
    <a:srgbClr val="2A63A8"/>
    <a:srgbClr val="C49500"/>
    <a:srgbClr val="3333FF"/>
    <a:srgbClr val="006600"/>
    <a:srgbClr val="CC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226" autoAdjust="0"/>
    <p:restoredTop sz="94660"/>
  </p:normalViewPr>
  <p:slideViewPr>
    <p:cSldViewPr>
      <p:cViewPr>
        <p:scale>
          <a:sx n="50" d="100"/>
          <a:sy n="50" d="100"/>
        </p:scale>
        <p:origin x="-702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C1A1E-44BF-4A6C-833C-DF575EF41BCE}" type="datetimeFigureOut">
              <a:rPr lang="es-ES" smtClean="0"/>
              <a:pPr/>
              <a:t>22/06/2012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2A32A-DD79-444B-902E-D20126B4C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C1A1E-44BF-4A6C-833C-DF575EF41BCE}" type="datetimeFigureOut">
              <a:rPr lang="es-ES" smtClean="0"/>
              <a:pPr/>
              <a:t>22/06/2012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2A32A-DD79-444B-902E-D20126B4C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C1A1E-44BF-4A6C-833C-DF575EF41BCE}" type="datetimeFigureOut">
              <a:rPr lang="es-ES" smtClean="0"/>
              <a:pPr/>
              <a:t>22/06/2012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2A32A-DD79-444B-902E-D20126B4C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C1A1E-44BF-4A6C-833C-DF575EF41BCE}" type="datetimeFigureOut">
              <a:rPr lang="es-ES" smtClean="0"/>
              <a:pPr/>
              <a:t>22/06/2012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2A32A-DD79-444B-902E-D20126B4C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C1A1E-44BF-4A6C-833C-DF575EF41BCE}" type="datetimeFigureOut">
              <a:rPr lang="es-ES" smtClean="0"/>
              <a:pPr/>
              <a:t>22/06/2012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2A32A-DD79-444B-902E-D20126B4C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C1A1E-44BF-4A6C-833C-DF575EF41BCE}" type="datetimeFigureOut">
              <a:rPr lang="es-ES" smtClean="0"/>
              <a:pPr/>
              <a:t>22/06/2012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2A32A-DD79-444B-902E-D20126B4C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C1A1E-44BF-4A6C-833C-DF575EF41BCE}" type="datetimeFigureOut">
              <a:rPr lang="es-ES" smtClean="0"/>
              <a:pPr/>
              <a:t>22/06/2012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2A32A-DD79-444B-902E-D20126B4C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C1A1E-44BF-4A6C-833C-DF575EF41BCE}" type="datetimeFigureOut">
              <a:rPr lang="es-ES" smtClean="0"/>
              <a:pPr/>
              <a:t>22/06/2012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2A32A-DD79-444B-902E-D20126B4C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C1A1E-44BF-4A6C-833C-DF575EF41BCE}" type="datetimeFigureOut">
              <a:rPr lang="es-ES" smtClean="0"/>
              <a:pPr/>
              <a:t>22/06/2012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2A32A-DD79-444B-902E-D20126B4C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C1A1E-44BF-4A6C-833C-DF575EF41BCE}" type="datetimeFigureOut">
              <a:rPr lang="es-ES" smtClean="0"/>
              <a:pPr/>
              <a:t>22/06/2012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2A32A-DD79-444B-902E-D20126B4C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C1A1E-44BF-4A6C-833C-DF575EF41BCE}" type="datetimeFigureOut">
              <a:rPr lang="es-ES" smtClean="0"/>
              <a:pPr/>
              <a:t>22/06/2012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2A32A-DD79-444B-902E-D20126B4C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5EA949-EA1B-4FF5-8E41-D05EA630151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2C1A1E-44BF-4A6C-833C-DF575EF41BCE}" type="datetimeFigureOut">
              <a:rPr lang="es-ES" smtClean="0"/>
              <a:pPr/>
              <a:t>22/06/2012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B2A32A-DD79-444B-902E-D20126B4C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03A050C-53DC-400E-BE71-24BDEF44622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55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56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57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4149117aakLBt_fs[1]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ln>
            <a:solidFill>
              <a:srgbClr val="0066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>
            <a:off x="714348" y="3643290"/>
            <a:ext cx="3429024" cy="3214710"/>
          </a:xfrm>
          <a:prstGeom prst="teardrop">
            <a:avLst/>
          </a:prstGeom>
          <a:gradFill flip="none" rotWithShape="1">
            <a:gsLst>
              <a:gs pos="23000">
                <a:srgbClr val="006600">
                  <a:alpha val="46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61950" h="285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4542583">
            <a:off x="552029" y="165080"/>
            <a:ext cx="3429024" cy="3214710"/>
          </a:xfrm>
          <a:prstGeom prst="teardrop">
            <a:avLst/>
          </a:prstGeom>
          <a:gradFill flip="none" rotWithShape="1">
            <a:gsLst>
              <a:gs pos="23000">
                <a:srgbClr val="006600">
                  <a:alpha val="46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61950" h="285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5870843">
            <a:off x="5028587" y="3152124"/>
            <a:ext cx="3534035" cy="3554124"/>
          </a:xfrm>
          <a:prstGeom prst="teardrop">
            <a:avLst/>
          </a:prstGeom>
          <a:gradFill flip="none" rotWithShape="1">
            <a:gsLst>
              <a:gs pos="23000">
                <a:srgbClr val="006600">
                  <a:alpha val="46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61950" h="285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1131201">
            <a:off x="4718667" y="-128304"/>
            <a:ext cx="3429024" cy="3214710"/>
          </a:xfrm>
          <a:prstGeom prst="teardrop">
            <a:avLst/>
          </a:prstGeom>
          <a:gradFill flip="none" rotWithShape="1">
            <a:gsLst>
              <a:gs pos="23000">
                <a:srgbClr val="006600">
                  <a:alpha val="46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61950" h="285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715194">
            <a:off x="1378524" y="556494"/>
            <a:ext cx="2862428" cy="2822910"/>
          </a:xfrm>
          <a:prstGeom prst="teardrop">
            <a:avLst/>
          </a:prstGeom>
          <a:gradFill>
            <a:gsLst>
              <a:gs pos="23000">
                <a:srgbClr val="FF0000">
                  <a:alpha val="71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61950" h="285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10" name="9 Lágrima"/>
          <p:cNvSpPr/>
          <p:nvPr/>
        </p:nvSpPr>
        <p:spPr>
          <a:xfrm rot="15870843">
            <a:off x="4847602" y="3129751"/>
            <a:ext cx="2877821" cy="2881345"/>
          </a:xfrm>
          <a:prstGeom prst="teardrop">
            <a:avLst/>
          </a:prstGeom>
          <a:gradFill>
            <a:gsLst>
              <a:gs pos="23000">
                <a:srgbClr val="FF0000">
                  <a:alpha val="7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61950" h="285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0800000">
            <a:off x="4643438" y="357166"/>
            <a:ext cx="2747399" cy="2762539"/>
          </a:xfrm>
          <a:prstGeom prst="teardrop">
            <a:avLst/>
          </a:prstGeom>
          <a:gradFill>
            <a:gsLst>
              <a:gs pos="23000">
                <a:srgbClr val="FF0000">
                  <a:alpha val="77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61950" h="285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12" name="11 Lágrima"/>
          <p:cNvSpPr/>
          <p:nvPr/>
        </p:nvSpPr>
        <p:spPr>
          <a:xfrm>
            <a:off x="1500166" y="3357562"/>
            <a:ext cx="3009920" cy="2776558"/>
          </a:xfrm>
          <a:prstGeom prst="teardrop">
            <a:avLst/>
          </a:prstGeom>
          <a:gradFill>
            <a:gsLst>
              <a:gs pos="23000">
                <a:srgbClr val="FF0000">
                  <a:alpha val="59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61950" h="285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RR2pTG1340386912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571604" y="285728"/>
            <a:ext cx="6732255" cy="9191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5" name="14 Imagen" descr="XIcT9Q1340386929.gif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857620" y="1428736"/>
            <a:ext cx="1662115" cy="89778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6" name="15 Imagen" descr="Jbnr271340386941.gif"/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500166" y="2714620"/>
            <a:ext cx="6601257" cy="92869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7" name="16 Imagen" descr="JtBFsq1340386952.gif"/>
          <p:cNvPicPr>
            <a:picLocks noChangeAspect="1"/>
          </p:cNvPicPr>
          <p:nvPr/>
        </p:nvPicPr>
        <p:blipFill>
          <a:blip r:embed="rId7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4143372" y="4214818"/>
            <a:ext cx="1204918" cy="10893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8000">
    <p:sndAc>
      <p:stSnd>
        <p:snd r:embed="rId2" name="Mediterraneo - chris spheeris  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0"/>
                            </p:stCondLst>
                            <p:childTnLst>
                              <p:par>
                                <p:cTn id="5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9000"/>
                            </p:stCondLst>
                            <p:childTnLst>
                              <p:par>
                                <p:cTn id="6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333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5" grpId="2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11041-1024x768-ew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419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4643406" cy="3429000"/>
          </a:xfrm>
          <a:prstGeom prst="rect">
            <a:avLst/>
          </a:prstGeom>
          <a:gradFill flip="none" rotWithShape="1">
            <a:gsLst>
              <a:gs pos="33000">
                <a:srgbClr val="FFFF00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336550" h="2159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429000"/>
            <a:ext cx="4643438" cy="3429000"/>
          </a:xfrm>
          <a:prstGeom prst="rect">
            <a:avLst/>
          </a:prstGeom>
          <a:gradFill flip="none" rotWithShape="1">
            <a:gsLst>
              <a:gs pos="35000">
                <a:srgbClr val="FFFF00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336550" h="2159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4643438" y="0"/>
            <a:ext cx="4500562" cy="3429000"/>
          </a:xfrm>
          <a:prstGeom prst="rect">
            <a:avLst/>
          </a:prstGeom>
          <a:gradFill flip="none" rotWithShape="1">
            <a:gsLst>
              <a:gs pos="36000">
                <a:srgbClr val="FFFF00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336550" h="2159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4643438" y="3429000"/>
            <a:ext cx="4500562" cy="3429000"/>
          </a:xfrm>
          <a:prstGeom prst="rect">
            <a:avLst/>
          </a:prstGeom>
          <a:gradFill flip="none" rotWithShape="1">
            <a:gsLst>
              <a:gs pos="38000">
                <a:srgbClr val="FFFF00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336550" h="2159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970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3507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463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744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4364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333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viewerCANYNJRJ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2356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234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50000"/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9964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693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W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0066">
              <a:alpha val="9098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umenladen-in-Wiebaden-a269691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9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08_205706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9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cas-hermosas-en-los-bares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9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50000"/>
              <a:alpha val="9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-ojo-que-te-ve-a273316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9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perando a que pase la lluvia by Rulon Oboe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85789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500042"/>
            <a:ext cx="9144000" cy="5857916"/>
          </a:xfrm>
          <a:prstGeom prst="rect">
            <a:avLst/>
          </a:prstGeom>
          <a:solidFill>
            <a:schemeClr val="tx1">
              <a:lumMod val="50000"/>
              <a:alpha val="9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GT5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9995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ree-wallpaper-1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9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75000"/>
              <a:lumOff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ee-wallpaper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00">
              <a:alpha val="9098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ee-wallpaper-15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80054">
              <a:alpha val="9098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UISANT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9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alt-und-WarmRot-und-Weiss-a270597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ij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9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ife_beautiful%2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han_m__-_flick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OEM08~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  <a:alpha val="9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255b2255d252822529 - copia 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50000"/>
              <a:alpha val="9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0000">
    <p:sndAc>
      <p:stSnd>
        <p:snd r:embed="rId2" name="Mediterraneo - chris spheeris  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yasos-feos-miedo-terror-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583447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928794" y="0"/>
            <a:ext cx="5705484" cy="6858000"/>
          </a:xfrm>
          <a:prstGeom prst="rect">
            <a:avLst/>
          </a:prstGeom>
          <a:solidFill>
            <a:srgbClr val="C00000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lax-time-a262516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1547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9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CARF2WE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49500">
              <a:alpha val="9098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ihanna_2-4301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9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sheim-2012-5-a269556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7426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eltas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A63A8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nset-Califor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9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aynara-con-flores-de-Silvia-a227218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75000"/>
              <a:alpha val="9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e-way-to-sunset-192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9098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ariasnueva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61AAC">
              <a:alpha val="9058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PNHUD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VQY61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1" y="0"/>
            <a:ext cx="913819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9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_bigxy_com-TomChambers-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7371"/>
            <a:ext cx="9144000" cy="606325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428604"/>
            <a:ext cx="9144000" cy="6072230"/>
          </a:xfrm>
          <a:prstGeom prst="rect">
            <a:avLst/>
          </a:prstGeom>
          <a:solidFill>
            <a:srgbClr val="666699">
              <a:alpha val="9098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RS0EK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9098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UHCUZ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9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ZMWWP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8645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571480"/>
            <a:ext cx="9144000" cy="5786478"/>
          </a:xfrm>
          <a:prstGeom prst="rect">
            <a:avLst/>
          </a:prstGeom>
          <a:solidFill>
            <a:srgbClr val="666699">
              <a:alpha val="9098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4643438" y="5643578"/>
            <a:ext cx="33185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Francisco del Olmo - Jazmín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--DISFRUTANDO LA FOTOGRAFIA-4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--DISFRUTANDO LA FOTOGRAFIA-4--</Template>
  <TotalTime>0</TotalTime>
  <Words>65</Words>
  <Application>Microsoft Office PowerPoint</Application>
  <PresentationFormat>Presentación en pantalla (4:3)</PresentationFormat>
  <Paragraphs>29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--DISFRUTANDO LA FOTOGRAFIA-4--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2012-06-22T21:00:37Z</dcterms:created>
  <dcterms:modified xsi:type="dcterms:W3CDTF">2012-06-22T21:05:44Z</dcterms:modified>
</cp:coreProperties>
</file>