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7" r:id="rId3"/>
    <p:sldId id="256" r:id="rId4"/>
    <p:sldId id="270" r:id="rId5"/>
    <p:sldId id="273" r:id="rId6"/>
    <p:sldId id="259" r:id="rId7"/>
    <p:sldId id="269" r:id="rId8"/>
    <p:sldId id="272" r:id="rId9"/>
    <p:sldId id="271" r:id="rId10"/>
    <p:sldId id="257" r:id="rId11"/>
    <p:sldId id="268" r:id="rId12"/>
    <p:sldId id="264" r:id="rId13"/>
    <p:sldId id="266" r:id="rId14"/>
    <p:sldId id="263" r:id="rId15"/>
    <p:sldId id="292" r:id="rId16"/>
    <p:sldId id="265" r:id="rId17"/>
    <p:sldId id="262" r:id="rId18"/>
    <p:sldId id="290" r:id="rId19"/>
    <p:sldId id="261" r:id="rId20"/>
    <p:sldId id="289" r:id="rId21"/>
    <p:sldId id="260" r:id="rId22"/>
    <p:sldId id="297" r:id="rId23"/>
    <p:sldId id="286" r:id="rId24"/>
    <p:sldId id="296" r:id="rId25"/>
    <p:sldId id="282" r:id="rId26"/>
    <p:sldId id="295" r:id="rId27"/>
    <p:sldId id="294" r:id="rId28"/>
    <p:sldId id="293" r:id="rId29"/>
    <p:sldId id="288" r:id="rId30"/>
    <p:sldId id="284" r:id="rId31"/>
    <p:sldId id="291" r:id="rId32"/>
    <p:sldId id="285" r:id="rId33"/>
    <p:sldId id="287" r:id="rId34"/>
    <p:sldId id="283" r:id="rId35"/>
    <p:sldId id="281" r:id="rId36"/>
    <p:sldId id="279" r:id="rId37"/>
    <p:sldId id="258" r:id="rId38"/>
    <p:sldId id="280" r:id="rId39"/>
    <p:sldId id="278" r:id="rId40"/>
    <p:sldId id="277" r:id="rId41"/>
    <p:sldId id="276" r:id="rId42"/>
    <p:sldId id="305" r:id="rId43"/>
    <p:sldId id="304" r:id="rId44"/>
    <p:sldId id="302" r:id="rId45"/>
    <p:sldId id="301" r:id="rId46"/>
    <p:sldId id="275" r:id="rId47"/>
    <p:sldId id="303" r:id="rId48"/>
    <p:sldId id="300" r:id="rId49"/>
    <p:sldId id="274" r:id="rId50"/>
    <p:sldId id="299" r:id="rId51"/>
    <p:sldId id="298" r:id="rId52"/>
    <p:sldId id="30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0IOb1WzUePuQSqFznwtnw" hashData="uvenxkWZcESzawzvLNvzetL4oB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6600"/>
    <a:srgbClr val="CC3300"/>
    <a:srgbClr val="996600"/>
    <a:srgbClr val="583B00"/>
    <a:srgbClr val="0066CC"/>
    <a:srgbClr val="006600"/>
    <a:srgbClr val="000099"/>
    <a:srgbClr val="008DF6"/>
    <a:srgbClr val="003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99" autoAdjust="0"/>
    <p:restoredTop sz="94640" autoAdjust="0"/>
  </p:normalViewPr>
  <p:slideViewPr>
    <p:cSldViewPr>
      <p:cViewPr varScale="1">
        <p:scale>
          <a:sx n="67" d="100"/>
          <a:sy n="67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B775BA-3CDC-4FFD-91AB-2795C19A59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2568F-16D9-4313-981F-C093F966AFF2}" type="datetimeFigureOut">
              <a:rPr lang="es-ES" smtClean="0"/>
              <a:pPr/>
              <a:t>04/06/2012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84DC7-68CC-4536-90C3-E1DA3B9D1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A1C81E-BFAF-4AA9-8E6F-66C187A96F5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 estanque congela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4356"/>
            <a:ext cx="9144000" cy="550963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714356"/>
            <a:ext cx="9144000" cy="5500726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OrCF8w133858742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714356"/>
            <a:ext cx="6267450" cy="1076325"/>
          </a:xfrm>
          <a:prstGeom prst="rect">
            <a:avLst/>
          </a:prstGeom>
        </p:spPr>
      </p:pic>
      <p:pic>
        <p:nvPicPr>
          <p:cNvPr id="7" name="6 Imagen" descr="uq1G2s133858747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1857364"/>
            <a:ext cx="1524000" cy="952500"/>
          </a:xfrm>
          <a:prstGeom prst="rect">
            <a:avLst/>
          </a:prstGeom>
        </p:spPr>
      </p:pic>
      <p:pic>
        <p:nvPicPr>
          <p:cNvPr id="8" name="7 Imagen" descr="kbwLks133858748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662" y="5000636"/>
            <a:ext cx="5619750" cy="1038225"/>
          </a:xfrm>
          <a:prstGeom prst="rect">
            <a:avLst/>
          </a:prstGeom>
        </p:spPr>
      </p:pic>
      <p:pic>
        <p:nvPicPr>
          <p:cNvPr id="9" name="8 Imagen" descr="nwE9WJ133858750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2330" y="5072074"/>
            <a:ext cx="885827" cy="815523"/>
          </a:xfrm>
          <a:prstGeom prst="rect">
            <a:avLst/>
          </a:prstGeom>
        </p:spPr>
      </p:pic>
    </p:spTree>
  </p:cSld>
  <p:clrMapOvr>
    <a:masterClrMapping/>
  </p:clrMapOvr>
  <p:transition advTm="16000">
    <p:sndAc>
      <p:stSnd>
        <p:snd r:embed="rId2" name="bony m - rasputin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 ojos azu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" y="285728"/>
            <a:ext cx="9144028" cy="6357958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>
            <a:off x="0" y="0"/>
            <a:ext cx="3714744" cy="4929198"/>
          </a:xfrm>
          <a:prstGeom prst="moon">
            <a:avLst>
              <a:gd name="adj" fmla="val 41013"/>
            </a:avLst>
          </a:prstGeom>
          <a:solidFill>
            <a:srgbClr val="0000CC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0"/>
            <a:ext cx="3214710" cy="4929198"/>
          </a:xfrm>
          <a:prstGeom prst="moon">
            <a:avLst>
              <a:gd name="adj" fmla="val 48272"/>
            </a:avLst>
          </a:prstGeom>
          <a:solidFill>
            <a:srgbClr val="0000CC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857752" y="0"/>
            <a:ext cx="2857552" cy="4929198"/>
          </a:xfrm>
          <a:prstGeom prst="moon">
            <a:avLst>
              <a:gd name="adj" fmla="val 48437"/>
            </a:avLst>
          </a:prstGeom>
          <a:solidFill>
            <a:srgbClr val="0000CC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072198" y="0"/>
            <a:ext cx="3071802" cy="5072074"/>
          </a:xfrm>
          <a:prstGeom prst="moon">
            <a:avLst>
              <a:gd name="adj" fmla="val 38539"/>
            </a:avLst>
          </a:prstGeom>
          <a:solidFill>
            <a:srgbClr val="0000CC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s.jpg castill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87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970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8266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42910" y="0"/>
            <a:ext cx="7929586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r-Gera-a215782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1West - Girl, com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27744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714356"/>
            <a:ext cx="9144000" cy="5286412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1m4g3n3s_com-sebi-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0442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3large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702087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214414" y="0"/>
            <a:ext cx="7072362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s.jpg petro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0613"/>
            <a:ext cx="9144000" cy="5616773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5354-1024x768-wallpaper-7681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9" y="0"/>
            <a:ext cx="911380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310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greatwhitesharkguadalupeislandmexiquejjp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52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6813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9994134_4360ee6c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7554"/>
            <a:ext cx="9144000" cy="598289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rgbClr val="003A1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346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005"/>
            <a:ext cx="9144000" cy="5715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001024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7328301_3df85f4c2f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2754"/>
            <a:ext cx="9144000" cy="56524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226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8472"/>
            <a:ext cx="9144000" cy="558105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71504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97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4110635137222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6"/>
            <a:ext cx="9144000" cy="676870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000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8258"/>
            <a:ext cx="9144000" cy="61614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p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090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5964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101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254"/>
            <a:ext cx="9144000" cy="67954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DF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bony m - rasputin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6729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8487"/>
            <a:ext cx="9144000" cy="498102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928670"/>
            <a:ext cx="9144000" cy="500066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24944467_d113565fd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057" y="0"/>
            <a:ext cx="489988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071670" y="0"/>
            <a:ext cx="500066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r-sadne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3B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5686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659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3108" y="0"/>
            <a:ext cx="5072098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-en-el-espacio-ci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04010708334429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2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obawp-1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7953"/>
            <a:ext cx="9144000" cy="609004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NUD~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23" cy="52863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785794"/>
            <a:ext cx="9144000" cy="535785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TIOPIA_02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s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6823"/>
            <a:ext cx="9144000" cy="566435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otis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8111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62682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rd-travels-a267902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rmosa_y_talentos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y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se17promo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7218"/>
            <a:ext cx="9144000" cy="56435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tros-de-chicas-de-la-india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7035"/>
            <a:ext cx="9144000" cy="57239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p-Model-a259695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38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-TGE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M9216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6301"/>
            <a:ext cx="9144000" cy="604539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solidFill>
            <a:srgbClr val="583B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nquilo-atardecer-en-la-pl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FOTOFRONTERA_com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" y="0"/>
            <a:ext cx="913819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man-Cyborg-3-AV4OPL49D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358282" cy="6858000"/>
          </a:xfrm>
          <a:prstGeom prst="rect">
            <a:avLst/>
          </a:prstGeom>
          <a:solidFill>
            <a:schemeClr val="bg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150873" y="5715016"/>
            <a:ext cx="2993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 - Jazmín</a:t>
            </a:r>
            <a:endParaRPr lang="es-ES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FRUTANDO LA FOTOGRAFIA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DISFRUTANDO LA FOTOGRAFIA -3-</Template>
  <TotalTime>0</TotalTime>
  <Words>65</Words>
  <Application>Microsoft Office PowerPoint</Application>
  <PresentationFormat>Presentación en pantalla (4:3)</PresentationFormat>
  <Paragraphs>29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DISFRUTANDO LA FOTOGRAFIA -3-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2012-06-04T20:23:17Z</dcterms:created>
  <dcterms:modified xsi:type="dcterms:W3CDTF">2012-06-04T20:25:50Z</dcterms:modified>
</cp:coreProperties>
</file>