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3"/>
  </p:notesMasterIdLst>
  <p:sldIdLst>
    <p:sldId id="304" r:id="rId3"/>
    <p:sldId id="256" r:id="rId4"/>
    <p:sldId id="288" r:id="rId5"/>
    <p:sldId id="257" r:id="rId6"/>
    <p:sldId id="287" r:id="rId7"/>
    <p:sldId id="286" r:id="rId8"/>
    <p:sldId id="285" r:id="rId9"/>
    <p:sldId id="284" r:id="rId10"/>
    <p:sldId id="282" r:id="rId11"/>
    <p:sldId id="281" r:id="rId12"/>
    <p:sldId id="280" r:id="rId13"/>
    <p:sldId id="277" r:id="rId14"/>
    <p:sldId id="279" r:id="rId15"/>
    <p:sldId id="276" r:id="rId16"/>
    <p:sldId id="273" r:id="rId17"/>
    <p:sldId id="275" r:id="rId18"/>
    <p:sldId id="272" r:id="rId19"/>
    <p:sldId id="278" r:id="rId20"/>
    <p:sldId id="270" r:id="rId21"/>
    <p:sldId id="269" r:id="rId22"/>
    <p:sldId id="271" r:id="rId23"/>
    <p:sldId id="268" r:id="rId24"/>
    <p:sldId id="267" r:id="rId25"/>
    <p:sldId id="294" r:id="rId26"/>
    <p:sldId id="310" r:id="rId27"/>
    <p:sldId id="309" r:id="rId28"/>
    <p:sldId id="308" r:id="rId29"/>
    <p:sldId id="274" r:id="rId30"/>
    <p:sldId id="307" r:id="rId31"/>
    <p:sldId id="306" r:id="rId32"/>
    <p:sldId id="305" r:id="rId33"/>
    <p:sldId id="293" r:id="rId34"/>
    <p:sldId id="292" r:id="rId35"/>
    <p:sldId id="289" r:id="rId36"/>
    <p:sldId id="303" r:id="rId37"/>
    <p:sldId id="301" r:id="rId38"/>
    <p:sldId id="302" r:id="rId39"/>
    <p:sldId id="300" r:id="rId40"/>
    <p:sldId id="290" r:id="rId41"/>
    <p:sldId id="299" r:id="rId42"/>
    <p:sldId id="261" r:id="rId43"/>
    <p:sldId id="259" r:id="rId44"/>
    <p:sldId id="313" r:id="rId45"/>
    <p:sldId id="283" r:id="rId46"/>
    <p:sldId id="312" r:id="rId47"/>
    <p:sldId id="260" r:id="rId48"/>
    <p:sldId id="311" r:id="rId49"/>
    <p:sldId id="291" r:id="rId50"/>
    <p:sldId id="258" r:id="rId51"/>
    <p:sldId id="314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grx39yCFss55li2fuilrg" hashData="48CTTSNPEHONzvpypfmL4nKK9d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  <a:srgbClr val="FF9900"/>
    <a:srgbClr val="D7BD89"/>
    <a:srgbClr val="642F04"/>
    <a:srgbClr val="896B2F"/>
    <a:srgbClr val="00863D"/>
    <a:srgbClr val="43407E"/>
    <a:srgbClr val="8B1775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741" autoAdjust="0"/>
    <p:restoredTop sz="91867" autoAdjust="0"/>
  </p:normalViewPr>
  <p:slideViewPr>
    <p:cSldViewPr>
      <p:cViewPr>
        <p:scale>
          <a:sx n="50" d="100"/>
          <a:sy n="50" d="100"/>
        </p:scale>
        <p:origin x="-744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C42B7-4634-4462-ABB7-C135B906EF4C}" type="datetimeFigureOut">
              <a:rPr lang="es-ES" smtClean="0"/>
              <a:t>24/05/2012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8C784F-72AA-4A8B-9CAC-D75D94F5463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C784F-72AA-4A8B-9CAC-D75D94F54635}" type="slidenum">
              <a:rPr lang="es-ES" smtClean="0"/>
              <a:t>33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C784F-72AA-4A8B-9CAC-D75D94F54635}" type="slidenum">
              <a:rPr lang="es-ES" smtClean="0"/>
              <a:t>43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88328-E3B4-4488-A384-D712BBEE865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7BC36-80B8-4480-81FB-FFCCD63C87CA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9BD68-2F61-4B3C-A23E-6C979AA5F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C8F796-C51F-45A1-9C92-5AC935FA5C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lespowerpoints.com/" TargetMode="External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5.jpeg"/><Relationship Id="rId5" Type="http://schemas.openxmlformats.org/officeDocument/2006/relationships/hyperlink" Target="http://milespowerpoints.ourtoolbar.com/" TargetMode="External"/><Relationship Id="rId4" Type="http://schemas.openxmlformats.org/officeDocument/2006/relationships/image" Target="../media/image12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2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2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3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d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efd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6095395" y="7643842"/>
            <a:ext cx="94571" cy="713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 flipV="1">
            <a:off x="-3857684" y="7286603"/>
            <a:ext cx="71438" cy="45719"/>
          </a:xfrm>
          <a:prstGeom prst="rect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fd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5000692" y="7500917"/>
            <a:ext cx="71438" cy="5357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6312369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Disfrutando   </a:t>
            </a:r>
          </a:p>
          <a:p>
            <a:r>
              <a:rPr lang="es-ES" sz="72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La   </a:t>
            </a:r>
          </a:p>
          <a:p>
            <a:r>
              <a:rPr lang="es-ES" sz="72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Fotografía</a:t>
            </a:r>
          </a:p>
          <a:p>
            <a:endParaRPr lang="es-ES" sz="7200" dirty="0" smtClean="0">
              <a:latin typeface="Matura MT Script Capitals" pitchFamily="66" charset="0"/>
            </a:endParaRPr>
          </a:p>
          <a:p>
            <a:r>
              <a:rPr lang="es-ES" sz="7200" dirty="0" smtClean="0">
                <a:latin typeface="Matura MT Script Capitals" pitchFamily="66" charset="0"/>
              </a:rPr>
              <a:t>            </a:t>
            </a:r>
            <a:endParaRPr lang="es-ES" sz="7200" dirty="0">
              <a:latin typeface="Matura MT Script Capital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000232" y="3357562"/>
            <a:ext cx="2571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latin typeface="Matura MT Script Capitals" pitchFamily="66" charset="0"/>
              </a:rPr>
              <a:t>•</a:t>
            </a:r>
            <a:r>
              <a:rPr lang="es-ES" sz="9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latin typeface="Matura MT Script Capitals" pitchFamily="66" charset="0"/>
              </a:rPr>
              <a:t>2</a:t>
            </a:r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latin typeface="Matura MT Script Capitals" pitchFamily="66" charset="0"/>
              </a:rPr>
              <a:t>•</a:t>
            </a:r>
            <a:endParaRPr lang="es-ES" sz="9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lin ang="5400000" scaled="0"/>
              </a:gra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4000">
    <p:sndAc>
      <p:stSnd>
        <p:snd r:embed="rId2" name="bony m el lu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DSC20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_DSC20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5810323" y="928670"/>
            <a:ext cx="95251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428924" y="0"/>
            <a:ext cx="45719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_DSC20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4572063" y="1285860"/>
            <a:ext cx="71438" cy="5357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_17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02_17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857684" y="714356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785982" y="3071810"/>
            <a:ext cx="1071538" cy="19288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02_17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537461" y="2285992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7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27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928858" y="6500809"/>
            <a:ext cx="71438" cy="4576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 flipV="1">
            <a:off x="-1214478" y="2786058"/>
            <a:ext cx="142876" cy="7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027-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2109117" y="6000792"/>
            <a:ext cx="108821" cy="71414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75ec56eece826d2c65675dc84b85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775ec56eece826d2c65675dc84b85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4238751" y="6286472"/>
            <a:ext cx="95315" cy="7148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429188" y="0"/>
            <a:ext cx="45719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9775ec56eece826d2c65675dc84b85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3952935" y="1000108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971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5724"/>
          </a:xfrm>
          <a:prstGeom prst="rect">
            <a:avLst/>
          </a:prstGeom>
        </p:spPr>
      </p:pic>
      <p:pic>
        <p:nvPicPr>
          <p:cNvPr id="5" name="4 Imagen" descr="14971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3415202" y="285728"/>
            <a:ext cx="94867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>
            <a:off x="-2857552" y="5000636"/>
            <a:ext cx="285752" cy="1571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4971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643237" y="2071678"/>
            <a:ext cx="71438" cy="53795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666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21666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666919" y="-2071726"/>
            <a:ext cx="95251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000636"/>
            <a:ext cx="1071538" cy="18573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1666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57486" y="1928802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58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5" name="4 Imagen" descr="22586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29122" y="2428868"/>
            <a:ext cx="71438" cy="4762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>
            <a:off x="-2928990" y="0"/>
            <a:ext cx="285752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2586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928858" y="1071546"/>
            <a:ext cx="67264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78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78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738489" y="-1071594"/>
            <a:ext cx="95251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428868"/>
            <a:ext cx="5143504" cy="4429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2788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071734" y="2000240"/>
            <a:ext cx="71438" cy="5357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3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2303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3000428" y="1428736"/>
            <a:ext cx="71438" cy="5357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552" y="-571528"/>
            <a:ext cx="571472" cy="25003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303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786114" y="1785926"/>
            <a:ext cx="71438" cy="53578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76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23176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71800" y="-1143032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6286520"/>
            <a:ext cx="1000132" cy="2857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3176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46875" y="3929066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85000"/>
              <a:lumOff val="1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967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85814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 flipH="1" flipV="1">
            <a:off x="-1928858" y="6857999"/>
            <a:ext cx="142876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3967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952748" y="7429528"/>
            <a:ext cx="166634" cy="142828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9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643470"/>
          </a:xfrm>
          <a:prstGeom prst="rect">
            <a:avLst/>
          </a:prstGeom>
        </p:spPr>
      </p:pic>
      <p:pic>
        <p:nvPicPr>
          <p:cNvPr id="5" name="4 Imagen" descr="23191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4929254" y="-1928849"/>
            <a:ext cx="150519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071638" y="1071546"/>
            <a:ext cx="7072362" cy="43577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319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4643502" y="-1394430"/>
            <a:ext cx="45719" cy="2788859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96895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0" y="571480"/>
            <a:ext cx="9114810" cy="564360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71480"/>
            <a:ext cx="9144000" cy="56436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396895 - cop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31628" y="3071810"/>
            <a:ext cx="74076" cy="45719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2675206_daefc00ba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42675206_daefc00ba2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857420" y="7215165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142675206_daefc00ba2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1619246" y="285749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005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72098" cy="6858000"/>
          </a:xfrm>
          <a:prstGeom prst="rect">
            <a:avLst/>
          </a:prstGeom>
        </p:spPr>
      </p:pic>
      <p:pic>
        <p:nvPicPr>
          <p:cNvPr id="5" name="4 Imagen" descr="24005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96007" y="3286124"/>
            <a:ext cx="52835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143108" y="0"/>
            <a:ext cx="5072098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4005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143172" y="3724372"/>
            <a:ext cx="45719" cy="61817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68846958_d848edc6e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468846958_d848edc6ef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214477" y="5000636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468846958_d848edc6ef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2428924" y="1928802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966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7215238" cy="6858000"/>
          </a:xfrm>
          <a:prstGeom prst="rect">
            <a:avLst/>
          </a:prstGeom>
        </p:spPr>
      </p:pic>
      <p:pic>
        <p:nvPicPr>
          <p:cNvPr id="5" name="4 Imagen" descr="23966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3643369" y="0"/>
            <a:ext cx="71438" cy="6790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071538" y="-48"/>
            <a:ext cx="7215238" cy="6858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3966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857552" y="714356"/>
            <a:ext cx="71438" cy="67901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  <p:sndAc>
      <p:stSnd>
        <p:snd r:embed="rId2" name="bony m el lut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renalina-alturas-edific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drenalina-alturas-edifici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3095679" y="1000108"/>
            <a:ext cx="95251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drenalina-alturas-edifici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537444" y="2285992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9L6D6  POLYNE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F9L6D6  POLYNES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428926" y="-688685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F9L6D6  POLYNES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00362" y="-642966"/>
            <a:ext cx="60958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ha-kurban-qurban-31780-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dha-kurban-qurban-31780-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786114" y="-696521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 flipV="1">
            <a:off x="-2928990" y="1500174"/>
            <a:ext cx="71438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dha-kurban-qurban-31780-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785982" y="2857496"/>
            <a:ext cx="71438" cy="5357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aura-b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naura-ba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4214874" y="6857999"/>
            <a:ext cx="142876" cy="10715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naura-ba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2024110" y="4643446"/>
            <a:ext cx="95251" cy="7143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douin-woman_29273_600x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douin-woman_29273_600x4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452605" y="-1071594"/>
            <a:ext cx="95251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edouin-woman_29273_600x4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1287140" y="5812172"/>
            <a:ext cx="642910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tanical-building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tanical-building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857552" y="-1000156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5719" cy="7143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otanical-building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3071866" y="-1071594"/>
            <a:ext cx="71438" cy="5357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ges-bicycle-rid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857892"/>
          </a:xfrm>
          <a:prstGeom prst="rect">
            <a:avLst/>
          </a:prstGeom>
        </p:spPr>
      </p:pic>
      <p:pic>
        <p:nvPicPr>
          <p:cNvPr id="5" name="4 Imagen" descr="bruges-bicycle-ride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785982" y="6500809"/>
            <a:ext cx="71438" cy="4576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ruges-bicycle-ride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524606" y="3571876"/>
            <a:ext cx="71366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ual-sex-porn-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704114"/>
          </a:xfrm>
          <a:prstGeom prst="rect">
            <a:avLst/>
          </a:prstGeom>
        </p:spPr>
      </p:pic>
      <p:pic>
        <p:nvPicPr>
          <p:cNvPr id="5" name="4 Imagen" descr="casual-sex-porn-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357486" y="-1285908"/>
            <a:ext cx="73290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857628"/>
            <a:ext cx="1857356" cy="235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asual-sex-porn-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643238" y="4929198"/>
            <a:ext cx="71499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lebrity-Equinox-Civitavecchia-a271225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elebrity-Equinox-Civitavecchia-a271225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786114" y="-3071858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4286256"/>
            <a:ext cx="1714480" cy="25717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elebrity-Equinox-Civitavecchia-a271225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714543" y="3571876"/>
            <a:ext cx="71438" cy="5357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9371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04422"/>
          </a:xfrm>
          <a:prstGeom prst="rect">
            <a:avLst/>
          </a:prstGeom>
        </p:spPr>
      </p:pic>
      <p:pic>
        <p:nvPicPr>
          <p:cNvPr id="5" name="4 Imagen" descr="179371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071998" y="-2571792"/>
            <a:ext cx="6143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714620"/>
            <a:ext cx="4714876" cy="4143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79371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10371" y="-2474635"/>
            <a:ext cx="61439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MENTERIO-I-a262228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EMENTERIO-I-a262228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3357618" y="-1045827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EMENTERIO-I-a262228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28990" y="0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ntralu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643602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Contralu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928990" y="-785842"/>
            <a:ext cx="71438" cy="85725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2143108" y="-48"/>
            <a:ext cx="5715040" cy="6858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ontralu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3143304" y="-785842"/>
            <a:ext cx="71438" cy="84667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c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anc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4357749" y="0"/>
            <a:ext cx="71438" cy="5357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>
            <a:off x="0" y="-500090"/>
            <a:ext cx="285720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anci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2952739" y="2071678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s-ist-das-Gelbe-vom-Ei-kaltwarm-schwarzweiss-helldunkel-a27147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Das-ist-das-Gelbe-vom-Ei-kaltwarm-schwarzweiss-helldunkel-a27147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928989" y="-1785974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786058"/>
            <a:ext cx="4500562" cy="4071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as-ist-das-Gelbe-vom-Ei-kaltwarm-schwarzweiss-helldunkel-a27147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00362" y="1857364"/>
            <a:ext cx="71438" cy="52351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sel%20juglaria%20691k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osel%20juglaria%20691k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osel%20juglaria%20691k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952803" y="1928802"/>
            <a:ext cx="95251" cy="7143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osel%20juglaria%20691k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2286048" y="-1071594"/>
            <a:ext cx="142876" cy="107157"/>
          </a:xfrm>
          <a:prstGeom prst="rect">
            <a:avLst/>
          </a:prstGeom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634_siz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9" y="0"/>
            <a:ext cx="9130601" cy="6858000"/>
          </a:xfrm>
          <a:prstGeom prst="rect">
            <a:avLst/>
          </a:prstGeom>
        </p:spPr>
      </p:pic>
      <p:pic>
        <p:nvPicPr>
          <p:cNvPr id="5" name="4 Imagen" descr="DSC_0634_siz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14742" y="-785842"/>
            <a:ext cx="6086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SC_0634_size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071734" y="1571612"/>
            <a:ext cx="71438" cy="53579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t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rt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2357486" y="-803666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V="1">
            <a:off x="-4572000" y="6572223"/>
            <a:ext cx="7137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rt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7024769" y="1714488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  <p:sndAc>
      <p:stSnd>
        <p:snd r:embed="rId2" name="bony m el lute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uardio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uardio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4143436" y="0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guardiol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3524243" y="285749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nadores-del-concurso-lo-mejor-de-national-geographic-2011-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anadores-del-concurso-lo-mejor-de-national-geographic-2011--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3071866" y="-1714536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857628"/>
            <a:ext cx="3071802" cy="30003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ganadores-del-concurso-lo-mejor-de-national-geographic-2011--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3143304" y="-171453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a parej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5095943" y="-2214602"/>
            <a:ext cx="95251" cy="714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929066"/>
            <a:ext cx="3857620" cy="33575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la parej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714676" y="0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1080copiavq2%7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dsc1080copiavq2%7E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3108949" y="-714404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285992"/>
            <a:ext cx="4643438" cy="45720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sc1080copiavq2%7E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429056" y="4357694"/>
            <a:ext cx="95315" cy="71486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chelangeloPie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543229" cy="6858000"/>
          </a:xfrm>
          <a:prstGeom prst="rect">
            <a:avLst/>
          </a:prstGeom>
        </p:spPr>
      </p:pic>
      <p:pic>
        <p:nvPicPr>
          <p:cNvPr id="5" name="4 Imagen" descr="MichelangeloPie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428924" y="0"/>
            <a:ext cx="45719" cy="4791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00166" y="0"/>
            <a:ext cx="671517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MichelangeloPiet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786114" y="357166"/>
            <a:ext cx="45719" cy="46894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u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nue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3214741" y="-285776"/>
            <a:ext cx="71438" cy="5364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286048" y="928670"/>
            <a:ext cx="642910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nuev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3357618" y="-71438"/>
            <a:ext cx="95127" cy="7143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ixi-festival_28623_600x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qixi-festival_28623_600x4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143304" y="-1928850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357562"/>
            <a:ext cx="3857620" cy="3500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qixi-festival_28623_600x4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952739" y="178592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choener-Ruecken-am-Stadtparksee-a271256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0691" y="0"/>
            <a:ext cx="9224691" cy="6858000"/>
          </a:xfrm>
          <a:prstGeom prst="rect">
            <a:avLst/>
          </a:prstGeom>
        </p:spPr>
      </p:pic>
      <p:pic>
        <p:nvPicPr>
          <p:cNvPr id="6" name="5 Imagen" descr="Schoener-Ruecken-am-Stadtparksee-a271256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571800" y="0"/>
            <a:ext cx="61497" cy="4571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Schoener-Ruecken-am-Stadtparksee-a271256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071866" y="1785926"/>
            <a:ext cx="61497" cy="4571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75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757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714675" y="-1285908"/>
            <a:ext cx="71438" cy="5357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214810" cy="27860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2757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786114" y="-1214470"/>
            <a:ext cx="71438" cy="5357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mbrando-arroz-rice-people-working-o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embrando-arroz-rice-people-working-o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sembrando-arroz-rice-people-working-o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PDA3CA9VZLKTCALKK9L2CAFPN2SUCAM5X49HCA3M2KLACATLA56GCATJZRC7CAEF5KVPCAZP4DF2CASKIDEUCA45T3NMCAEL1NYXCAAZYI8ICAJBO3W7CABXULBRCA3DMPVUCA2KFJK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PDA3CA9VZLKTCALKK9L2CAFPN2SUCAM5X49HCA3M2KLACATLA56GCATJZRC7CAEF5KVPCAZP4DF2CASKIDEUCA45T3NMCAEL1NYXCAAZYI8ICAJBO3W7CABXULBRCA3DMPVUCA2KFJK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786114" y="0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000372"/>
            <a:ext cx="5072066" cy="3857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PDA3CA9VZLKTCALKK9L2CAFPN2SUCAM5X49HCA3M2KLACATLA56GCATJZRC7CAEF5KVPCAZP4DF2CASKIDEUCA45T3NMCAEL1NYXCAAZYI8ICAJBO3W7CABXULBRCA3DMPVUCA2KFJK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2000231" y="5357827"/>
            <a:ext cx="142811" cy="10710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-fotografias-volc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_BancodeImagenesGratuitas_com-fotografias-volc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4347207" y="1285860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428868"/>
            <a:ext cx="4572000" cy="4429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www_BancodeImagenesGratuitas_com-fotografias-volca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4357750" y="1142984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qz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qz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7B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qz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28924" y="-1000156"/>
            <a:ext cx="45719" cy="195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 flipV="1">
            <a:off x="11287172" y="5572140"/>
            <a:ext cx="125263" cy="6348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0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vel-Agen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00726"/>
          </a:xfrm>
          <a:prstGeom prst="rect">
            <a:avLst/>
          </a:prstGeom>
        </p:spPr>
      </p:pic>
      <p:pic>
        <p:nvPicPr>
          <p:cNvPr id="5" name="4 Imagen" descr="Travel-Agen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4360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 flipV="1">
            <a:off x="-1928858" y="6429395"/>
            <a:ext cx="71438" cy="4571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ravel-Agen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072394" y="0"/>
            <a:ext cx="74076" cy="4571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282" y="5429264"/>
            <a:ext cx="4259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Matura MT Script Capitals" pitchFamily="66" charset="0"/>
              </a:rPr>
              <a:t>Francisco del Olmo-Jazmín</a:t>
            </a:r>
            <a:endParaRPr lang="es-ES" sz="24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frutando la fotografí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Disfrutando la fotografía</Template>
  <TotalTime>0</TotalTime>
  <Words>73</Words>
  <Application>Microsoft Office PowerPoint</Application>
  <PresentationFormat>Presentación en pantalla (4:3)</PresentationFormat>
  <Paragraphs>37</Paragraphs>
  <Slides>50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Disfrutando la fotografía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</cp:revision>
  <dcterms:created xsi:type="dcterms:W3CDTF">2012-05-23T17:13:29Z</dcterms:created>
  <dcterms:modified xsi:type="dcterms:W3CDTF">2012-05-24T16:04:38Z</dcterms:modified>
</cp:coreProperties>
</file>