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66" r:id="rId4"/>
    <p:sldId id="258" r:id="rId5"/>
    <p:sldId id="259" r:id="rId6"/>
    <p:sldId id="261" r:id="rId7"/>
    <p:sldId id="262" r:id="rId8"/>
    <p:sldId id="263" r:id="rId9"/>
    <p:sldId id="265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64" r:id="rId20"/>
    <p:sldId id="256" r:id="rId21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40" autoAdjust="0"/>
    <p:restoredTop sz="94660"/>
  </p:normalViewPr>
  <p:slideViewPr>
    <p:cSldViewPr showGuides="1">
      <p:cViewPr varScale="1">
        <p:scale>
          <a:sx n="67" d="100"/>
          <a:sy n="67" d="100"/>
        </p:scale>
        <p:origin x="56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DANCING DEVILS OF YARE  DIABLOS DANZANTES DE YARE   Photography by Aaron Sosa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73"/>
    </mc:Choice>
    <mc:Fallback>
      <p:transition spd="slow" advTm="76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43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5257800" y="152400"/>
            <a:ext cx="3657600" cy="990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2400" dirty="0" smtClean="0">
                <a:solidFill>
                  <a:srgbClr val="C00000"/>
                </a:solidFill>
              </a:rPr>
              <a:t>DIABLOS DANZANTES DE YARE</a:t>
            </a:r>
            <a:endParaRPr lang="es-VE" sz="2400" dirty="0">
              <a:solidFill>
                <a:srgbClr val="C0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41686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321"/>
    </mc:Choice>
    <mc:Fallback>
      <p:transition spd="slow" advTm="163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36378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97"/>
    </mc:Choice>
    <mc:Fallback>
      <p:transition spd="slow" advTm="160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8575"/>
            <a:ext cx="9192608" cy="68865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9270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894"/>
    </mc:Choice>
    <mc:Fallback>
      <p:transition spd="slow" advTm="158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64002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971"/>
    </mc:Choice>
    <mc:Fallback>
      <p:transition spd="slow" advTm="159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69762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100"/>
    </mc:Choice>
    <mc:Fallback>
      <p:transition spd="slow" advTm="161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138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92480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939"/>
    </mc:Choice>
    <mc:Fallback>
      <p:transition spd="slow" advTm="159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48506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03"/>
    </mc:Choice>
    <mc:Fallback>
      <p:transition spd="slow" advTm="160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04819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36"/>
    </mc:Choice>
    <mc:Fallback>
      <p:transition spd="slow" advTm="160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80658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68"/>
    </mc:Choice>
    <mc:Fallback>
      <p:transition spd="slow" advTm="160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2058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67"/>
    </mc:Choice>
    <mc:Fallback>
      <p:transition spd="slow" advTm="160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3" y="0"/>
            <a:ext cx="919706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35993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180"/>
    </mc:Choice>
    <mc:Fallback>
      <p:transition spd="slow" advTm="161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71979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844"/>
    </mc:Choice>
    <mc:Fallback>
      <p:transition spd="slow" advTm="158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75541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71028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740"/>
    </mc:Choice>
    <mc:Fallback>
      <p:transition spd="slow" advTm="167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52658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908"/>
    </mc:Choice>
    <mc:Fallback>
      <p:transition spd="slow" advTm="159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52838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684"/>
    </mc:Choice>
    <mc:Fallback>
      <p:transition spd="slow" advTm="156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92581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163"/>
    </mc:Choice>
    <mc:Fallback>
      <p:transition spd="slow" advTm="161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10412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181"/>
    </mc:Choice>
    <mc:Fallback>
      <p:transition spd="slow" advTm="161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08324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700"/>
    </mc:Choice>
    <mc:Fallback>
      <p:transition spd="slow" advTm="157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1933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7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1050</TotalTime>
  <Words>20</Words>
  <Application>Microsoft Office PowerPoint</Application>
  <PresentationFormat>Presentación en pantalla (4:3)</PresentationFormat>
  <Paragraphs>3</Paragraphs>
  <Slides>20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20</vt:i4>
      </vt:variant>
    </vt:vector>
  </HeadingPairs>
  <TitlesOfParts>
    <vt:vector size="23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45</cp:revision>
  <cp:lastPrinted>1601-01-01T00:00:00Z</cp:lastPrinted>
  <dcterms:created xsi:type="dcterms:W3CDTF">2015-02-14T17:45:45Z</dcterms:created>
  <dcterms:modified xsi:type="dcterms:W3CDTF">2015-07-12T18:38:19Z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