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90" r:id="rId5"/>
    <p:sldId id="276" r:id="rId6"/>
    <p:sldId id="291" r:id="rId7"/>
    <p:sldId id="275" r:id="rId8"/>
    <p:sldId id="292" r:id="rId9"/>
    <p:sldId id="274" r:id="rId10"/>
    <p:sldId id="293" r:id="rId11"/>
    <p:sldId id="273" r:id="rId12"/>
    <p:sldId id="294" r:id="rId13"/>
    <p:sldId id="272" r:id="rId14"/>
    <p:sldId id="295" r:id="rId15"/>
    <p:sldId id="271" r:id="rId16"/>
    <p:sldId id="296" r:id="rId17"/>
    <p:sldId id="270" r:id="rId18"/>
    <p:sldId id="297" r:id="rId19"/>
    <p:sldId id="269" r:id="rId20"/>
    <p:sldId id="298" r:id="rId21"/>
    <p:sldId id="268" r:id="rId22"/>
    <p:sldId id="299" r:id="rId23"/>
    <p:sldId id="267" r:id="rId24"/>
    <p:sldId id="300" r:id="rId25"/>
    <p:sldId id="266" r:id="rId26"/>
    <p:sldId id="301" r:id="rId27"/>
    <p:sldId id="265" r:id="rId28"/>
    <p:sldId id="302" r:id="rId29"/>
    <p:sldId id="264" r:id="rId30"/>
    <p:sldId id="303" r:id="rId31"/>
    <p:sldId id="263" r:id="rId32"/>
    <p:sldId id="304" r:id="rId33"/>
    <p:sldId id="262" r:id="rId34"/>
    <p:sldId id="305" r:id="rId35"/>
    <p:sldId id="261" r:id="rId36"/>
    <p:sldId id="306" r:id="rId37"/>
    <p:sldId id="260" r:id="rId38"/>
    <p:sldId id="259" r:id="rId39"/>
    <p:sldId id="289" r:id="rId40"/>
    <p:sldId id="288" r:id="rId41"/>
    <p:sldId id="287" r:id="rId42"/>
    <p:sldId id="286" r:id="rId43"/>
    <p:sldId id="285" r:id="rId44"/>
    <p:sldId id="284" r:id="rId45"/>
    <p:sldId id="283" r:id="rId46"/>
    <p:sldId id="282" r:id="rId47"/>
    <p:sldId id="281" r:id="rId48"/>
    <p:sldId id="280" r:id="rId49"/>
    <p:sldId id="279" r:id="rId50"/>
    <p:sldId id="278" r:id="rId51"/>
    <p:sldId id="277" r:id="rId52"/>
    <p:sldId id="307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KlpcLK1sgAqcSbxh1mviA==" hashData="+vcv16l6QgkRDnr7TwowE9HymN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01A83-4B4B-41A5-8CAD-621D5AA3FD11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9597A-E0C3-46D3-A1FA-0C00CB1116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01A83-4B4B-41A5-8CAD-621D5AA3FD11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9597A-E0C3-46D3-A1FA-0C00CB1116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01A83-4B4B-41A5-8CAD-621D5AA3FD11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9597A-E0C3-46D3-A1FA-0C00CB1116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01A83-4B4B-41A5-8CAD-621D5AA3FD11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9597A-E0C3-46D3-A1FA-0C00CB1116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01A83-4B4B-41A5-8CAD-621D5AA3FD11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9597A-E0C3-46D3-A1FA-0C00CB1116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01A83-4B4B-41A5-8CAD-621D5AA3FD11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9597A-E0C3-46D3-A1FA-0C00CB1116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01A83-4B4B-41A5-8CAD-621D5AA3FD11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9597A-E0C3-46D3-A1FA-0C00CB1116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01A83-4B4B-41A5-8CAD-621D5AA3FD11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9597A-E0C3-46D3-A1FA-0C00CB1116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01A83-4B4B-41A5-8CAD-621D5AA3FD11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9597A-E0C3-46D3-A1FA-0C00CB1116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01A83-4B4B-41A5-8CAD-621D5AA3FD11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9597A-E0C3-46D3-A1FA-0C00CB1116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01A83-4B4B-41A5-8CAD-621D5AA3FD11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9597A-E0C3-46D3-A1FA-0C00CB1116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2DDF31-799C-4483-B9C4-3AC941EDABA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01A83-4B4B-41A5-8CAD-621D5AA3FD11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9597A-E0C3-46D3-A1FA-0C00CB1116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5C7BAE-E402-443B-855B-E447675CFAD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gif"/><Relationship Id="rId21" Type="http://schemas.openxmlformats.org/officeDocument/2006/relationships/image" Target="../media/image19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Relationship Id="rId22" Type="http://schemas.openxmlformats.org/officeDocument/2006/relationships/image" Target="../media/image2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jirkasamota.webgarden.cz/image/12859955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jirkasamota.webgarden.cz/image/13015063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jirkasamota.webgarden.cz/image/12812040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jirkasamota.webgarden.cz/image/1301504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jirkasamota.webgarden.cz/image/12812079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jirkasamota.webgarden.cz/image/12812176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jirkasamota.webgarden.cz/image/12812067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jirkasamota.webgarden.cz/image/12812191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jirkasamota.webgarden.cz/image/12812018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jirkasamota.webgarden.cz/image/17204196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jirkasamota.webgarden.cz/image/12811954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jirkasamota.webgarden.cz/image/12811987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jirkasamota.webgarden.cz/image/12811875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jirkasamota.webgarden.cz/image/12811855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uario\Downloads\NECESARIO PARA PPS\11\1279103011_7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340768"/>
            <a:ext cx="781050" cy="1095375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11\1279102990_7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340768"/>
            <a:ext cx="714375" cy="1095375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11\1279102851_0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340768"/>
            <a:ext cx="657225" cy="1095375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11\1279102909_0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1340768"/>
            <a:ext cx="314325" cy="1095375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11\1279103032_59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76466" y="1344537"/>
            <a:ext cx="781050" cy="1143000"/>
          </a:xfrm>
          <a:prstGeom prst="rect">
            <a:avLst/>
          </a:prstGeom>
          <a:noFill/>
        </p:spPr>
      </p:pic>
      <p:pic>
        <p:nvPicPr>
          <p:cNvPr id="10" name="Picture 8" descr="C:\Users\Usuario\Downloads\NECESARIO PARA PPS\11\1279102909_0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1340768"/>
            <a:ext cx="314325" cy="1095375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11\1279103074_20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1340768"/>
            <a:ext cx="838200" cy="1133475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11\1279102707_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1340768"/>
            <a:ext cx="771525" cy="1143000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letra 3\f4f102a8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71800" y="2924944"/>
            <a:ext cx="638175" cy="876300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letra 3\b9b7af6b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63888" y="2924944"/>
            <a:ext cx="695325" cy="895350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letra 3\6f512128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72000" y="2924944"/>
            <a:ext cx="657225" cy="876300"/>
          </a:xfrm>
          <a:prstGeom prst="rect">
            <a:avLst/>
          </a:prstGeom>
          <a:noFill/>
        </p:spPr>
      </p:pic>
      <p:pic>
        <p:nvPicPr>
          <p:cNvPr id="16" name="Picture 13" descr="C:\Users\Usuario\Downloads\NECESARIO PARA PPS\letra 3\b9b7af6b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08104" y="2924944"/>
            <a:ext cx="695325" cy="895350"/>
          </a:xfrm>
          <a:prstGeom prst="rect">
            <a:avLst/>
          </a:prstGeom>
          <a:noFill/>
        </p:spPr>
      </p:pic>
      <p:pic>
        <p:nvPicPr>
          <p:cNvPr id="1039" name="Picture 15" descr="C:\Users\Usuario\Downloads\NECESARIO PARA PPS\5\1144313967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403648" y="4293096"/>
            <a:ext cx="552450" cy="876300"/>
          </a:xfrm>
          <a:prstGeom prst="rect">
            <a:avLst/>
          </a:prstGeom>
          <a:noFill/>
        </p:spPr>
      </p:pic>
      <p:pic>
        <p:nvPicPr>
          <p:cNvPr id="1040" name="Picture 16" descr="C:\Users\Usuario\Downloads\NECESARIO PARA PPS\5\1144314026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051720" y="4293096"/>
            <a:ext cx="733425" cy="904875"/>
          </a:xfrm>
          <a:prstGeom prst="rect">
            <a:avLst/>
          </a:prstGeom>
          <a:noFill/>
        </p:spPr>
      </p:pic>
      <p:pic>
        <p:nvPicPr>
          <p:cNvPr id="1041" name="Picture 17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915816" y="4293096"/>
            <a:ext cx="647700" cy="904875"/>
          </a:xfrm>
          <a:prstGeom prst="rect">
            <a:avLst/>
          </a:prstGeom>
          <a:noFill/>
        </p:spPr>
      </p:pic>
      <p:pic>
        <p:nvPicPr>
          <p:cNvPr id="1042" name="Picture 18" descr="C:\Users\Usuario\Downloads\NECESARIO PARA PPS\letra 2\o1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139952" y="4221088"/>
            <a:ext cx="857250" cy="1066800"/>
          </a:xfrm>
          <a:prstGeom prst="rect">
            <a:avLst/>
          </a:prstGeom>
          <a:noFill/>
        </p:spPr>
      </p:pic>
      <p:pic>
        <p:nvPicPr>
          <p:cNvPr id="1043" name="Picture 19" descr="C:\Users\Usuario\Downloads\NECESARIO PARA PPS\letra 2\j1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076056" y="4221088"/>
            <a:ext cx="657225" cy="1019175"/>
          </a:xfrm>
          <a:prstGeom prst="rect">
            <a:avLst/>
          </a:prstGeom>
          <a:noFill/>
        </p:spPr>
      </p:pic>
      <p:pic>
        <p:nvPicPr>
          <p:cNvPr id="22" name="Picture 18" descr="C:\Users\Usuario\Downloads\NECESARIO PARA PPS\letra 2\o1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868144" y="4149080"/>
            <a:ext cx="857250" cy="1066800"/>
          </a:xfrm>
          <a:prstGeom prst="rect">
            <a:avLst/>
          </a:prstGeom>
          <a:noFill/>
        </p:spPr>
      </p:pic>
      <p:pic>
        <p:nvPicPr>
          <p:cNvPr id="1044" name="Picture 20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804248" y="4149080"/>
            <a:ext cx="790575" cy="1057275"/>
          </a:xfrm>
          <a:prstGeom prst="rect">
            <a:avLst/>
          </a:prstGeom>
          <a:noFill/>
        </p:spPr>
      </p:pic>
      <p:pic>
        <p:nvPicPr>
          <p:cNvPr id="1045" name="Picture 21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436096" y="5301208"/>
            <a:ext cx="2664296" cy="650340"/>
          </a:xfrm>
          <a:prstGeom prst="rect">
            <a:avLst/>
          </a:prstGeom>
          <a:noFill/>
        </p:spPr>
      </p:pic>
      <p:pic>
        <p:nvPicPr>
          <p:cNvPr id="1046" name="Picture 22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203848" y="836712"/>
            <a:ext cx="3019425" cy="396428"/>
          </a:xfrm>
          <a:prstGeom prst="rect">
            <a:avLst/>
          </a:prstGeom>
          <a:noFill/>
        </p:spPr>
      </p:pic>
      <p:pic>
        <p:nvPicPr>
          <p:cNvPr id="1047" name="Picture 23" descr="C:\Users\Usuario\Downloads\NECESARIO PARA PPS\altavoz39[1]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259632" y="2708920"/>
            <a:ext cx="1066800" cy="1296144"/>
          </a:xfrm>
          <a:prstGeom prst="rect">
            <a:avLst/>
          </a:prstGeom>
          <a:noFill/>
        </p:spPr>
      </p:pic>
      <p:pic>
        <p:nvPicPr>
          <p:cNvPr id="1054" name="Picture 30" descr="C:\Users\Usuario\Downloads\MARCOS QUE BRLLAN\7[1]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  <p:sndAc>
      <p:stSnd>
        <p:snd r:embed="rId2" name="11 I Believe in You (Je Crois en Toi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jirkasamota.webgarden.cz/image/1285995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jirkasamota.webgarden.cz/image/1301506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apeta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jirkasamota.webgarden.cz/image/1301504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apeta1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Tapeta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apeta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Tapeta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apeta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jirkasamota.webgarden.cz/image/1720419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APETA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nd06.jxs.cz/078/632/a6993b7aa1_89984399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APETA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nd05.jxs.cz/420/311/b9e03ea0da_81461679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Image and video hosting by TinyP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jirkasamota.webgarden.cz/image/12840403">
            <a:hlinkClick r:id="" tooltip="Kliknutím zavřet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Tapeta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Tapeta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jirkasamota.webgarden.cz/image/13032399">
            <a:hlinkClick r:id="" tooltip="Kliknutím zavřet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Imagen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jirkasamota.webgarden.cz/image/13032418">
            <a:hlinkClick r:id="" tooltip="Kliknutím zavřet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Imagen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jirkasamota.webgarden.cz/image/13032508">
            <a:hlinkClick r:id="" tooltip="Kliknutím zavřet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Imagen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jirkasamota.webgarden.cz/image/13032412">
            <a:hlinkClick r:id="" tooltip="Kliknutím zavřet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Imagen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113"/>
            <a:ext cx="9156700" cy="68691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jirkasamota.webgarden.cz/image/13032410">
            <a:hlinkClick r:id="" tooltip="Kliknutím zavřet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Imagen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jirkasamota.webgarden.cz/image/13032408">
            <a:hlinkClick r:id="" tooltip="Kliknutím zavřet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Imagen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jirkasamota.webgarden.cz/image/13032406">
            <a:hlinkClick r:id="" tooltip="Kliknutím zavřet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5" name="Picture 1" descr="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81250"/>
            <a:ext cx="2857500" cy="44767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Imagen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53524" cy="68675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jirkasamota.webgarden.cz/image/130153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pa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agui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53524" cy="68699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Imagen12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Imagen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PPS HUNGAROS y png de frutas\Beaudiful Bird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2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AWALPAPERS BONITOS\CIELOS ATARDECER Y RELAMPAGOS\Foudre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cuments\AWALPAPERS BONITOS\EL CIELO LA TIERRA\3d-earth-800x6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AWALPAPERS BONITOS\VARIOS\a43ed63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AWALPAPERS BONITOS\VARIOS\tornades_0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cuments\AWALPAPERS BONITOS\VARIOS\SpaceWa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cuments\AWALPAPERS BONITOS\PAJAROS\Kép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146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3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24</cp:revision>
  <dcterms:created xsi:type="dcterms:W3CDTF">2012-12-15T15:01:13Z</dcterms:created>
  <dcterms:modified xsi:type="dcterms:W3CDTF">2012-12-19T15:00:05Z</dcterms:modified>
</cp:coreProperties>
</file>