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58" r:id="rId5"/>
    <p:sldId id="257" r:id="rId6"/>
    <p:sldId id="265" r:id="rId7"/>
    <p:sldId id="264" r:id="rId8"/>
    <p:sldId id="263" r:id="rId9"/>
    <p:sldId id="262" r:id="rId10"/>
    <p:sldId id="261" r:id="rId11"/>
    <p:sldId id="268" r:id="rId12"/>
    <p:sldId id="267" r:id="rId13"/>
    <p:sldId id="266" r:id="rId14"/>
    <p:sldId id="272" r:id="rId15"/>
    <p:sldId id="271" r:id="rId16"/>
    <p:sldId id="270" r:id="rId17"/>
    <p:sldId id="269" r:id="rId18"/>
    <p:sldId id="275" r:id="rId19"/>
    <p:sldId id="274" r:id="rId20"/>
    <p:sldId id="273" r:id="rId21"/>
    <p:sldId id="277" r:id="rId22"/>
    <p:sldId id="276" r:id="rId23"/>
    <p:sldId id="279" r:id="rId24"/>
    <p:sldId id="280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423DE5-FBC7-4CE6-8541-B9A4AE3F99E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F4DC7-DF60-44D6-BBCD-9AC4410AFCFB}" type="datetimeFigureOut">
              <a:rPr lang="es-ES" smtClean="0"/>
              <a:pPr/>
              <a:t>04/11/2012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3DB9-D93D-4018-A66C-B51DC5A27D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138EFF-6C7C-43E7-8904-A9DF1BF4376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ownloads\421c82c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22532" name="Picture 4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88640"/>
            <a:ext cx="885825" cy="1047750"/>
          </a:xfrm>
          <a:prstGeom prst="rect">
            <a:avLst/>
          </a:prstGeom>
          <a:noFill/>
        </p:spPr>
      </p:pic>
      <p:pic>
        <p:nvPicPr>
          <p:cNvPr id="22533" name="Picture 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188640"/>
            <a:ext cx="771525" cy="1019175"/>
          </a:xfrm>
          <a:prstGeom prst="rect">
            <a:avLst/>
          </a:prstGeom>
          <a:noFill/>
        </p:spPr>
      </p:pic>
      <p:pic>
        <p:nvPicPr>
          <p:cNvPr id="8" name="Picture 4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88640"/>
            <a:ext cx="885825" cy="1047750"/>
          </a:xfrm>
          <a:prstGeom prst="rect">
            <a:avLst/>
          </a:prstGeom>
          <a:noFill/>
        </p:spPr>
      </p:pic>
      <p:pic>
        <p:nvPicPr>
          <p:cNvPr id="22534" name="Picture 6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188640"/>
            <a:ext cx="838200" cy="1009650"/>
          </a:xfrm>
          <a:prstGeom prst="rect">
            <a:avLst/>
          </a:prstGeom>
          <a:noFill/>
        </p:spPr>
      </p:pic>
      <p:pic>
        <p:nvPicPr>
          <p:cNvPr id="22535" name="Picture 7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188640"/>
            <a:ext cx="762000" cy="1019175"/>
          </a:xfrm>
          <a:prstGeom prst="rect">
            <a:avLst/>
          </a:prstGeom>
          <a:noFill/>
        </p:spPr>
      </p:pic>
      <p:pic>
        <p:nvPicPr>
          <p:cNvPr id="22536" name="Picture 8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88640"/>
            <a:ext cx="771525" cy="1019175"/>
          </a:xfrm>
          <a:prstGeom prst="rect">
            <a:avLst/>
          </a:prstGeom>
          <a:noFill/>
        </p:spPr>
      </p:pic>
      <p:pic>
        <p:nvPicPr>
          <p:cNvPr id="22537" name="Picture 9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188640"/>
            <a:ext cx="790575" cy="1057275"/>
          </a:xfrm>
          <a:prstGeom prst="rect">
            <a:avLst/>
          </a:prstGeom>
          <a:noFill/>
        </p:spPr>
      </p:pic>
      <p:pic>
        <p:nvPicPr>
          <p:cNvPr id="22539" name="Picture 11" descr="http://grovit.cz/ZABAVNY_majka57/GIF/ABC/p27/G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5572124"/>
            <a:ext cx="914400" cy="1285876"/>
          </a:xfrm>
          <a:prstGeom prst="rect">
            <a:avLst/>
          </a:prstGeom>
          <a:noFill/>
        </p:spPr>
      </p:pic>
      <p:pic>
        <p:nvPicPr>
          <p:cNvPr id="22541" name="Picture 13" descr="http://grovit.cz/ZABAVNY_majka57/GIF/ABC/p27/U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752" y="5572124"/>
            <a:ext cx="914400" cy="1285876"/>
          </a:xfrm>
          <a:prstGeom prst="rect">
            <a:avLst/>
          </a:prstGeom>
          <a:noFill/>
        </p:spPr>
      </p:pic>
      <p:pic>
        <p:nvPicPr>
          <p:cNvPr id="22543" name="Picture 15" descr="http://grovit.cz/ZABAVNY_majka57/GIF/ABC/p27/A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872" y="5572124"/>
            <a:ext cx="923925" cy="1285876"/>
          </a:xfrm>
          <a:prstGeom prst="rect">
            <a:avLst/>
          </a:prstGeom>
          <a:noFill/>
        </p:spPr>
      </p:pic>
      <p:pic>
        <p:nvPicPr>
          <p:cNvPr id="22545" name="Picture 17" descr="http://grovit.cz/ZABAVNY_majka57/GIF/ABC/p27/P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0" y="5572124"/>
            <a:ext cx="876300" cy="1285876"/>
          </a:xfrm>
          <a:prstGeom prst="rect">
            <a:avLst/>
          </a:prstGeom>
          <a:noFill/>
        </p:spPr>
      </p:pic>
      <p:pic>
        <p:nvPicPr>
          <p:cNvPr id="22547" name="Picture 19" descr="http://grovit.cz/ZABAVNY_majka57/GIF/ABC/p27/O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80112" y="5572124"/>
            <a:ext cx="990600" cy="1285876"/>
          </a:xfrm>
          <a:prstGeom prst="rect">
            <a:avLst/>
          </a:prstGeom>
          <a:noFill/>
        </p:spPr>
      </p:pic>
      <p:pic>
        <p:nvPicPr>
          <p:cNvPr id="22549" name="Picture 21" descr="http://grovit.cz/ZABAVNY_majka57/GIF/ABC/p27/S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04248" y="5572124"/>
            <a:ext cx="876300" cy="1285876"/>
          </a:xfrm>
          <a:prstGeom prst="rect">
            <a:avLst/>
          </a:prstGeom>
          <a:noFill/>
        </p:spPr>
      </p:pic>
      <p:pic>
        <p:nvPicPr>
          <p:cNvPr id="22551" name="Picture 23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15816" y="1988840"/>
            <a:ext cx="3019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  <p:sndAc>
      <p:stSnd>
        <p:snd r:embed="rId2" name="banda sinfonica de madrid - la boda de luis alonso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c3f698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5a7d10a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9fe1d8b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wwwwwwwdedales\103fd27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22c2a3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6461e55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6f46a0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0d3681e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428396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30e15ef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1196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17b9d50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6af484a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8d57318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7172" name="Picture 4" descr="C:\Users\Usuario\Downloads\115cba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a6abbe8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9219" name="Picture 3" descr="C:\Users\Usuario\Downloads\a5719a9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863dc17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936f65c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d1c0735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5080000"/>
          </a:xfrm>
          <a:prstGeom prst="rect">
            <a:avLst/>
          </a:prstGeom>
          <a:noFill/>
        </p:spPr>
      </p:pic>
      <p:pic>
        <p:nvPicPr>
          <p:cNvPr id="10243" name="Picture 3" descr="C:\Users\Usuario\Downloads\bc1027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748a36c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930c4b8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5f4b927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107927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4579bf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13315" name="Picture 3" descr="C:\Users\Usuario\Downloads\2651fc5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68332e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</p:spPr>
      </p:pic>
      <p:pic>
        <p:nvPicPr>
          <p:cNvPr id="14339" name="Picture 3" descr="C:\Users\Usuario\Downloads\445fcb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428396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ba84f0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e68c254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6387" name="Picture 3" descr="C:\Users\Usuario\Downloads\e3d3a73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Usuario\Downloads\bd50fb8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17412" name="Picture 4" descr="C:\Users\Usuario\Downloads\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0" y="0"/>
            <a:ext cx="4826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b7f75cf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8435" name="Picture 3" descr="C:\Users\Usuario\Downloads\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Usuario\Downloads\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19460" name="Picture 4" descr="C:\Users\Usuario\Downloads\d6152d7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8158df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71144" cy="6858000"/>
          </a:xfrm>
          <a:prstGeom prst="rect">
            <a:avLst/>
          </a:prstGeom>
          <a:noFill/>
        </p:spPr>
      </p:pic>
      <p:pic>
        <p:nvPicPr>
          <p:cNvPr id="20483" name="Picture 3" descr="C:\Users\Usuario\Downloads\e3f387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b42a65c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21507" name="Picture 3" descr="C:\Users\Usuario\Downloads\3785669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7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60</Words>
  <Application>Microsoft Office PowerPoint</Application>
  <PresentationFormat>Presentación en pantalla (4:3)</PresentationFormat>
  <Paragraphs>28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2012-11-04T19:23:57Z</dcterms:created>
  <dcterms:modified xsi:type="dcterms:W3CDTF">2012-11-04T20:52:47Z</dcterms:modified>
</cp:coreProperties>
</file>