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</p:sldMasterIdLst>
  <p:notesMasterIdLst>
    <p:notesMasterId r:id="rId41"/>
  </p:notesMasterIdLst>
  <p:sldIdLst>
    <p:sldId id="316" r:id="rId4"/>
    <p:sldId id="455" r:id="rId5"/>
    <p:sldId id="497" r:id="rId6"/>
    <p:sldId id="430" r:id="rId7"/>
    <p:sldId id="496" r:id="rId8"/>
    <p:sldId id="477" r:id="rId9"/>
    <p:sldId id="522" r:id="rId10"/>
    <p:sldId id="499" r:id="rId11"/>
    <p:sldId id="519" r:id="rId12"/>
    <p:sldId id="487" r:id="rId13"/>
    <p:sldId id="517" r:id="rId14"/>
    <p:sldId id="523" r:id="rId15"/>
    <p:sldId id="474" r:id="rId16"/>
    <p:sldId id="476" r:id="rId17"/>
    <p:sldId id="473" r:id="rId18"/>
    <p:sldId id="520" r:id="rId19"/>
    <p:sldId id="515" r:id="rId20"/>
    <p:sldId id="518" r:id="rId21"/>
    <p:sldId id="479" r:id="rId22"/>
    <p:sldId id="478" r:id="rId23"/>
    <p:sldId id="484" r:id="rId24"/>
    <p:sldId id="471" r:id="rId25"/>
    <p:sldId id="472" r:id="rId26"/>
    <p:sldId id="485" r:id="rId27"/>
    <p:sldId id="524" r:id="rId28"/>
    <p:sldId id="500" r:id="rId29"/>
    <p:sldId id="493" r:id="rId30"/>
    <p:sldId id="514" r:id="rId31"/>
    <p:sldId id="529" r:id="rId32"/>
    <p:sldId id="530" r:id="rId33"/>
    <p:sldId id="525" r:id="rId34"/>
    <p:sldId id="502" r:id="rId35"/>
    <p:sldId id="526" r:id="rId36"/>
    <p:sldId id="527" r:id="rId37"/>
    <p:sldId id="528" r:id="rId38"/>
    <p:sldId id="317" r:id="rId39"/>
    <p:sldId id="521" r:id="rId40"/>
  </p:sldIdLst>
  <p:sldSz cx="94329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52KngQ2E0k1fNUXGS1c2A==" hashData="TnK361ICnSzZ5iIrtEb7X96/EZ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FF9933"/>
    <a:srgbClr val="CCFF66"/>
    <a:srgbClr val="9933FF"/>
    <a:srgbClr val="6600FF"/>
    <a:srgbClr val="3B32EE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936" y="-180"/>
      </p:cViewPr>
      <p:guideLst>
        <p:guide orient="horz" pos="2160"/>
        <p:guide pos="297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0" Type="http://schemas.openxmlformats.org/officeDocument/2006/relationships/slide" Target="slides/slide17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85800"/>
            <a:ext cx="47148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071563" y="685800"/>
            <a:ext cx="471487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07471" y="2130437"/>
            <a:ext cx="8017986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14939" y="3886200"/>
            <a:ext cx="660304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45138" y="4406912"/>
            <a:ext cx="8017986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45138" y="2906713"/>
            <a:ext cx="8017986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71647" y="1600206"/>
            <a:ext cx="416620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95071" y="1600206"/>
            <a:ext cx="416620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1649" y="1535113"/>
            <a:ext cx="416784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1649" y="2174875"/>
            <a:ext cx="416784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91800" y="1535113"/>
            <a:ext cx="416948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91800" y="2174875"/>
            <a:ext cx="416948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1651" y="273050"/>
            <a:ext cx="310336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88011" y="273062"/>
            <a:ext cx="52732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71651" y="1435103"/>
            <a:ext cx="310336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48922" y="4800600"/>
            <a:ext cx="56597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48922" y="612775"/>
            <a:ext cx="56597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48922" y="5367338"/>
            <a:ext cx="56597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38872" y="274650"/>
            <a:ext cx="2122408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71650" y="274650"/>
            <a:ext cx="6210009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222919" y="6356364"/>
            <a:ext cx="2987095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60267" y="6356364"/>
            <a:ext cx="2201016" cy="365125"/>
          </a:xfrm>
          <a:prstGeom prst="rect">
            <a:avLst/>
          </a:prstGeom>
        </p:spPr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844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07470" y="2130428"/>
            <a:ext cx="8017986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14939" y="3886200"/>
            <a:ext cx="660304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540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71646" y="274638"/>
            <a:ext cx="848963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1646" y="1600206"/>
            <a:ext cx="848963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71649" y="6356362"/>
            <a:ext cx="220101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222917" y="6356362"/>
            <a:ext cx="298709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760264" y="6356362"/>
            <a:ext cx="220101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71649" y="6245225"/>
            <a:ext cx="220101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71646" y="6245225"/>
            <a:ext cx="220101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3.png"/><Relationship Id="rId7" Type="http://schemas.openxmlformats.org/officeDocument/2006/relationships/image" Target="../media/image1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10" Type="http://schemas.openxmlformats.org/officeDocument/2006/relationships/image" Target="../media/image20.gif"/><Relationship Id="rId4" Type="http://schemas.openxmlformats.org/officeDocument/2006/relationships/image" Target="../media/image14.gif"/><Relationship Id="rId9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8.jpeg"/><Relationship Id="rId4" Type="http://schemas.openxmlformats.org/officeDocument/2006/relationships/image" Target="../media/image3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9635300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3099" y="3393101"/>
            <a:ext cx="6858000" cy="7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968024" y="3393101"/>
            <a:ext cx="6858000" cy="71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4329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94329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68452" y="5857911"/>
            <a:ext cx="124938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8447" y="5715019"/>
            <a:ext cx="72118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42932" y="4572028"/>
            <a:ext cx="277729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26799" y="1562510"/>
            <a:ext cx="6786849" cy="300951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Paseo por Logroño con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Taquio Uzqueda Prado 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8154" y="5611366"/>
            <a:ext cx="2072309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716462" y="-642966"/>
            <a:ext cx="471646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07 - RIOJANO DE PURA CEPA - (Jacinto Salazar).wav"/>
          </p:stSnd>
        </p:sndAc>
      </p:transition>
    </mc:Choice>
    <mc:Fallback xmlns="">
      <p:transition spd="slow" advTm="14000">
        <p:fade/>
        <p:sndAc>
          <p:stSnd loop="1">
            <p:snd r:embed="rId7" name="07 - RIOJANO DE PURA CEPA - (Jacinto Salazar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Puede ser una imagen de una o varias personas y al aire lib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74" y="344000"/>
            <a:ext cx="8820918" cy="612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Gelijkbenige driehoek 1"/>
          <p:cNvSpPr/>
          <p:nvPr/>
        </p:nvSpPr>
        <p:spPr>
          <a:xfrm>
            <a:off x="-19939" y="3520920"/>
            <a:ext cx="9432925" cy="3428121"/>
          </a:xfrm>
          <a:prstGeom prst="triangle">
            <a:avLst>
              <a:gd name="adj" fmla="val 50318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3" name="Gelijkbenige driehoek 2"/>
          <p:cNvSpPr/>
          <p:nvPr/>
        </p:nvSpPr>
        <p:spPr>
          <a:xfrm flipV="1">
            <a:off x="41463" y="-14993"/>
            <a:ext cx="9432925" cy="3403890"/>
          </a:xfrm>
          <a:prstGeom prst="triangle">
            <a:avLst>
              <a:gd name="adj" fmla="val 49701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4" name="Gelijkbenige driehoek 3"/>
          <p:cNvSpPr/>
          <p:nvPr/>
        </p:nvSpPr>
        <p:spPr>
          <a:xfrm rot="16200000">
            <a:off x="3755141" y="1147582"/>
            <a:ext cx="6912499" cy="4640058"/>
          </a:xfrm>
          <a:prstGeom prst="triangle">
            <a:avLst>
              <a:gd name="adj" fmla="val 49806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5" name="Gelijkbenige driehoek 4"/>
          <p:cNvSpPr/>
          <p:nvPr/>
        </p:nvSpPr>
        <p:spPr>
          <a:xfrm rot="5400000" flipH="1">
            <a:off x="-1153358" y="1138365"/>
            <a:ext cx="6858000" cy="4551286"/>
          </a:xfrm>
          <a:prstGeom prst="triangle">
            <a:avLst>
              <a:gd name="adj" fmla="val 49417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6" name="Gelijkbenige driehoek 5"/>
          <p:cNvSpPr/>
          <p:nvPr/>
        </p:nvSpPr>
        <p:spPr>
          <a:xfrm flipV="1">
            <a:off x="1" y="2"/>
            <a:ext cx="9432925" cy="3035188"/>
          </a:xfrm>
          <a:prstGeom prst="triangle">
            <a:avLst>
              <a:gd name="adj" fmla="val 49880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7" name="Gelijkbenige driehoek 6"/>
          <p:cNvSpPr/>
          <p:nvPr/>
        </p:nvSpPr>
        <p:spPr>
          <a:xfrm>
            <a:off x="2" y="3827712"/>
            <a:ext cx="9546187" cy="3021102"/>
          </a:xfrm>
          <a:prstGeom prst="triangle">
            <a:avLst>
              <a:gd name="adj" fmla="val 49777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8" name="Gelijkbenige driehoek 7"/>
          <p:cNvSpPr/>
          <p:nvPr/>
        </p:nvSpPr>
        <p:spPr>
          <a:xfrm rot="16200000">
            <a:off x="3970233" y="1339856"/>
            <a:ext cx="6858000" cy="4178294"/>
          </a:xfrm>
          <a:prstGeom prst="triangle">
            <a:avLst>
              <a:gd name="adj" fmla="val 49701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9" name="Gelijkbenige driehoek 8"/>
          <p:cNvSpPr/>
          <p:nvPr/>
        </p:nvSpPr>
        <p:spPr>
          <a:xfrm rot="5400000" flipH="1">
            <a:off x="-1334600" y="1334606"/>
            <a:ext cx="6858000" cy="4188795"/>
          </a:xfrm>
          <a:prstGeom prst="triangle">
            <a:avLst>
              <a:gd name="adj" fmla="val 49764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9155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14:shred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905" y="980730"/>
            <a:ext cx="9458077" cy="4689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414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116063" y="1844824"/>
            <a:ext cx="6543953" cy="2369880"/>
          </a:xfrm>
          <a:prstGeom prst="rect">
            <a:avLst/>
          </a:prstGeom>
          <a:solidFill>
            <a:srgbClr val="FF9933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36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DESCRIPCIÓN DEL </a:t>
            </a:r>
            <a:r>
              <a:rPr lang="es-ES" altLang="es-ES" sz="36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ARTISTA 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Es multidisciplinar,  -Pintar dibujar –          -hacer esculturas - escribir 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y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diseñar entre 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otras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cosas, -  son sus hábitos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mas apreciados. </a:t>
            </a:r>
            <a:endParaRPr lang="es-ES" altLang="es-ES" sz="2800" b="1" i="1" dirty="0">
              <a:solidFill>
                <a:srgbClr val="FF000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344" y="5306266"/>
            <a:ext cx="1486259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shred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Fiel al Camino y a la estampa urbana |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387" y="0"/>
            <a:ext cx="9603317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Gelijkbenige driehoek 1"/>
          <p:cNvSpPr/>
          <p:nvPr/>
        </p:nvSpPr>
        <p:spPr>
          <a:xfrm>
            <a:off x="-19939" y="3520920"/>
            <a:ext cx="9432925" cy="3428121"/>
          </a:xfrm>
          <a:prstGeom prst="triangle">
            <a:avLst>
              <a:gd name="adj" fmla="val 50318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3" name="Gelijkbenige driehoek 2"/>
          <p:cNvSpPr/>
          <p:nvPr/>
        </p:nvSpPr>
        <p:spPr>
          <a:xfrm flipV="1">
            <a:off x="41463" y="-14993"/>
            <a:ext cx="9432925" cy="3403890"/>
          </a:xfrm>
          <a:prstGeom prst="triangle">
            <a:avLst>
              <a:gd name="adj" fmla="val 49701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4" name="Gelijkbenige driehoek 3"/>
          <p:cNvSpPr/>
          <p:nvPr/>
        </p:nvSpPr>
        <p:spPr>
          <a:xfrm rot="16200000">
            <a:off x="3755141" y="1147582"/>
            <a:ext cx="6912499" cy="4640058"/>
          </a:xfrm>
          <a:prstGeom prst="triangle">
            <a:avLst>
              <a:gd name="adj" fmla="val 49806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5" name="Gelijkbenige driehoek 4"/>
          <p:cNvSpPr/>
          <p:nvPr/>
        </p:nvSpPr>
        <p:spPr>
          <a:xfrm rot="5400000" flipH="1">
            <a:off x="-1111894" y="1206651"/>
            <a:ext cx="6858000" cy="4551286"/>
          </a:xfrm>
          <a:prstGeom prst="triangle">
            <a:avLst>
              <a:gd name="adj" fmla="val 49417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6" name="Gelijkbenige driehoek 5"/>
          <p:cNvSpPr/>
          <p:nvPr/>
        </p:nvSpPr>
        <p:spPr>
          <a:xfrm flipV="1">
            <a:off x="1" y="2"/>
            <a:ext cx="9432925" cy="3035188"/>
          </a:xfrm>
          <a:prstGeom prst="triangle">
            <a:avLst>
              <a:gd name="adj" fmla="val 49880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7" name="Gelijkbenige driehoek 6"/>
          <p:cNvSpPr/>
          <p:nvPr/>
        </p:nvSpPr>
        <p:spPr>
          <a:xfrm>
            <a:off x="2" y="3827712"/>
            <a:ext cx="9546187" cy="3021102"/>
          </a:xfrm>
          <a:prstGeom prst="triangle">
            <a:avLst>
              <a:gd name="adj" fmla="val 49777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8" name="Gelijkbenige driehoek 7"/>
          <p:cNvSpPr/>
          <p:nvPr/>
        </p:nvSpPr>
        <p:spPr>
          <a:xfrm rot="16200000">
            <a:off x="3970233" y="1339856"/>
            <a:ext cx="6858000" cy="4178294"/>
          </a:xfrm>
          <a:prstGeom prst="triangle">
            <a:avLst>
              <a:gd name="adj" fmla="val 49701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9" name="Gelijkbenige driehoek 8"/>
          <p:cNvSpPr/>
          <p:nvPr/>
        </p:nvSpPr>
        <p:spPr>
          <a:xfrm rot="5400000" flipH="1">
            <a:off x="-1293138" y="1426523"/>
            <a:ext cx="6858000" cy="4188795"/>
          </a:xfrm>
          <a:prstGeom prst="triangle">
            <a:avLst>
              <a:gd name="adj" fmla="val 49764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7648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14:shred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" y="-315417"/>
            <a:ext cx="9431050" cy="718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975" y="48738"/>
            <a:ext cx="471487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GRAFITO DE LA ANTIGUA PLAZA DE TOROS-LOGROÑO</a:t>
            </a:r>
          </a:p>
        </p:txBody>
      </p:sp>
    </p:spTree>
    <p:extLst>
      <p:ext uri="{BB962C8B-B14F-4D97-AF65-F5344CB8AC3E}">
        <p14:creationId xmlns:p14="http://schemas.microsoft.com/office/powerpoint/2010/main" val="394452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154665" y="1583999"/>
            <a:ext cx="7056784" cy="3539430"/>
          </a:xfrm>
          <a:prstGeom prst="rect">
            <a:avLst/>
          </a:prstGeom>
          <a:solidFill>
            <a:srgbClr val="FF9933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Suele afirmar </a:t>
            </a:r>
            <a:r>
              <a:rPr lang="es-ES" altLang="es-ES" sz="2800" b="1" i="1" dirty="0" err="1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Taquio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Uzqueda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, que es un gran coleccionista de postales, papeles, cromos, sellos, monedas, llaveros, insignias, papeles de azucarillos, mariposas, minerales, discos... y no miente, aunque no resulta menos cierto indicar que él es, realmente, el gran coleccionista de vivencias de Logroño. 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344" y="5306266"/>
            <a:ext cx="1486259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8795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shred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86" y="0"/>
            <a:ext cx="6840761" cy="6870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96183" y="548680"/>
            <a:ext cx="31582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FUENTE DEL PEREGRINO</a:t>
            </a:r>
          </a:p>
        </p:txBody>
      </p:sp>
    </p:spTree>
    <p:extLst>
      <p:ext uri="{BB962C8B-B14F-4D97-AF65-F5344CB8AC3E}">
        <p14:creationId xmlns:p14="http://schemas.microsoft.com/office/powerpoint/2010/main" val="51672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83" y="332658"/>
            <a:ext cx="8729911" cy="6106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6023" y="620688"/>
            <a:ext cx="37893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ESCUELA DE ARTES Y OFICIOS</a:t>
            </a:r>
          </a:p>
        </p:txBody>
      </p:sp>
    </p:spTree>
    <p:extLst>
      <p:ext uri="{BB962C8B-B14F-4D97-AF65-F5344CB8AC3E}">
        <p14:creationId xmlns:p14="http://schemas.microsoft.com/office/powerpoint/2010/main" val="31810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82" y="3"/>
            <a:ext cx="9450388" cy="5345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 descr="Personas-1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82" y="5265739"/>
            <a:ext cx="1177478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Personas-1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566" y="5401633"/>
            <a:ext cx="1188942" cy="151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Personas-07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247" y="5438148"/>
            <a:ext cx="1187304" cy="136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Personas-18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1082" y="5438146"/>
            <a:ext cx="1411663" cy="143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Personas-14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6293" y="5345114"/>
            <a:ext cx="1113609" cy="144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Personas-1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110" y="5441999"/>
            <a:ext cx="1115247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Personas-1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9901" y="5418141"/>
            <a:ext cx="1187304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316px-CoA_of_Logro%C3%B1o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83" y="45840"/>
            <a:ext cx="683571" cy="93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aves48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6233" y="-531813"/>
            <a:ext cx="371749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9" name="AutoShape 31"/>
          <p:cNvSpPr>
            <a:spLocks noChangeArrowheads="1"/>
          </p:cNvSpPr>
          <p:nvPr/>
        </p:nvSpPr>
        <p:spPr bwMode="auto">
          <a:xfrm>
            <a:off x="7112280" y="5345116"/>
            <a:ext cx="360599" cy="327201"/>
          </a:xfrm>
          <a:prstGeom prst="wave">
            <a:avLst>
              <a:gd name="adj1" fmla="val 20644"/>
              <a:gd name="adj2" fmla="val -1542"/>
            </a:avLst>
          </a:prstGeom>
          <a:solidFill>
            <a:srgbClr val="FF0505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4740955"/>
      </p:ext>
    </p:extLst>
  </p:cSld>
  <p:clrMapOvr>
    <a:masterClrMapping/>
  </p:clrMapOvr>
  <p:transition advTm="16000">
    <p:random/>
    <p:sndAc>
      <p:stSnd>
        <p:snd r:embed="rId2" name="LA RIOJA TIERRA HERMO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5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91 0.01088 C 0.021 0.0162 0.01996 0.02245 0.0151 0.02638 C 0.01076 0.02986 0.00503 0.0331 0.00017 0.03541 C -0.00573 0.04328 -0.01164 0.05092 -0.01823 0.0574 C -0.02136 0.06064 -0.02813 0.06643 -0.02813 0.06643 C -0.03438 0.07916 -0.04045 0.07361 -0.04983 0.07963 C -0.06164 0.0875 -0.04827 0.08148 -0.0599 0.08634 C -0.06684 0.09305 -0.07952 0.09722 -0.0882 0.09722 C -0.13368 0.09884 -0.17934 0.09884 -0.22483 0.09953 C -0.23212 0.10301 -0.23542 0.10763 -0.2415 0.11296 C -0.24445 0.11574 -0.24844 0.11504 -0.25157 0.11736 C -0.25504 0.1199 -0.25747 0.12546 -0.26146 0.12615 C -0.28247 0.13055 -0.30365 0.13125 -0.32483 0.1331 C -0.33212 0.13796 -0.33698 0.14513 -0.3448 0.14861 C -0.34653 0.14976 -0.34792 0.15162 -0.34983 0.15277 C -0.35313 0.15486 -0.3599 0.1574 -0.3599 0.1574 C -0.37309 0.15601 -0.375 0.15671 -0.3849 0.15277 C -0.39271 0.14976 -0.39861 0.14467 -0.40643 0.14166 C -0.41372 0.13541 -0.42344 0.12569 -0.43143 0.12199 C -0.43698 0.11111 -0.44566 0.10138 -0.45486 0.09722 C -0.4566 0.09537 -0.45782 0.09259 -0.4599 0.09074 C -0.46302 0.08865 -0.4698 0.08634 -0.4698 0.08634 C -0.56233 0.0875 -0.58507 0.06435 -0.6415 0.10185 C -0.654 0.11041 -0.66476 0.10995 -0.67483 0.1243 C -0.67743 0.13426 -0.67622 0.13588 -0.68316 0.14166 C -0.68577 0.15162 -0.6908 0.16319 -0.69653 0.1706 C -0.70087 0.17662 -0.70712 0.18032 -0.71146 0.18611 C -0.72396 0.20301 -0.70973 0.18935 -0.72153 0.19976 C -0.72518 0.20694 -0.73125 0.21226 -0.7349 0.21944 C -0.74254 0.23495 -0.73768 0.23101 -0.74653 0.23541 C -0.75348 0.24189 -0.75816 0.24953 -0.7665 0.25301 C -0.77136 0.25763 -0.77691 0.25879 -0.78143 0.26412 C -0.7915 0.27546 -0.7974 0.29328 -0.80313 0.30856 C -0.80625 0.31666 -0.80695 0.33055 -0.8165 0.33055 " pathEditMode="relative" ptsTypes="fffffffffffffffffffffffffffffffffA">
                                      <p:cBhvr>
                                        <p:cTn id="58" dur="5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1360"/>
            <a:ext cx="9432925" cy="693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849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000">
        <p14:rippl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325905" y="1196752"/>
            <a:ext cx="7056784" cy="3970318"/>
          </a:xfrm>
          <a:prstGeom prst="rect">
            <a:avLst/>
          </a:prstGeom>
          <a:solidFill>
            <a:srgbClr val="FF9933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Un 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enamorado de su pueblo que lo demuestra en cada cuadro que pinta, en cada elemento que usa para su obra escultórica, en cada palabra que utiliza para sus columnas o crónicas y en cada pieza que incorpora a sus diferentes colecciones, conformando con todo ello un rompecabezas que habla de la historia, vivida por él o no, de su querido Logroño.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344" y="5306266"/>
            <a:ext cx="1486259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438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000">
        <p14:shred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32925" cy="6904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2925" y="214531"/>
            <a:ext cx="37727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PALACETE EN EL ESPOLON-LOGROÑO</a:t>
            </a:r>
          </a:p>
        </p:txBody>
      </p:sp>
    </p:spTree>
    <p:extLst>
      <p:ext uri="{BB962C8B-B14F-4D97-AF65-F5344CB8AC3E}">
        <p14:creationId xmlns:p14="http://schemas.microsoft.com/office/powerpoint/2010/main" val="334258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329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9840" y="116632"/>
            <a:ext cx="47533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ANTIGUO PALACETE EN EL ESPOLON-LOGROÑO</a:t>
            </a:r>
          </a:p>
        </p:txBody>
      </p:sp>
    </p:spTree>
    <p:extLst>
      <p:ext uri="{BB962C8B-B14F-4D97-AF65-F5344CB8AC3E}">
        <p14:creationId xmlns:p14="http://schemas.microsoft.com/office/powerpoint/2010/main" val="417085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432925" cy="684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967" y="260648"/>
            <a:ext cx="37727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PALACETE EN EL ESPOLON-LOGROÑO</a:t>
            </a:r>
          </a:p>
        </p:txBody>
      </p:sp>
    </p:spTree>
    <p:extLst>
      <p:ext uri="{BB962C8B-B14F-4D97-AF65-F5344CB8AC3E}">
        <p14:creationId xmlns:p14="http://schemas.microsoft.com/office/powerpoint/2010/main" val="336681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No hay ninguna descripción de la foto disponi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73" t="-32" r="13972" b="622"/>
          <a:stretch/>
        </p:blipFill>
        <p:spPr bwMode="auto">
          <a:xfrm>
            <a:off x="1692127" y="-11666"/>
            <a:ext cx="6292237" cy="6869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344" y="5306266"/>
            <a:ext cx="1486259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0962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9000">
        <p14:shred/>
      </p:transition>
    </mc:Choice>
    <mc:Fallback xmlns="">
      <p:transition spd="slow" advTm="3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92" y="28245"/>
            <a:ext cx="9761501" cy="692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70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142" y="0"/>
            <a:ext cx="5256584" cy="6931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79959" y="332658"/>
            <a:ext cx="1512168" cy="646331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IGLESIA DE SANTIAGO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4847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158" y="0"/>
            <a:ext cx="5219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959" y="404664"/>
            <a:ext cx="1639028" cy="923330"/>
          </a:xfrm>
          <a:prstGeom prst="rect">
            <a:avLst/>
          </a:prstGeom>
          <a:solidFill>
            <a:srgbClr val="CC66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CALLE </a:t>
            </a:r>
            <a:endParaRPr lang="es-ES" dirty="0" smtClean="0"/>
          </a:p>
          <a:p>
            <a:pPr algn="ctr"/>
            <a:r>
              <a:rPr lang="es-ES" dirty="0" smtClean="0"/>
              <a:t>LA </a:t>
            </a:r>
            <a:r>
              <a:rPr lang="es-ES" dirty="0"/>
              <a:t>CADENA-LOGROÑO</a:t>
            </a:r>
          </a:p>
        </p:txBody>
      </p:sp>
    </p:spTree>
    <p:extLst>
      <p:ext uri="{BB962C8B-B14F-4D97-AF65-F5344CB8AC3E}">
        <p14:creationId xmlns:p14="http://schemas.microsoft.com/office/powerpoint/2010/main" val="127189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159" y="-242416"/>
            <a:ext cx="5400600" cy="708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958" y="254988"/>
            <a:ext cx="1728191" cy="923330"/>
          </a:xfrm>
          <a:prstGeom prst="rect">
            <a:avLst/>
          </a:prstGeom>
          <a:solidFill>
            <a:srgbClr val="CC66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ANTIGUO </a:t>
            </a:r>
            <a:r>
              <a:rPr lang="es-ES" dirty="0" smtClean="0"/>
              <a:t>AYUNTAMIENTO</a:t>
            </a:r>
          </a:p>
          <a:p>
            <a:pPr algn="ctr"/>
            <a:r>
              <a:rPr lang="es-ES" dirty="0" smtClean="0"/>
              <a:t>LOGROÑO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3129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86" y="-23760"/>
            <a:ext cx="6894504" cy="6881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132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9" y="1"/>
            <a:ext cx="9436104" cy="7237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76103" y="1196752"/>
            <a:ext cx="39221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PLAZA DE SAN BARTOLOME-LOGROÑO</a:t>
            </a:r>
          </a:p>
        </p:txBody>
      </p:sp>
    </p:spTree>
    <p:extLst>
      <p:ext uri="{BB962C8B-B14F-4D97-AF65-F5344CB8AC3E}">
        <p14:creationId xmlns:p14="http://schemas.microsoft.com/office/powerpoint/2010/main" val="405428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4638"/>
            <a:ext cx="9432925" cy="6876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84480" y="1229351"/>
            <a:ext cx="3689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PLAZA DEL PARLAMENTO-LOGROÑO</a:t>
            </a:r>
          </a:p>
        </p:txBody>
      </p:sp>
    </p:spTree>
    <p:extLst>
      <p:ext uri="{BB962C8B-B14F-4D97-AF65-F5344CB8AC3E}">
        <p14:creationId xmlns:p14="http://schemas.microsoft.com/office/powerpoint/2010/main" val="3024372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shred/>
        <p:sndAc>
          <p:stSnd>
            <p:snd r:embed="rId2" name="jotas riojanas - himno a logroño[2].wav"/>
          </p:stSnd>
        </p:sndAc>
      </p:transition>
    </mc:Choice>
    <mc:Fallback>
      <p:transition spd="slow" advTm="8000">
        <p:fade/>
        <p:sndAc>
          <p:stSnd>
            <p:snd r:embed="rId2" name="jotas riojanas - himno a logroño[2]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198" y="-18292"/>
            <a:ext cx="5328592" cy="695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983" y="1124744"/>
            <a:ext cx="1761796" cy="923330"/>
          </a:xfrm>
          <a:prstGeom prst="rect">
            <a:avLst/>
          </a:prstGeom>
          <a:solidFill>
            <a:srgbClr val="CC66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MARTINEZ ZAPORTA ,12- LOGROÑO</a:t>
            </a:r>
          </a:p>
        </p:txBody>
      </p:sp>
    </p:spTree>
    <p:extLst>
      <p:ext uri="{BB962C8B-B14F-4D97-AF65-F5344CB8AC3E}">
        <p14:creationId xmlns:p14="http://schemas.microsoft.com/office/powerpoint/2010/main" val="38120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ogroño en el recuerdo (vol. i)-eustaquio uzqueda prado-97884159242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503" y="391177"/>
            <a:ext cx="6336704" cy="613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657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9432925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116062" y="1145742"/>
            <a:ext cx="2527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AGUJA DE PALACIOS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7662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i.pinimg.com/originals/33/9c/92/339c92c5c030c47da8d10b47c309af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15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332086" y="971436"/>
            <a:ext cx="24500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CASA CUNA -LOGROÑO</a:t>
            </a: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 rot="10800000">
            <a:off x="4497710" y="363578"/>
            <a:ext cx="72008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9900" dirty="0" smtClean="0">
                <a:solidFill>
                  <a:srgbClr val="FF0000"/>
                </a:solidFill>
              </a:rPr>
              <a:t>L</a:t>
            </a:r>
            <a:endParaRPr lang="es-ES" sz="19900" dirty="0">
              <a:solidFill>
                <a:srgbClr val="FF0000"/>
              </a:solidFill>
            </a:endParaRPr>
          </a:p>
        </p:txBody>
      </p:sp>
      <p:sp>
        <p:nvSpPr>
          <p:cNvPr id="9" name="8 Triángulo rectángulo"/>
          <p:cNvSpPr/>
          <p:nvPr/>
        </p:nvSpPr>
        <p:spPr>
          <a:xfrm rot="18884254">
            <a:off x="4614534" y="2439539"/>
            <a:ext cx="457200" cy="416049"/>
          </a:xfrm>
          <a:prstGeom prst="rtTriangle">
            <a:avLst/>
          </a:prstGeom>
          <a:solidFill>
            <a:srgbClr val="FF0000"/>
          </a:solidFill>
          <a:ln w="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905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329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836142" y="1372126"/>
            <a:ext cx="25014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PLAZA DE ABASTOS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3936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83" y="332658"/>
            <a:ext cx="8729911" cy="6106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6023" y="620688"/>
            <a:ext cx="37893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ESCUELA DE ARTES Y OFICIOS</a:t>
            </a:r>
          </a:p>
        </p:txBody>
      </p:sp>
    </p:spTree>
    <p:extLst>
      <p:ext uri="{BB962C8B-B14F-4D97-AF65-F5344CB8AC3E}">
        <p14:creationId xmlns:p14="http://schemas.microsoft.com/office/powerpoint/2010/main" val="215520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xposicion taquio uzqueda el camino de santiago en logrono acuare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07" y="620688"/>
            <a:ext cx="8137525" cy="5703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379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atic.larioja.com/www/pre2017/multimedia/noticias/201506/08/media/cortadas/lamina-uzqueda-sin-logo-1--320x3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118" y="5876"/>
            <a:ext cx="5832648" cy="6889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974" y="476672"/>
            <a:ext cx="1152128" cy="1015663"/>
          </a:xfrm>
          <a:prstGeom prst="rect">
            <a:avLst/>
          </a:prstGeom>
          <a:solidFill>
            <a:srgbClr val="CC66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dirty="0"/>
              <a:t> Puerta del </a:t>
            </a:r>
            <a:r>
              <a:rPr lang="es-ES" sz="2000" dirty="0" smtClean="0"/>
              <a:t>Revellín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9078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" y="620688"/>
            <a:ext cx="942255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246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10" y="548682"/>
            <a:ext cx="4583819" cy="579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6" name="Picture 4" descr="No hay ninguna descripción de la foto disponi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408" y="521939"/>
            <a:ext cx="4289297" cy="582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427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No hay ninguna descripción de la foto disponible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7" t="8811" r="9941" b="11365"/>
          <a:stretch/>
        </p:blipFill>
        <p:spPr bwMode="auto">
          <a:xfrm>
            <a:off x="2" y="25116"/>
            <a:ext cx="9478141" cy="683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745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83" y="476439"/>
            <a:ext cx="4479265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0" name="Picture 4" descr="No hay ninguna descripción de la foto disponi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447" y="476439"/>
            <a:ext cx="4499158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3865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94694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61" y="49543"/>
            <a:ext cx="94329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3098" y="3393110"/>
            <a:ext cx="6858000" cy="71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968024" y="3393110"/>
            <a:ext cx="6858000" cy="71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94329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94329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440" y="5464912"/>
            <a:ext cx="621591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04659" y="1067209"/>
            <a:ext cx="3683419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985989" y="1067212"/>
            <a:ext cx="3608732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06 de diciembre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17:29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8154" y="5210969"/>
            <a:ext cx="2072309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4329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4329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802" y="0"/>
            <a:ext cx="503089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4329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79116" y="4724402"/>
            <a:ext cx="275127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970" y="4191000"/>
            <a:ext cx="2436839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210" y="4876800"/>
            <a:ext cx="125772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50254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50254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50254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50254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 Paseo por Logroño con Taqui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 Paseo por Logroño con Taquio</Template>
  <TotalTime>50</TotalTime>
  <Words>272</Words>
  <Application>Microsoft Office PowerPoint</Application>
  <PresentationFormat>Personalizado</PresentationFormat>
  <Paragraphs>38</Paragraphs>
  <Slides>37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37</vt:i4>
      </vt:variant>
    </vt:vector>
  </HeadingPairs>
  <TitlesOfParts>
    <vt:vector size="40" baseType="lpstr">
      <vt:lpstr>De Paseo por Logroño con Taquio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21</cp:revision>
  <dcterms:created xsi:type="dcterms:W3CDTF">2021-12-06T16:29:24Z</dcterms:created>
  <dcterms:modified xsi:type="dcterms:W3CDTF">2021-12-06T17:19:59Z</dcterms:modified>
</cp:coreProperties>
</file>