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41"/>
  </p:notesMasterIdLst>
  <p:sldIdLst>
    <p:sldId id="316" r:id="rId4"/>
    <p:sldId id="498" r:id="rId5"/>
    <p:sldId id="455" r:id="rId6"/>
    <p:sldId id="492" r:id="rId7"/>
    <p:sldId id="475" r:id="rId8"/>
    <p:sldId id="489" r:id="rId9"/>
    <p:sldId id="430" r:id="rId10"/>
    <p:sldId id="496" r:id="rId11"/>
    <p:sldId id="522" r:id="rId12"/>
    <p:sldId id="481" r:id="rId13"/>
    <p:sldId id="461" r:id="rId14"/>
    <p:sldId id="470" r:id="rId15"/>
    <p:sldId id="523" r:id="rId16"/>
    <p:sldId id="490" r:id="rId17"/>
    <p:sldId id="480" r:id="rId18"/>
    <p:sldId id="483" r:id="rId19"/>
    <p:sldId id="468" r:id="rId20"/>
    <p:sldId id="524" r:id="rId21"/>
    <p:sldId id="462" r:id="rId22"/>
    <p:sldId id="525" r:id="rId23"/>
    <p:sldId id="465" r:id="rId24"/>
    <p:sldId id="463" r:id="rId25"/>
    <p:sldId id="464" r:id="rId26"/>
    <p:sldId id="497" r:id="rId27"/>
    <p:sldId id="491" r:id="rId28"/>
    <p:sldId id="526" r:id="rId29"/>
    <p:sldId id="507" r:id="rId30"/>
    <p:sldId id="469" r:id="rId31"/>
    <p:sldId id="509" r:id="rId32"/>
    <p:sldId id="512" r:id="rId33"/>
    <p:sldId id="508" r:id="rId34"/>
    <p:sldId id="503" r:id="rId35"/>
    <p:sldId id="511" r:id="rId36"/>
    <p:sldId id="513" r:id="rId37"/>
    <p:sldId id="484" r:id="rId38"/>
    <p:sldId id="317" r:id="rId39"/>
    <p:sldId id="527" r:id="rId40"/>
  </p:sldIdLst>
  <p:sldSz cx="94329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52KngQ2E0k1fNUXGS1c2A==" hashData="TnK361ICnSzZ5iIrtEb7X96/E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33"/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936" y="-180"/>
      </p:cViewPr>
      <p:guideLst>
        <p:guide orient="horz" pos="2160"/>
        <p:guide pos="297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85800"/>
            <a:ext cx="4714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1" y="2130439"/>
            <a:ext cx="8017986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886200"/>
            <a:ext cx="660304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5138" y="4406914"/>
            <a:ext cx="8017986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5138" y="2906713"/>
            <a:ext cx="801798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1647" y="1600206"/>
            <a:ext cx="41662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95071" y="1600206"/>
            <a:ext cx="41662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1649" y="1535113"/>
            <a:ext cx="41678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1649" y="2174875"/>
            <a:ext cx="41678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91801" y="1535113"/>
            <a:ext cx="416948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91801" y="2174875"/>
            <a:ext cx="416948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652" y="273050"/>
            <a:ext cx="310336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88011" y="273064"/>
            <a:ext cx="52732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1652" y="1435103"/>
            <a:ext cx="310336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48922" y="4800600"/>
            <a:ext cx="56597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48922" y="612775"/>
            <a:ext cx="56597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48922" y="5367338"/>
            <a:ext cx="56597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38872" y="274652"/>
            <a:ext cx="212240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1650" y="274652"/>
            <a:ext cx="621000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222919" y="6356366"/>
            <a:ext cx="2987095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60267" y="6356366"/>
            <a:ext cx="220101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0" y="2130428"/>
            <a:ext cx="801798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886200"/>
            <a:ext cx="660304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934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1646" y="274638"/>
            <a:ext cx="848963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1646" y="1600206"/>
            <a:ext cx="848963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1649" y="6356364"/>
            <a:ext cx="22010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22917" y="6356364"/>
            <a:ext cx="298709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760264" y="6356364"/>
            <a:ext cx="22010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1649" y="6245225"/>
            <a:ext cx="220101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1646" y="6245225"/>
            <a:ext cx="220101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2.jpe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44" y="-111055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099" y="3393101"/>
            <a:ext cx="6858000" cy="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968024" y="3393101"/>
            <a:ext cx="6858000" cy="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4329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4329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8453" y="5857913"/>
            <a:ext cx="124938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447" y="5715019"/>
            <a:ext cx="72118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42932" y="4572030"/>
            <a:ext cx="277729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6799" y="1562510"/>
            <a:ext cx="6786849" cy="30095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Paseo por la Rioja con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Taquio Uzqueda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Prado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155" y="5611366"/>
            <a:ext cx="2072309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716462" y="-642966"/>
            <a:ext cx="471646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shred/>
        <p:sndAc>
          <p:stSnd loop="1">
            <p:snd r:embed="rId2" name="PepeblancoEnlariojanaci.wav"/>
          </p:stSnd>
        </p:sndAc>
      </p:transition>
    </mc:Choice>
    <mc:Fallback>
      <p:transition spd="slow" advTm="14000">
        <p:fade/>
        <p:sndAc>
          <p:stSnd loop="1">
            <p:snd r:embed="rId2" name="PepeblancoEnlariojanac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86" y="-30511"/>
            <a:ext cx="6984776" cy="700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59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aquio Uzqueda publica el segundo volumen de &amp;#39;Logroño en el recuerdo&amp;#39; | La 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39" y="11360"/>
            <a:ext cx="9551359" cy="684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9939" y="3520922"/>
            <a:ext cx="9432925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1463" y="-14993"/>
            <a:ext cx="9432925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3755142" y="1147582"/>
            <a:ext cx="6912499" cy="4640058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1153358" y="1138366"/>
            <a:ext cx="6858000" cy="4551286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9432925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3" y="3827712"/>
            <a:ext cx="9546187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3970233" y="1339857"/>
            <a:ext cx="6858000" cy="4178294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334600" y="1334606"/>
            <a:ext cx="6858000" cy="4188795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15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xposicion taquio uzqueda el camino de santiago en logrono acuar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08" y="620688"/>
            <a:ext cx="8137525" cy="570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57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uede ser arte de al aire libr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8" t="20401" r="17093" b="20613"/>
          <a:stretch/>
        </p:blipFill>
        <p:spPr bwMode="auto">
          <a:xfrm>
            <a:off x="-108072" y="-177868"/>
            <a:ext cx="9689565" cy="703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8030" y="836712"/>
            <a:ext cx="1956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JUBERA - LA RIOJA</a:t>
            </a:r>
          </a:p>
        </p:txBody>
      </p:sp>
    </p:spTree>
    <p:extLst>
      <p:ext uri="{BB962C8B-B14F-4D97-AF65-F5344CB8AC3E}">
        <p14:creationId xmlns:p14="http://schemas.microsoft.com/office/powerpoint/2010/main" val="204627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uede ser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432925" cy="700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2046" y="764704"/>
            <a:ext cx="244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SAN ROMAN - LA RIOJA</a:t>
            </a:r>
          </a:p>
        </p:txBody>
      </p:sp>
    </p:spTree>
    <p:extLst>
      <p:ext uri="{BB962C8B-B14F-4D97-AF65-F5344CB8AC3E}">
        <p14:creationId xmlns:p14="http://schemas.microsoft.com/office/powerpoint/2010/main" val="162450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31603" y="2060848"/>
            <a:ext cx="6543953" cy="2369880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DESCRIPCIÓN DEL </a:t>
            </a:r>
            <a:r>
              <a:rPr lang="es-ES" altLang="es-ES" sz="36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ARTISTA 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Es multidisciplinar,  -Pintar dibujar –          -hacer esculturas - escribir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y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diseñar entre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otras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cosas, -  son sus hábitos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mas apreciados. </a:t>
            </a:r>
            <a:endParaRPr lang="es-ES" altLang="es-ES" sz="2800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45" y="5306266"/>
            <a:ext cx="148625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iel al Camino y a la estampa urbana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386" y="0"/>
            <a:ext cx="960331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9939" y="3520922"/>
            <a:ext cx="9432925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1463" y="-14993"/>
            <a:ext cx="9432925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3755142" y="1147582"/>
            <a:ext cx="6912499" cy="4640058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1111894" y="1206651"/>
            <a:ext cx="6858000" cy="4551286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9432925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3" y="3827712"/>
            <a:ext cx="9546187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3970233" y="1339857"/>
            <a:ext cx="6858000" cy="4178294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293138" y="1426525"/>
            <a:ext cx="6858000" cy="4188795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648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poonful.es/archivos_imagenes_extra/Portada_Taqu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070" y="0"/>
            <a:ext cx="73651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97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uede ser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2" t="19679" r="16815" b="19265"/>
          <a:stretch/>
        </p:blipFill>
        <p:spPr bwMode="auto">
          <a:xfrm>
            <a:off x="9415" y="0"/>
            <a:ext cx="9423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4014" y="764704"/>
            <a:ext cx="2379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TORRECILLA - LA RIOJA</a:t>
            </a:r>
          </a:p>
        </p:txBody>
      </p:sp>
    </p:spTree>
    <p:extLst>
      <p:ext uri="{BB962C8B-B14F-4D97-AF65-F5344CB8AC3E}">
        <p14:creationId xmlns:p14="http://schemas.microsoft.com/office/powerpoint/2010/main" val="341526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de ser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23" y="620688"/>
            <a:ext cx="1934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BRIÑAS - LA RIOJA</a:t>
            </a:r>
          </a:p>
        </p:txBody>
      </p:sp>
    </p:spTree>
    <p:extLst>
      <p:ext uri="{BB962C8B-B14F-4D97-AF65-F5344CB8AC3E}">
        <p14:creationId xmlns:p14="http://schemas.microsoft.com/office/powerpoint/2010/main" val="243495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uede ser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" y="4"/>
            <a:ext cx="942481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6062" y="908720"/>
            <a:ext cx="2292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TREVIJANO - LA RIOJA</a:t>
            </a:r>
          </a:p>
        </p:txBody>
      </p:sp>
    </p:spTree>
    <p:extLst>
      <p:ext uri="{BB962C8B-B14F-4D97-AF65-F5344CB8AC3E}">
        <p14:creationId xmlns:p14="http://schemas.microsoft.com/office/powerpoint/2010/main" val="32128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8000">
        <p14:glitter pattern="hexago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poonful.es/archivos_imagenes_extra/Casa_de_la_Virg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183" y="27458"/>
            <a:ext cx="4885515" cy="684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956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  <p:sndAc>
          <p:stSnd>
            <p:snd r:embed="rId2" name="07 - RIOJANO DE PURA CEPA - (Jacinto Salazar).wav"/>
          </p:stSnd>
        </p:sndAc>
      </p:transition>
    </mc:Choice>
    <mc:Fallback>
      <p:transition spd="slow" advTm="8000">
        <p:fade/>
        <p:sndAc>
          <p:stSnd>
            <p:snd r:embed="rId2" name="07 - RIOJANO DE PURA CEPA - (Jacinto Salazar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uede ser arte de al aire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43" y="0"/>
            <a:ext cx="94432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24" y="620688"/>
            <a:ext cx="3797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NIEVA </a:t>
            </a:r>
            <a:r>
              <a:rPr lang="es-ES" dirty="0" smtClean="0"/>
              <a:t>DE CAMEROS - </a:t>
            </a:r>
            <a:r>
              <a:rPr lang="es-ES" dirty="0"/>
              <a:t>LA RIOJA</a:t>
            </a:r>
          </a:p>
        </p:txBody>
      </p:sp>
    </p:spTree>
    <p:extLst>
      <p:ext uri="{BB962C8B-B14F-4D97-AF65-F5344CB8AC3E}">
        <p14:creationId xmlns:p14="http://schemas.microsoft.com/office/powerpoint/2010/main" val="68254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uede ser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0" t="19579" r="17027" b="19491"/>
          <a:stretch/>
        </p:blipFill>
        <p:spPr bwMode="auto">
          <a:xfrm>
            <a:off x="13650" y="0"/>
            <a:ext cx="95261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68062" y="709307"/>
            <a:ext cx="3091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SOTO DE CAMEROS - LA RIOJA</a:t>
            </a:r>
          </a:p>
        </p:txBody>
      </p:sp>
    </p:spTree>
    <p:extLst>
      <p:ext uri="{BB962C8B-B14F-4D97-AF65-F5344CB8AC3E}">
        <p14:creationId xmlns:p14="http://schemas.microsoft.com/office/powerpoint/2010/main" val="349598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05" y="908720"/>
            <a:ext cx="9458077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" descr="Taquio Uzqueda galería - Home | Facebook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55575" y="1093386"/>
            <a:ext cx="1188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LOGROÑO</a:t>
            </a:r>
          </a:p>
        </p:txBody>
      </p:sp>
    </p:spTree>
    <p:extLst>
      <p:ext uri="{BB962C8B-B14F-4D97-AF65-F5344CB8AC3E}">
        <p14:creationId xmlns:p14="http://schemas.microsoft.com/office/powerpoint/2010/main" val="257649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ustaquio Uzque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2" y="332656"/>
            <a:ext cx="8568952" cy="611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53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spoonful.es/archivos_imagenes_extra/navarre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166" y="-33244"/>
            <a:ext cx="4854109" cy="689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53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uede ser arte de al aire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998" y="517322"/>
            <a:ext cx="4662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ALFARO, ERMITA DEL PILAR - LA RIOJA</a:t>
            </a:r>
          </a:p>
        </p:txBody>
      </p:sp>
    </p:spTree>
    <p:extLst>
      <p:ext uri="{BB962C8B-B14F-4D97-AF65-F5344CB8AC3E}">
        <p14:creationId xmlns:p14="http://schemas.microsoft.com/office/powerpoint/2010/main" val="188940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poonful.es/archivos_imagenes_extra/Taqu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50" y="-1268"/>
            <a:ext cx="4968552" cy="698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65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uede ser arte de al aire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93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4016" y="620689"/>
            <a:ext cx="4714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SAN VICENTE DE LA SONSIERRA </a:t>
            </a:r>
            <a:endParaRPr lang="es-ES" dirty="0" smtClean="0"/>
          </a:p>
          <a:p>
            <a:r>
              <a:rPr lang="es-ES" dirty="0" smtClean="0"/>
              <a:t>- </a:t>
            </a:r>
            <a:r>
              <a:rPr lang="es-ES" dirty="0"/>
              <a:t>LA RIOJA</a:t>
            </a:r>
          </a:p>
        </p:txBody>
      </p:sp>
    </p:spTree>
    <p:extLst>
      <p:ext uri="{BB962C8B-B14F-4D97-AF65-F5344CB8AC3E}">
        <p14:creationId xmlns:p14="http://schemas.microsoft.com/office/powerpoint/2010/main" val="113080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  <p:sndAc>
          <p:stSnd>
            <p:snd r:embed="rId2" name="LA RIOJA TIERRA HERMOSA.wav"/>
          </p:stSnd>
        </p:sndAc>
      </p:transition>
    </mc:Choice>
    <mc:Fallback>
      <p:transition spd="slow" advTm="8000">
        <p:fade/>
        <p:sndAc>
          <p:stSnd>
            <p:snd r:embed="rId2" name="LA RIOJA TIERRA HERMOS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uede ser arte de al aire libr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 t="6766" r="3975" b="3284"/>
          <a:stretch/>
        </p:blipFill>
        <p:spPr bwMode="auto">
          <a:xfrm>
            <a:off x="2" y="-11148"/>
            <a:ext cx="9432926" cy="686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24" y="764708"/>
            <a:ext cx="3960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MONASTERIO DE SAN MILLAN DE SUSO - LA RIOJA</a:t>
            </a:r>
          </a:p>
        </p:txBody>
      </p:sp>
    </p:spTree>
    <p:extLst>
      <p:ext uri="{BB962C8B-B14F-4D97-AF65-F5344CB8AC3E}">
        <p14:creationId xmlns:p14="http://schemas.microsoft.com/office/powerpoint/2010/main" val="199145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uede ser una imagen de al aire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76" y="4"/>
            <a:ext cx="5040560" cy="688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84217" y="332656"/>
            <a:ext cx="2003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IGEA - LA RIOJA</a:t>
            </a:r>
          </a:p>
        </p:txBody>
      </p:sp>
    </p:spTree>
    <p:extLst>
      <p:ext uri="{BB962C8B-B14F-4D97-AF65-F5344CB8AC3E}">
        <p14:creationId xmlns:p14="http://schemas.microsoft.com/office/powerpoint/2010/main" val="267648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05" y="980732"/>
            <a:ext cx="9458077" cy="4689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1965" y="1412776"/>
            <a:ext cx="1407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LOGROÑO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41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Todos los libros del autor Uzqueda Prado Eustaqu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74" y="24991"/>
            <a:ext cx="5384529" cy="761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86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pinimg.com/564x/6f/09/12/6f09123c0ad27f8ee308b026d35ac6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126" y="2896"/>
            <a:ext cx="5372100" cy="707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35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2" t="8482" r="6958" b="10436"/>
          <a:stretch/>
        </p:blipFill>
        <p:spPr bwMode="auto">
          <a:xfrm>
            <a:off x="-72866" y="12382"/>
            <a:ext cx="9528459" cy="6845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0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uede ser una imagen de lib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" y="33172"/>
            <a:ext cx="9606923" cy="682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3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2" t="13326" r="9192" b="12879"/>
          <a:stretch/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59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7" y="547291"/>
            <a:ext cx="4464661" cy="579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4" name="Picture 4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209" y="547291"/>
            <a:ext cx="5160487" cy="59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03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3" t="11854" r="9202" b="12454"/>
          <a:stretch/>
        </p:blipFill>
        <p:spPr bwMode="auto">
          <a:xfrm>
            <a:off x="0" y="1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57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46"/>
            <a:ext cx="9432925" cy="684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46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8" t="10322" r="8548" b="10209"/>
          <a:stretch/>
        </p:blipFill>
        <p:spPr bwMode="auto">
          <a:xfrm>
            <a:off x="-11377" y="0"/>
            <a:ext cx="95522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71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1" y="0"/>
            <a:ext cx="94133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42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86" y="-23760"/>
            <a:ext cx="6894504" cy="688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3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94694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62" y="49543"/>
            <a:ext cx="94329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098" y="3393110"/>
            <a:ext cx="68580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968024" y="3393110"/>
            <a:ext cx="68580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4329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4329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40" y="5464914"/>
            <a:ext cx="621591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04659" y="1067209"/>
            <a:ext cx="368341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985990" y="1067212"/>
            <a:ext cx="360873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18:30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155" y="5210969"/>
            <a:ext cx="2072309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4329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4329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802" y="0"/>
            <a:ext cx="503089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4329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79116" y="4724402"/>
            <a:ext cx="275127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970" y="4191000"/>
            <a:ext cx="243683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210" y="4876800"/>
            <a:ext cx="125772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Paseo por la Rioja con TAQU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Paseo por la Rioja con TAQUIO</Template>
  <TotalTime>90</TotalTime>
  <Words>139</Words>
  <Application>Microsoft Office PowerPoint</Application>
  <PresentationFormat>Personalizado</PresentationFormat>
  <Paragraphs>28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37</vt:i4>
      </vt:variant>
    </vt:vector>
  </HeadingPairs>
  <TitlesOfParts>
    <vt:vector size="40" baseType="lpstr">
      <vt:lpstr>De Paseo por la Rioja con TAQUIO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24</cp:revision>
  <dcterms:created xsi:type="dcterms:W3CDTF">2021-12-06T17:30:20Z</dcterms:created>
  <dcterms:modified xsi:type="dcterms:W3CDTF">2021-12-06T19:01:13Z</dcterms:modified>
</cp:coreProperties>
</file>