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330" r:id="rId4"/>
    <p:sldId id="266" r:id="rId5"/>
    <p:sldId id="267" r:id="rId6"/>
    <p:sldId id="268" r:id="rId7"/>
    <p:sldId id="269" r:id="rId8"/>
    <p:sldId id="274" r:id="rId9"/>
    <p:sldId id="275" r:id="rId10"/>
    <p:sldId id="280" r:id="rId11"/>
    <p:sldId id="281" r:id="rId12"/>
    <p:sldId id="276" r:id="rId13"/>
    <p:sldId id="282" r:id="rId14"/>
    <p:sldId id="279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326" r:id="rId26"/>
    <p:sldId id="294" r:id="rId27"/>
    <p:sldId id="324" r:id="rId28"/>
    <p:sldId id="328" r:id="rId29"/>
    <p:sldId id="296" r:id="rId30"/>
    <p:sldId id="297" r:id="rId31"/>
    <p:sldId id="300" r:id="rId32"/>
    <p:sldId id="298" r:id="rId33"/>
    <p:sldId id="301" r:id="rId34"/>
    <p:sldId id="319" r:id="rId35"/>
    <p:sldId id="304" r:id="rId36"/>
    <p:sldId id="305" r:id="rId37"/>
    <p:sldId id="306" r:id="rId38"/>
    <p:sldId id="307" r:id="rId39"/>
    <p:sldId id="309" r:id="rId40"/>
    <p:sldId id="310" r:id="rId41"/>
    <p:sldId id="311" r:id="rId42"/>
    <p:sldId id="312" r:id="rId43"/>
    <p:sldId id="315" r:id="rId44"/>
    <p:sldId id="317" r:id="rId45"/>
    <p:sldId id="316" r:id="rId46"/>
    <p:sldId id="302" r:id="rId47"/>
    <p:sldId id="320" r:id="rId48"/>
    <p:sldId id="329" r:id="rId49"/>
    <p:sldId id="325" r:id="rId50"/>
    <p:sldId id="332" r:id="rId51"/>
    <p:sldId id="259" r:id="rId52"/>
    <p:sldId id="33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TtvGY6lruo97NlsPiT0Qw==" hashData="p04jrsMQ4lVhnmzAhGDiSemdp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A26D1"/>
    <a:srgbClr val="B41EAD"/>
    <a:srgbClr val="155FF3"/>
    <a:srgbClr val="E45506"/>
    <a:srgbClr val="93198D"/>
    <a:srgbClr val="0943B7"/>
    <a:srgbClr val="8238BA"/>
    <a:srgbClr val="B21EAB"/>
    <a:srgbClr val="AE1EA7"/>
    <a:srgbClr val="E66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014" autoAdjust="0"/>
  </p:normalViewPr>
  <p:slideViewPr>
    <p:cSldViewPr>
      <p:cViewPr>
        <p:scale>
          <a:sx n="50" d="100"/>
          <a:sy n="50" d="100"/>
        </p:scale>
        <p:origin x="-9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55F62-CB5E-431C-87F2-ED66C7648AB4}" type="datetimeFigureOut">
              <a:rPr lang="es-ES" smtClean="0"/>
              <a:pPr/>
              <a:t>16/10/2015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B6EF1-3FE9-4E0C-ACA6-1A4444A1A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500034" y="0"/>
            <a:ext cx="807249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0" y="-357214"/>
            <a:ext cx="9144000" cy="6858000"/>
          </a:xfrm>
          <a:prstGeom prst="blockArc">
            <a:avLst>
              <a:gd name="adj1" fmla="val 10767877"/>
              <a:gd name="adj2" fmla="val 11851"/>
              <a:gd name="adj3" fmla="val 7583"/>
            </a:avLst>
          </a:prstGeom>
          <a:gradFill>
            <a:gsLst>
              <a:gs pos="95000">
                <a:srgbClr val="FF0000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0" y="500042"/>
            <a:ext cx="9144000" cy="6858000"/>
          </a:xfrm>
          <a:prstGeom prst="blockArc">
            <a:avLst>
              <a:gd name="adj1" fmla="val 10767877"/>
              <a:gd name="adj2" fmla="val 11851"/>
              <a:gd name="adj3" fmla="val 7583"/>
            </a:avLst>
          </a:prstGeom>
          <a:gradFill>
            <a:gsLst>
              <a:gs pos="95000">
                <a:srgbClr val="7030A0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0" y="1571612"/>
            <a:ext cx="9144000" cy="6858000"/>
          </a:xfrm>
          <a:prstGeom prst="blockArc">
            <a:avLst>
              <a:gd name="adj1" fmla="val 10767877"/>
              <a:gd name="adj2" fmla="val 11851"/>
              <a:gd name="adj3" fmla="val 7583"/>
            </a:avLst>
          </a:prstGeom>
          <a:gradFill>
            <a:gsLst>
              <a:gs pos="95000">
                <a:srgbClr val="09BB2B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0" y="2500306"/>
            <a:ext cx="9144000" cy="7215238"/>
          </a:xfrm>
          <a:prstGeom prst="blockArc">
            <a:avLst>
              <a:gd name="adj1" fmla="val 10767877"/>
              <a:gd name="adj2" fmla="val 64872"/>
              <a:gd name="adj3" fmla="val 8418"/>
            </a:avLst>
          </a:prstGeom>
          <a:gradFill>
            <a:gsLst>
              <a:gs pos="95000">
                <a:srgbClr val="DA26D1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" name="2 Arco de bloque"/>
          <p:cNvSpPr/>
          <p:nvPr/>
        </p:nvSpPr>
        <p:spPr>
          <a:xfrm>
            <a:off x="0" y="3643314"/>
            <a:ext cx="9144000" cy="7429552"/>
          </a:xfrm>
          <a:prstGeom prst="blockArc">
            <a:avLst>
              <a:gd name="adj1" fmla="val 10767877"/>
              <a:gd name="adj2" fmla="val 76680"/>
              <a:gd name="adj3" fmla="val 7463"/>
            </a:avLst>
          </a:prstGeom>
          <a:gradFill>
            <a:gsLst>
              <a:gs pos="95000">
                <a:srgbClr val="FFC000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1 Arco de bloque"/>
          <p:cNvSpPr/>
          <p:nvPr/>
        </p:nvSpPr>
        <p:spPr>
          <a:xfrm>
            <a:off x="0" y="4786322"/>
            <a:ext cx="9144000" cy="6715172"/>
          </a:xfrm>
          <a:prstGeom prst="blockArc">
            <a:avLst>
              <a:gd name="adj1" fmla="val 10698737"/>
              <a:gd name="adj2" fmla="val 141119"/>
              <a:gd name="adj3" fmla="val 9047"/>
            </a:avLst>
          </a:prstGeom>
          <a:gradFill>
            <a:gsLst>
              <a:gs pos="95000">
                <a:srgbClr val="2618D8"/>
              </a:gs>
              <a:gs pos="100000">
                <a:schemeClr val="tx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026" name="Picture 2" descr="C:\Users\Ana María\Desktop\color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0327" y="1428736"/>
            <a:ext cx="5068392" cy="30729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500098" y="-428652"/>
            <a:ext cx="9929882" cy="90726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wheel spokes="2"/>
    <p:sndAc>
      <p:stSnd loop="1">
        <p:snd r:embed="rId2" name="DJ Kramni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8" grpId="0" animBg="1"/>
      <p:bldP spid="7" grpId="0" animBg="1"/>
      <p:bldP spid="5" grpId="0" animBg="1"/>
      <p:bldP spid="4" grpId="0" animBg="1"/>
      <p:bldP spid="3" grpId="0" animBg="1"/>
      <p:bldP spid="2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7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9" name="638 Estrella de 32 puntas"/>
          <p:cNvSpPr/>
          <p:nvPr/>
        </p:nvSpPr>
        <p:spPr>
          <a:xfrm>
            <a:off x="0" y="0"/>
            <a:ext cx="9144000" cy="6858000"/>
          </a:xfrm>
          <a:prstGeom prst="star32">
            <a:avLst>
              <a:gd name="adj" fmla="val 30833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1" name="730 Estrella de 24 puntas"/>
          <p:cNvSpPr/>
          <p:nvPr/>
        </p:nvSpPr>
        <p:spPr>
          <a:xfrm>
            <a:off x="0" y="0"/>
            <a:ext cx="9144000" cy="6858000"/>
          </a:xfrm>
          <a:prstGeom prst="star24">
            <a:avLst>
              <a:gd name="adj" fmla="val 24722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2" name="731 Estrella de 32 puntas"/>
          <p:cNvSpPr/>
          <p:nvPr/>
        </p:nvSpPr>
        <p:spPr>
          <a:xfrm>
            <a:off x="0" y="0"/>
            <a:ext cx="9144000" cy="6858000"/>
          </a:xfrm>
          <a:prstGeom prst="star32">
            <a:avLst>
              <a:gd name="adj" fmla="val 2944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28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5" presetClass="exit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300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8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30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0" grpId="0" animBg="1"/>
      <p:bldP spid="639" grpId="0" animBg="1"/>
      <p:bldP spid="639" grpId="1" animBg="1"/>
      <p:bldP spid="639" grpId="2" animBg="1"/>
      <p:bldP spid="731" grpId="0" animBg="1"/>
      <p:bldP spid="731" grpId="1" animBg="1"/>
      <p:bldP spid="731" grpId="2" animBg="1"/>
      <p:bldP spid="732" grpId="0" animBg="1"/>
      <p:bldP spid="732" grpId="1" animBg="1"/>
      <p:bldP spid="732" grpId="2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3" name="2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4" name="3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5" name="4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6" name="5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7" name="6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8" name="7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9" name="8 Estrella de 16 puntas"/>
          <p:cNvSpPr/>
          <p:nvPr/>
        </p:nvSpPr>
        <p:spPr>
          <a:xfrm>
            <a:off x="2928926" y="1714488"/>
            <a:ext cx="3214710" cy="3429024"/>
          </a:xfrm>
          <a:prstGeom prst="star16">
            <a:avLst>
              <a:gd name="adj" fmla="val 17605"/>
            </a:avLst>
          </a:prstGeom>
          <a:gradFill>
            <a:gsLst>
              <a:gs pos="0">
                <a:srgbClr val="FFC000"/>
              </a:gs>
              <a:gs pos="21001">
                <a:srgbClr val="C74227"/>
              </a:gs>
              <a:gs pos="35001">
                <a:srgbClr val="1A8D48"/>
              </a:gs>
              <a:gs pos="52000">
                <a:srgbClr val="FFC000"/>
              </a:gs>
              <a:gs pos="73000">
                <a:srgbClr val="7030A0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 animBg="1"/>
      <p:bldP spid="2" grpId="1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 rot="5400000">
            <a:off x="142832" y="1857376"/>
            <a:ext cx="5500726" cy="3500438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10" name="9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6" name="15 Grupo"/>
          <p:cNvGrpSpPr/>
          <p:nvPr/>
        </p:nvGrpSpPr>
        <p:grpSpPr>
          <a:xfrm rot="16200000">
            <a:off x="3500430" y="1857364"/>
            <a:ext cx="5429288" cy="3286148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17" name="16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19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1571604" y="3286124"/>
            <a:ext cx="6000792" cy="3000396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2" name="1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" name="2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3" name="22 Grupo"/>
          <p:cNvGrpSpPr/>
          <p:nvPr/>
        </p:nvGrpSpPr>
        <p:grpSpPr>
          <a:xfrm rot="10800000">
            <a:off x="1428728" y="785794"/>
            <a:ext cx="6143668" cy="2786082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24" name="23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25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" name="26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27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28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>
                <a:gsLst>
                  <a:gs pos="0">
                    <a:srgbClr val="CA6E6C"/>
                  </a:gs>
                  <a:gs pos="21001">
                    <a:schemeClr val="accent2">
                      <a:lumMod val="75000"/>
                    </a:schemeClr>
                  </a:gs>
                  <a:gs pos="35001">
                    <a:srgbClr val="FFFF00"/>
                  </a:gs>
                  <a:gs pos="52000">
                    <a:srgbClr val="FFFF00"/>
                  </a:gs>
                  <a:gs pos="73000">
                    <a:srgbClr val="DA26D1">
                      <a:alpha val="65000"/>
                    </a:srgbClr>
                  </a:gs>
                </a:gsLst>
                <a:lin ang="5400000" scaled="0"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Menos"/>
          <p:cNvSpPr/>
          <p:nvPr/>
        </p:nvSpPr>
        <p:spPr>
          <a:xfrm>
            <a:off x="0" y="714356"/>
            <a:ext cx="914400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enos"/>
          <p:cNvSpPr/>
          <p:nvPr/>
        </p:nvSpPr>
        <p:spPr>
          <a:xfrm>
            <a:off x="0" y="5357826"/>
            <a:ext cx="914400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Menos"/>
          <p:cNvSpPr/>
          <p:nvPr/>
        </p:nvSpPr>
        <p:spPr>
          <a:xfrm>
            <a:off x="0" y="1428736"/>
            <a:ext cx="914400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enos"/>
          <p:cNvSpPr/>
          <p:nvPr/>
        </p:nvSpPr>
        <p:spPr>
          <a:xfrm>
            <a:off x="0" y="4643446"/>
            <a:ext cx="914400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enos"/>
          <p:cNvSpPr/>
          <p:nvPr/>
        </p:nvSpPr>
        <p:spPr>
          <a:xfrm rot="5400000">
            <a:off x="-2078837" y="3078945"/>
            <a:ext cx="664371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enos"/>
          <p:cNvSpPr/>
          <p:nvPr/>
        </p:nvSpPr>
        <p:spPr>
          <a:xfrm rot="5400000">
            <a:off x="-1293051" y="3078945"/>
            <a:ext cx="6643710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enos"/>
          <p:cNvSpPr/>
          <p:nvPr/>
        </p:nvSpPr>
        <p:spPr>
          <a:xfrm rot="16200000">
            <a:off x="3814766" y="3114664"/>
            <a:ext cx="6572272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enos"/>
          <p:cNvSpPr/>
          <p:nvPr/>
        </p:nvSpPr>
        <p:spPr>
          <a:xfrm rot="16200000">
            <a:off x="4529146" y="3114664"/>
            <a:ext cx="6572272" cy="914400"/>
          </a:xfrm>
          <a:prstGeom prst="mathMinus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0000"/>
              </a:gs>
              <a:gs pos="52000">
                <a:srgbClr val="DA26D1"/>
              </a:gs>
              <a:gs pos="73000">
                <a:srgbClr val="FFFF00"/>
              </a:gs>
              <a:gs pos="73000">
                <a:srgbClr val="0070C0"/>
              </a:gs>
              <a:gs pos="73000">
                <a:srgbClr val="0070C0"/>
              </a:gs>
            </a:gsLst>
            <a:lin ang="5400000" scaled="0"/>
          </a:gradFill>
          <a:scene3d>
            <a:camera prst="orthographicFront"/>
            <a:lightRig rig="morning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riángulo rectángulo"/>
          <p:cNvSpPr/>
          <p:nvPr/>
        </p:nvSpPr>
        <p:spPr>
          <a:xfrm>
            <a:off x="0" y="0"/>
            <a:ext cx="2143108" cy="6858000"/>
          </a:xfrm>
          <a:prstGeom prst="rtTriangle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DA26D1"/>
              </a:gs>
              <a:gs pos="73000">
                <a:srgbClr val="DA26D1"/>
              </a:gs>
              <a:gs pos="73000">
                <a:srgbClr val="0070C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 rot="5400000">
            <a:off x="3536161" y="-3536161"/>
            <a:ext cx="2071678" cy="9144000"/>
          </a:xfrm>
          <a:prstGeom prst="rtTriangle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DA26D1"/>
              </a:gs>
              <a:gs pos="73000">
                <a:srgbClr val="DA26D1"/>
              </a:gs>
              <a:gs pos="73000">
                <a:srgbClr val="0070C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6200000">
            <a:off x="3571880" y="1285880"/>
            <a:ext cx="2000240" cy="9144000"/>
          </a:xfrm>
          <a:prstGeom prst="rtTriangle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DA26D1"/>
              </a:gs>
              <a:gs pos="73000">
                <a:srgbClr val="DA26D1"/>
              </a:gs>
              <a:gs pos="73000">
                <a:srgbClr val="0070C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7215206" y="0"/>
            <a:ext cx="1928794" cy="6858000"/>
          </a:xfrm>
          <a:prstGeom prst="rtTriangle">
            <a:avLst/>
          </a:prstGeom>
          <a:gradFill>
            <a:gsLst>
              <a:gs pos="0">
                <a:srgbClr val="0070C0"/>
              </a:gs>
              <a:gs pos="21001">
                <a:srgbClr val="0070C0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DA26D1"/>
              </a:gs>
              <a:gs pos="73000">
                <a:srgbClr val="DA26D1"/>
              </a:gs>
              <a:gs pos="73000">
                <a:srgbClr val="0070C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:\MIS COSAS\DOCUMENTOS ANA\COLORES\AMARILLO\6691335289_83b5edfa4e_b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0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643050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571612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214686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14686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908546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Picture 2" descr="C:\Users\Ana María\Desktop\PNG\EFECTOS\destello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908546"/>
            <a:ext cx="1949454" cy="1949454"/>
          </a:xfrm>
          <a:prstGeom prst="star16">
            <a:avLst>
              <a:gd name="adj" fmla="val 16979"/>
            </a:avLst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Picture 3" descr="E:\MIS COSAS\DOCUMENTOS ANA\COLORES\PURPURA\669133528j9_83b5edfa4e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1643050"/>
            <a:ext cx="1785918" cy="1785918"/>
          </a:xfrm>
          <a:prstGeom prst="donut">
            <a:avLst/>
          </a:prstGeom>
          <a:noFill/>
        </p:spPr>
      </p:pic>
      <p:pic>
        <p:nvPicPr>
          <p:cNvPr id="13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3500438"/>
            <a:ext cx="1785918" cy="1785918"/>
          </a:xfrm>
          <a:prstGeom prst="donut">
            <a:avLst/>
          </a:prstGeom>
          <a:noFill/>
        </p:spPr>
      </p:pic>
      <p:pic>
        <p:nvPicPr>
          <p:cNvPr id="14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85918" y="1643050"/>
            <a:ext cx="1785918" cy="1785918"/>
          </a:xfrm>
          <a:prstGeom prst="donut">
            <a:avLst/>
          </a:prstGeom>
          <a:noFill/>
        </p:spPr>
      </p:pic>
      <p:pic>
        <p:nvPicPr>
          <p:cNvPr id="15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85918" y="3500438"/>
            <a:ext cx="1785918" cy="1785918"/>
          </a:xfrm>
          <a:prstGeom prst="donut">
            <a:avLst/>
          </a:prstGeom>
          <a:noFill/>
        </p:spPr>
      </p:pic>
      <p:pic>
        <p:nvPicPr>
          <p:cNvPr id="16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571868" y="1643050"/>
            <a:ext cx="1785918" cy="1785918"/>
          </a:xfrm>
          <a:prstGeom prst="donut">
            <a:avLst/>
          </a:prstGeom>
          <a:noFill/>
        </p:spPr>
      </p:pic>
      <p:pic>
        <p:nvPicPr>
          <p:cNvPr id="17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571868" y="3500438"/>
            <a:ext cx="1785918" cy="1785918"/>
          </a:xfrm>
          <a:prstGeom prst="donut">
            <a:avLst/>
          </a:prstGeom>
          <a:noFill/>
        </p:spPr>
      </p:pic>
      <p:pic>
        <p:nvPicPr>
          <p:cNvPr id="18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357818" y="1643050"/>
            <a:ext cx="1785918" cy="1785918"/>
          </a:xfrm>
          <a:prstGeom prst="donut">
            <a:avLst/>
          </a:prstGeom>
          <a:noFill/>
        </p:spPr>
      </p:pic>
      <p:pic>
        <p:nvPicPr>
          <p:cNvPr id="19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357818" y="3500438"/>
            <a:ext cx="1785918" cy="1785918"/>
          </a:xfrm>
          <a:prstGeom prst="donut">
            <a:avLst/>
          </a:prstGeom>
          <a:noFill/>
        </p:spPr>
      </p:pic>
      <p:pic>
        <p:nvPicPr>
          <p:cNvPr id="20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143768" y="1643050"/>
            <a:ext cx="1785918" cy="1785918"/>
          </a:xfrm>
          <a:prstGeom prst="donut">
            <a:avLst/>
          </a:prstGeom>
          <a:noFill/>
        </p:spPr>
      </p:pic>
      <p:pic>
        <p:nvPicPr>
          <p:cNvPr id="21" name="Picture 2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A26D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143768" y="3500438"/>
            <a:ext cx="1785918" cy="1785918"/>
          </a:xfrm>
          <a:prstGeom prst="donut">
            <a:avLst/>
          </a:prstGeom>
          <a:noFill/>
        </p:spPr>
      </p:pic>
      <p:pic>
        <p:nvPicPr>
          <p:cNvPr id="34" name="Picture 5" descr="E:\MIS COSAS\DOCUMENTOS ANA\COLORES\VERDE\6691335289_83b5edfa4e_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857488" y="0"/>
            <a:ext cx="1714512" cy="1714512"/>
          </a:xfrm>
          <a:prstGeom prst="rect">
            <a:avLst/>
          </a:prstGeom>
          <a:noFill/>
        </p:spPr>
      </p:pic>
      <p:pic>
        <p:nvPicPr>
          <p:cNvPr id="36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857488" y="1714488"/>
            <a:ext cx="1714512" cy="1643074"/>
          </a:xfrm>
          <a:prstGeom prst="rect">
            <a:avLst/>
          </a:prstGeom>
          <a:noFill/>
        </p:spPr>
      </p:pic>
      <p:pic>
        <p:nvPicPr>
          <p:cNvPr id="37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857488" y="3357562"/>
            <a:ext cx="1714480" cy="1714480"/>
          </a:xfrm>
          <a:prstGeom prst="rect">
            <a:avLst/>
          </a:prstGeom>
          <a:noFill/>
        </p:spPr>
      </p:pic>
      <p:pic>
        <p:nvPicPr>
          <p:cNvPr id="38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786042" y="5072074"/>
            <a:ext cx="1785926" cy="1785926"/>
          </a:xfrm>
          <a:prstGeom prst="rect">
            <a:avLst/>
          </a:prstGeom>
          <a:noFill/>
        </p:spPr>
      </p:pic>
      <p:pic>
        <p:nvPicPr>
          <p:cNvPr id="39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572000" y="0"/>
            <a:ext cx="1714512" cy="1714512"/>
          </a:xfrm>
          <a:prstGeom prst="rect">
            <a:avLst/>
          </a:prstGeom>
          <a:noFill/>
        </p:spPr>
      </p:pic>
      <p:pic>
        <p:nvPicPr>
          <p:cNvPr id="40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572000" y="1714488"/>
            <a:ext cx="1714512" cy="1643074"/>
          </a:xfrm>
          <a:prstGeom prst="rect">
            <a:avLst/>
          </a:prstGeom>
          <a:noFill/>
        </p:spPr>
      </p:pic>
      <p:pic>
        <p:nvPicPr>
          <p:cNvPr id="41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572000" y="3357562"/>
            <a:ext cx="1714480" cy="1714480"/>
          </a:xfrm>
          <a:prstGeom prst="rect">
            <a:avLst/>
          </a:prstGeom>
          <a:noFill/>
        </p:spPr>
      </p:pic>
      <p:pic>
        <p:nvPicPr>
          <p:cNvPr id="42" name="Picture 3" descr="C:\Users\Ana María\Desktop\PNG\EFECTOS\destello1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1FF0D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500554" y="5072074"/>
            <a:ext cx="1785926" cy="1785926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000"/>
                            </p:stCondLst>
                            <p:childTnLst>
                              <p:par>
                                <p:cTn id="10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ágrima"/>
          <p:cNvSpPr/>
          <p:nvPr/>
        </p:nvSpPr>
        <p:spPr>
          <a:xfrm>
            <a:off x="3143240" y="285728"/>
            <a:ext cx="1428760" cy="1357322"/>
          </a:xfrm>
          <a:prstGeom prst="teardrop">
            <a:avLst>
              <a:gd name="adj" fmla="val 159166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>
            <a:off x="3143240" y="1571612"/>
            <a:ext cx="1428760" cy="1357322"/>
          </a:xfrm>
          <a:prstGeom prst="teardrop">
            <a:avLst>
              <a:gd name="adj" fmla="val 164500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40" y="2928934"/>
            <a:ext cx="1428760" cy="1357322"/>
          </a:xfrm>
          <a:prstGeom prst="teardrop">
            <a:avLst>
              <a:gd name="adj" fmla="val 161833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3143240" y="4214818"/>
            <a:ext cx="1428760" cy="1357322"/>
          </a:xfrm>
          <a:prstGeom prst="teardrop">
            <a:avLst>
              <a:gd name="adj" fmla="val 156500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214678" y="5500678"/>
            <a:ext cx="1428760" cy="1357322"/>
          </a:xfrm>
          <a:prstGeom prst="teardrop">
            <a:avLst>
              <a:gd name="adj" fmla="val 159166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flipH="1">
            <a:off x="5143504" y="285728"/>
            <a:ext cx="1357322" cy="1357322"/>
          </a:xfrm>
          <a:prstGeom prst="teardrop">
            <a:avLst>
              <a:gd name="adj" fmla="val 171096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flipH="1">
            <a:off x="5143504" y="1571612"/>
            <a:ext cx="1357322" cy="1357322"/>
          </a:xfrm>
          <a:prstGeom prst="teardrop">
            <a:avLst>
              <a:gd name="adj" fmla="val 159868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flipH="1">
            <a:off x="5143504" y="2928934"/>
            <a:ext cx="1357322" cy="1357322"/>
          </a:xfrm>
          <a:prstGeom prst="teardrop">
            <a:avLst>
              <a:gd name="adj" fmla="val 159868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flipH="1">
            <a:off x="5143504" y="4214818"/>
            <a:ext cx="1357322" cy="1357322"/>
          </a:xfrm>
          <a:prstGeom prst="teardrop">
            <a:avLst>
              <a:gd name="adj" fmla="val 159868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flipH="1">
            <a:off x="5214942" y="5500678"/>
            <a:ext cx="1357322" cy="1357322"/>
          </a:xfrm>
          <a:prstGeom prst="teardrop">
            <a:avLst>
              <a:gd name="adj" fmla="val 159868"/>
            </a:avLst>
          </a:prstGeom>
          <a:gradFill flip="none" rotWithShape="1">
            <a:gsLst>
              <a:gs pos="78000">
                <a:srgbClr val="DA26D1">
                  <a:alpha val="56000"/>
                </a:srgbClr>
              </a:gs>
              <a:gs pos="37000">
                <a:srgbClr val="0070C0">
                  <a:alpha val="7000"/>
                </a:srgbClr>
              </a:gs>
              <a:gs pos="100000">
                <a:srgbClr val="155FF3">
                  <a:alpha val="2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sx="1000" sy="1000" algn="r" rotWithShape="0">
              <a:prstClr val="black"/>
            </a:outerShdw>
          </a:effectLst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9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9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9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9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9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9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9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9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9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9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9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9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9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9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9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9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9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9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9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9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9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9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9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9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9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9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9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9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2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 animBg="1"/>
      <p:bldP spid="2" grpId="1" animBg="1"/>
      <p:bldP spid="2" grpId="2" animBg="1"/>
      <p:bldP spid="2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0"/>
            <a:ext cx="7072330" cy="685800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6000760" cy="685800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0" y="0"/>
            <a:ext cx="9144000" cy="5643578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0"/>
            <a:ext cx="9144000" cy="414338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4929190" cy="685800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0" y="0"/>
            <a:ext cx="9144000" cy="3071810"/>
          </a:xfrm>
          <a:prstGeom prst="rtTriangle">
            <a:avLst/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7030A0"/>
              </a:gs>
              <a:gs pos="52000">
                <a:srgbClr val="FFC000">
                  <a:alpha val="55000"/>
                </a:srgbClr>
              </a:gs>
              <a:gs pos="73000">
                <a:srgbClr val="EE3F17"/>
              </a:gs>
              <a:gs pos="88000">
                <a:schemeClr val="accent6">
                  <a:lumMod val="50000"/>
                </a:schemeClr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animBg="1"/>
      <p:bldP spid="12" grpId="0" animBg="1"/>
      <p:bldP spid="8" grpId="0" animBg="1"/>
      <p:bldP spid="14" grpId="0" animBg="1"/>
      <p:bldP spid="10" grpId="0" animBg="1"/>
      <p:bldP spid="9" grpId="0" animBg="1"/>
      <p:bldP spid="3" grpId="0" animBg="1"/>
      <p:bldP spid="5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Intercalar"/>
          <p:cNvSpPr/>
          <p:nvPr/>
        </p:nvSpPr>
        <p:spPr>
          <a:xfrm rot="16200000">
            <a:off x="3153458" y="-724598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Intercalar"/>
          <p:cNvSpPr/>
          <p:nvPr/>
        </p:nvSpPr>
        <p:spPr>
          <a:xfrm rot="16200000">
            <a:off x="3153458" y="61196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Intercalar"/>
          <p:cNvSpPr/>
          <p:nvPr/>
        </p:nvSpPr>
        <p:spPr>
          <a:xfrm rot="16200000">
            <a:off x="3153458" y="847014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Intercalar"/>
          <p:cNvSpPr/>
          <p:nvPr/>
        </p:nvSpPr>
        <p:spPr>
          <a:xfrm rot="16200000">
            <a:off x="3153458" y="1632832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Intercalar"/>
          <p:cNvSpPr/>
          <p:nvPr/>
        </p:nvSpPr>
        <p:spPr>
          <a:xfrm rot="16200000">
            <a:off x="3153458" y="2561526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Intercalar"/>
          <p:cNvSpPr/>
          <p:nvPr/>
        </p:nvSpPr>
        <p:spPr>
          <a:xfrm rot="16200000">
            <a:off x="3153458" y="3418782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Intercalar"/>
          <p:cNvSpPr/>
          <p:nvPr/>
        </p:nvSpPr>
        <p:spPr>
          <a:xfrm rot="16200000">
            <a:off x="3153458" y="4276038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Intercalar"/>
          <p:cNvSpPr/>
          <p:nvPr/>
        </p:nvSpPr>
        <p:spPr>
          <a:xfrm rot="5400000" flipH="1">
            <a:off x="5118003" y="-617441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Intercalar"/>
          <p:cNvSpPr/>
          <p:nvPr/>
        </p:nvSpPr>
        <p:spPr>
          <a:xfrm rot="5400000" flipH="1">
            <a:off x="5118003" y="168353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Intercalar"/>
          <p:cNvSpPr/>
          <p:nvPr/>
        </p:nvSpPr>
        <p:spPr>
          <a:xfrm rot="5400000" flipH="1">
            <a:off x="5118003" y="954171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Intercalar"/>
          <p:cNvSpPr/>
          <p:nvPr/>
        </p:nvSpPr>
        <p:spPr>
          <a:xfrm rot="5400000" flipH="1">
            <a:off x="5118003" y="1739989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Intercalar"/>
          <p:cNvSpPr/>
          <p:nvPr/>
        </p:nvSpPr>
        <p:spPr>
          <a:xfrm rot="5400000" flipH="1">
            <a:off x="5118003" y="2668683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Intercalar"/>
          <p:cNvSpPr/>
          <p:nvPr/>
        </p:nvSpPr>
        <p:spPr>
          <a:xfrm rot="5400000" flipH="1">
            <a:off x="5118003" y="3525939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Intercalar"/>
          <p:cNvSpPr/>
          <p:nvPr/>
        </p:nvSpPr>
        <p:spPr>
          <a:xfrm rot="5400000" flipH="1">
            <a:off x="5118003" y="4383195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Intercalar"/>
          <p:cNvSpPr/>
          <p:nvPr/>
        </p:nvSpPr>
        <p:spPr>
          <a:xfrm rot="16200000">
            <a:off x="3153458" y="5153706"/>
            <a:ext cx="979696" cy="2428892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Intercalar"/>
          <p:cNvSpPr/>
          <p:nvPr/>
        </p:nvSpPr>
        <p:spPr>
          <a:xfrm rot="5400000" flipH="1">
            <a:off x="5118003" y="5260863"/>
            <a:ext cx="979696" cy="2214578"/>
          </a:xfrm>
          <a:prstGeom prst="flowChartCollate">
            <a:avLst/>
          </a:prstGeom>
          <a:gradFill>
            <a:gsLst>
              <a:gs pos="0">
                <a:srgbClr val="A603AB"/>
              </a:gs>
              <a:gs pos="21001">
                <a:srgbClr val="00B05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FF00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 extrusionH="254000">
            <a:bevelT w="190500" h="190500"/>
            <a:bevelB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357166"/>
            <a:ext cx="4143372" cy="6072230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714356"/>
            <a:ext cx="3714744" cy="5357874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000108"/>
            <a:ext cx="3286116" cy="4786346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285860"/>
            <a:ext cx="2857488" cy="4214842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71612"/>
            <a:ext cx="2500298" cy="3643338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857364"/>
            <a:ext cx="2143108" cy="3071834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4500562" y="0"/>
            <a:ext cx="4643438" cy="6858000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4935887" y="357166"/>
            <a:ext cx="4208113" cy="6072230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5371213" y="714356"/>
            <a:ext cx="3772787" cy="5357874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H="1">
            <a:off x="5806538" y="1000108"/>
            <a:ext cx="3337462" cy="4786346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6241863" y="1285860"/>
            <a:ext cx="2902137" cy="4214842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604635" y="1571612"/>
            <a:ext cx="2539365" cy="3643338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6967406" y="1857364"/>
            <a:ext cx="2176594" cy="3071834"/>
          </a:xfrm>
          <a:prstGeom prst="chevron">
            <a:avLst>
              <a:gd name="adj" fmla="val 9397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Ana María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32">
            <a:avLst>
              <a:gd name="adj" fmla="val 25000"/>
            </a:avLst>
          </a:prstGeom>
          <a:noFill/>
        </p:spPr>
      </p:pic>
      <p:pic>
        <p:nvPicPr>
          <p:cNvPr id="1026" name="Picture 2" descr="C:\Users\Ana María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32">
            <a:avLst>
              <a:gd name="adj" fmla="val 26389"/>
            </a:avLst>
          </a:prstGeom>
          <a:noFill/>
        </p:spPr>
      </p:pic>
      <p:pic>
        <p:nvPicPr>
          <p:cNvPr id="3" name="Picture 2" descr="C:\Users\Ana María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16">
            <a:avLst>
              <a:gd name="adj" fmla="val 17499"/>
            </a:avLst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riángulo isósceles"/>
          <p:cNvSpPr/>
          <p:nvPr/>
        </p:nvSpPr>
        <p:spPr>
          <a:xfrm rot="16200000">
            <a:off x="2903425" y="-1046069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 rot="16200000">
            <a:off x="2903425" y="-260275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6200000">
            <a:off x="2903425" y="525543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2903425" y="1311361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903425" y="2240055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2903425" y="3097311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2903425" y="3954567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H="1">
            <a:off x="5296598" y="-1081788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H="1">
            <a:off x="5296598" y="-295994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H="1">
            <a:off x="5296598" y="489824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H="1">
            <a:off x="5296598" y="1275642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H="1">
            <a:off x="5296598" y="2204336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H="1">
            <a:off x="5296598" y="3061592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 flipH="1">
            <a:off x="5296598" y="3918848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903425" y="4832235"/>
            <a:ext cx="97969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 flipH="1">
            <a:off x="5296598" y="4796516"/>
            <a:ext cx="97969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00B05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 extrusionH="228600">
            <a:bevelT w="190500" h="190500" prst="angle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9092361">
            <a:off x="-117426" y="1418468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9092361">
            <a:off x="1032744" y="1422122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9092361">
            <a:off x="2247190" y="1422123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9092361">
            <a:off x="3461636" y="1422123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9092361">
            <a:off x="4676083" y="1422122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9092361">
            <a:off x="5890528" y="1422123"/>
            <a:ext cx="1738320" cy="1833571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19092361">
            <a:off x="7157921" y="1460840"/>
            <a:ext cx="1614736" cy="1730895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9092361">
            <a:off x="-66772" y="3724289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9092361">
            <a:off x="1083398" y="3727943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9092361">
            <a:off x="2297844" y="3727944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9092361">
            <a:off x="3512290" y="3727944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9092361">
            <a:off x="4726737" y="3727943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9092361">
            <a:off x="5941182" y="3727944"/>
            <a:ext cx="1635794" cy="1946430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9092361">
            <a:off x="7205541" y="3765037"/>
            <a:ext cx="1519499" cy="1837433"/>
          </a:xfrm>
          <a:custGeom>
            <a:avLst/>
            <a:gdLst>
              <a:gd name="connsiteX0" fmla="*/ 0 w 1143008"/>
              <a:gd name="connsiteY0" fmla="*/ 607223 h 1214446"/>
              <a:gd name="connsiteX1" fmla="*/ 155335 w 1143008"/>
              <a:gd name="connsiteY1" fmla="*/ 191054 h 1214446"/>
              <a:gd name="connsiteX2" fmla="*/ 571505 w 1143008"/>
              <a:gd name="connsiteY2" fmla="*/ 1 h 1214446"/>
              <a:gd name="connsiteX3" fmla="*/ 1524006 w 1143008"/>
              <a:gd name="connsiteY3" fmla="*/ -404811 h 1214446"/>
              <a:gd name="connsiteX4" fmla="*/ 1143008 w 1143008"/>
              <a:gd name="connsiteY4" fmla="*/ 607223 h 1214446"/>
              <a:gd name="connsiteX5" fmla="*/ 987673 w 1143008"/>
              <a:gd name="connsiteY5" fmla="*/ 1023392 h 1214446"/>
              <a:gd name="connsiteX6" fmla="*/ 571504 w 1143008"/>
              <a:gd name="connsiteY6" fmla="*/ 1214446 h 1214446"/>
              <a:gd name="connsiteX7" fmla="*/ 155335 w 1143008"/>
              <a:gd name="connsiteY7" fmla="*/ 1023392 h 1214446"/>
              <a:gd name="connsiteX8" fmla="*/ 1 w 1143008"/>
              <a:gd name="connsiteY8" fmla="*/ 607223 h 1214446"/>
              <a:gd name="connsiteX9" fmla="*/ 0 w 1143008"/>
              <a:gd name="connsiteY9" fmla="*/ 607223 h 1214446"/>
              <a:gd name="connsiteX0" fmla="*/ 314091 w 1838097"/>
              <a:gd name="connsiteY0" fmla="*/ 1012034 h 1955493"/>
              <a:gd name="connsiteX1" fmla="*/ 469426 w 1838097"/>
              <a:gd name="connsiteY1" fmla="*/ 595865 h 1955493"/>
              <a:gd name="connsiteX2" fmla="*/ 885596 w 1838097"/>
              <a:gd name="connsiteY2" fmla="*/ 404812 h 1955493"/>
              <a:gd name="connsiteX3" fmla="*/ 1838097 w 1838097"/>
              <a:gd name="connsiteY3" fmla="*/ 0 h 1955493"/>
              <a:gd name="connsiteX4" fmla="*/ 1457099 w 1838097"/>
              <a:gd name="connsiteY4" fmla="*/ 1012034 h 1955493"/>
              <a:gd name="connsiteX5" fmla="*/ 1301764 w 1838097"/>
              <a:gd name="connsiteY5" fmla="*/ 1428203 h 1955493"/>
              <a:gd name="connsiteX6" fmla="*/ 885595 w 1838097"/>
              <a:gd name="connsiteY6" fmla="*/ 1619257 h 1955493"/>
              <a:gd name="connsiteX7" fmla="*/ 99777 w 1838097"/>
              <a:gd name="connsiteY7" fmla="*/ 1833571 h 1955493"/>
              <a:gd name="connsiteX8" fmla="*/ 314092 w 1838097"/>
              <a:gd name="connsiteY8" fmla="*/ 1012034 h 1955493"/>
              <a:gd name="connsiteX9" fmla="*/ 314091 w 1838097"/>
              <a:gd name="connsiteY9" fmla="*/ 1012034 h 1955493"/>
              <a:gd name="connsiteX0" fmla="*/ 314091 w 1838097"/>
              <a:gd name="connsiteY0" fmla="*/ 1012034 h 1833571"/>
              <a:gd name="connsiteX1" fmla="*/ 469426 w 1838097"/>
              <a:gd name="connsiteY1" fmla="*/ 595865 h 1833571"/>
              <a:gd name="connsiteX2" fmla="*/ 885596 w 1838097"/>
              <a:gd name="connsiteY2" fmla="*/ 404812 h 1833571"/>
              <a:gd name="connsiteX3" fmla="*/ 1838097 w 1838097"/>
              <a:gd name="connsiteY3" fmla="*/ 0 h 1833571"/>
              <a:gd name="connsiteX4" fmla="*/ 1457099 w 1838097"/>
              <a:gd name="connsiteY4" fmla="*/ 1012034 h 1833571"/>
              <a:gd name="connsiteX5" fmla="*/ 1301764 w 1838097"/>
              <a:gd name="connsiteY5" fmla="*/ 1428203 h 1833571"/>
              <a:gd name="connsiteX6" fmla="*/ 885595 w 1838097"/>
              <a:gd name="connsiteY6" fmla="*/ 1619257 h 1833571"/>
              <a:gd name="connsiteX7" fmla="*/ 99777 w 1838097"/>
              <a:gd name="connsiteY7" fmla="*/ 1833571 h 1833571"/>
              <a:gd name="connsiteX8" fmla="*/ 314092 w 1838097"/>
              <a:gd name="connsiteY8" fmla="*/ 1012034 h 1833571"/>
              <a:gd name="connsiteX9" fmla="*/ 314091 w 1838097"/>
              <a:gd name="connsiteY9" fmla="*/ 1012034 h 1833571"/>
              <a:gd name="connsiteX0" fmla="*/ 214314 w 1738320"/>
              <a:gd name="connsiteY0" fmla="*/ 1012034 h 1833571"/>
              <a:gd name="connsiteX1" fmla="*/ 369649 w 1738320"/>
              <a:gd name="connsiteY1" fmla="*/ 595865 h 1833571"/>
              <a:gd name="connsiteX2" fmla="*/ 785819 w 1738320"/>
              <a:gd name="connsiteY2" fmla="*/ 404812 h 1833571"/>
              <a:gd name="connsiteX3" fmla="*/ 1738320 w 1738320"/>
              <a:gd name="connsiteY3" fmla="*/ 0 h 1833571"/>
              <a:gd name="connsiteX4" fmla="*/ 1357322 w 1738320"/>
              <a:gd name="connsiteY4" fmla="*/ 1012034 h 1833571"/>
              <a:gd name="connsiteX5" fmla="*/ 1201987 w 1738320"/>
              <a:gd name="connsiteY5" fmla="*/ 1428203 h 1833571"/>
              <a:gd name="connsiteX6" fmla="*/ 785818 w 1738320"/>
              <a:gd name="connsiteY6" fmla="*/ 1619257 h 1833571"/>
              <a:gd name="connsiteX7" fmla="*/ 0 w 1738320"/>
              <a:gd name="connsiteY7" fmla="*/ 1833571 h 1833571"/>
              <a:gd name="connsiteX8" fmla="*/ 214315 w 1738320"/>
              <a:gd name="connsiteY8" fmla="*/ 1012034 h 1833571"/>
              <a:gd name="connsiteX9" fmla="*/ 214314 w 1738320"/>
              <a:gd name="connsiteY9" fmla="*/ 1012034 h 183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8320" h="1833571">
                <a:moveTo>
                  <a:pt x="214314" y="1012034"/>
                </a:moveTo>
                <a:cubicBezTo>
                  <a:pt x="214314" y="857353"/>
                  <a:pt x="269872" y="708503"/>
                  <a:pt x="369649" y="595865"/>
                </a:cubicBezTo>
                <a:cubicBezTo>
                  <a:pt x="477650" y="473943"/>
                  <a:pt x="628238" y="404812"/>
                  <a:pt x="785819" y="404812"/>
                </a:cubicBezTo>
                <a:cubicBezTo>
                  <a:pt x="1103319" y="404811"/>
                  <a:pt x="1420819" y="269874"/>
                  <a:pt x="1738320" y="0"/>
                </a:cubicBezTo>
                <a:cubicBezTo>
                  <a:pt x="1484321" y="337345"/>
                  <a:pt x="1357322" y="674689"/>
                  <a:pt x="1357322" y="1012034"/>
                </a:cubicBezTo>
                <a:cubicBezTo>
                  <a:pt x="1357322" y="1166715"/>
                  <a:pt x="1301764" y="1315565"/>
                  <a:pt x="1201987" y="1428203"/>
                </a:cubicBezTo>
                <a:cubicBezTo>
                  <a:pt x="1093987" y="1550125"/>
                  <a:pt x="986149" y="1551696"/>
                  <a:pt x="785818" y="1619257"/>
                </a:cubicBezTo>
                <a:cubicBezTo>
                  <a:pt x="585487" y="1686818"/>
                  <a:pt x="141360" y="1798337"/>
                  <a:pt x="0" y="1833571"/>
                </a:cubicBezTo>
                <a:cubicBezTo>
                  <a:pt x="52647" y="1754278"/>
                  <a:pt x="214314" y="1166714"/>
                  <a:pt x="214315" y="1012034"/>
                </a:cubicBezTo>
                <a:lnTo>
                  <a:pt x="214314" y="1012034"/>
                </a:lnTo>
                <a:close/>
              </a:path>
            </a:pathLst>
          </a:custGeom>
          <a:gradFill flip="none" rotWithShape="1">
            <a:gsLst>
              <a:gs pos="0">
                <a:srgbClr val="FF0000"/>
              </a:gs>
              <a:gs pos="21001">
                <a:srgbClr val="155FF3"/>
              </a:gs>
              <a:gs pos="35001">
                <a:srgbClr val="FE7900">
                  <a:alpha val="0"/>
                </a:srgbClr>
              </a:gs>
              <a:gs pos="52000">
                <a:srgbClr val="FFFF00">
                  <a:alpha val="0"/>
                </a:srgbClr>
              </a:gs>
              <a:gs pos="73000">
                <a:srgbClr val="FFFF00"/>
              </a:gs>
              <a:gs pos="88000">
                <a:srgbClr val="155FF3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2" grpId="1" animBg="1"/>
      <p:bldP spid="2" grpId="2" animBg="1"/>
      <p:bldP spid="2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 rot="12674252">
            <a:off x="457256" y="949561"/>
            <a:ext cx="3584929" cy="2398125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Luna"/>
          <p:cNvSpPr/>
          <p:nvPr/>
        </p:nvSpPr>
        <p:spPr>
          <a:xfrm rot="19621322">
            <a:off x="4891636" y="929800"/>
            <a:ext cx="3718905" cy="2406867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874252">
            <a:off x="4919447" y="3614533"/>
            <a:ext cx="3610496" cy="2327060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8821322">
            <a:off x="495543" y="3562581"/>
            <a:ext cx="3559894" cy="2396453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2857930">
            <a:off x="1441187" y="1529109"/>
            <a:ext cx="2277773" cy="1665480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621322">
            <a:off x="5334787" y="1491935"/>
            <a:ext cx="2224823" cy="1704062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8925748" flipV="1">
            <a:off x="1528899" y="3681181"/>
            <a:ext cx="2204897" cy="1646133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78678" flipV="1">
            <a:off x="5203156" y="3711438"/>
            <a:ext cx="2294545" cy="1685838"/>
          </a:xfrm>
          <a:prstGeom prst="moon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3" grpId="0" animBg="1"/>
      <p:bldP spid="6" grpId="0" animBg="1"/>
      <p:bldP spid="7" grpId="0" animBg="1"/>
      <p:bldP spid="9" grpId="0" animBg="1"/>
      <p:bldP spid="10" grpId="0" animBg="1"/>
      <p:bldP spid="15" grpId="0" animBg="1"/>
      <p:bldP spid="16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0"/>
            <a:ext cx="3929058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3357554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2857488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2357422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1928794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214942" y="0"/>
            <a:ext cx="3929058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5786446" y="0"/>
            <a:ext cx="3357554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286511" y="0"/>
            <a:ext cx="2857488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786577" y="0"/>
            <a:ext cx="2357422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215206" y="0"/>
            <a:ext cx="1928794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21001">
                <a:schemeClr val="accent3">
                  <a:lumMod val="50000"/>
                </a:schemeClr>
              </a:gs>
              <a:gs pos="35001">
                <a:schemeClr val="bg1">
                  <a:lumMod val="75000"/>
                  <a:lumOff val="25000"/>
                </a:schemeClr>
              </a:gs>
              <a:gs pos="52000">
                <a:schemeClr val="bg1">
                  <a:lumMod val="75000"/>
                  <a:lumOff val="25000"/>
                </a:schemeClr>
              </a:gs>
              <a:gs pos="73000">
                <a:srgbClr val="C00000"/>
              </a:gs>
              <a:gs pos="88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Anillo"/>
          <p:cNvSpPr/>
          <p:nvPr/>
        </p:nvSpPr>
        <p:spPr>
          <a:xfrm>
            <a:off x="1643042" y="428604"/>
            <a:ext cx="5929354" cy="6000792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71670" y="857232"/>
            <a:ext cx="5072098" cy="5214974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428860" y="1285860"/>
            <a:ext cx="4357718" cy="4429156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1643050"/>
            <a:ext cx="3643338" cy="3786214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71802" y="1928802"/>
            <a:ext cx="3071834" cy="3214710"/>
          </a:xfrm>
          <a:prstGeom prst="donut">
            <a:avLst>
              <a:gd name="adj" fmla="val 3892"/>
            </a:avLst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A8D48"/>
              </a:gs>
              <a:gs pos="52000">
                <a:srgbClr val="00B050"/>
              </a:gs>
              <a:gs pos="73000">
                <a:schemeClr val="accent4">
                  <a:lumMod val="50000"/>
                </a:schemeClr>
              </a:gs>
              <a:gs pos="88000">
                <a:srgbClr val="7030A0"/>
              </a:gs>
              <a:gs pos="100000">
                <a:srgbClr val="54406C"/>
              </a:gs>
            </a:gsLst>
            <a:lin ang="16200000" scaled="0"/>
          </a:gradFill>
          <a:ln>
            <a:noFill/>
          </a:ln>
          <a:scene3d>
            <a:camera prst="orthographicFront"/>
            <a:lightRig rig="morning" dir="t"/>
          </a:scene3d>
          <a:sp3d extrusionH="889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1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3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1" name="Picture 7" descr="E:\MIS COSAS\DOCUMENTOS ANA\IMAGENES  VARIADAS\BOLAS\21sg0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85884" cy="1285884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032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0"/>
            <a:ext cx="1328746" cy="1328746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033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0"/>
            <a:ext cx="1257308" cy="1257308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034" name="Picture 10" descr="E:\MIS COSAS\DOCUMENTOS ANA\IMAGENES  VARIADAS\BOLAS\9glpo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0"/>
            <a:ext cx="1328746" cy="1285860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035" name="Picture 11" descr="E:\MIS COSAS\DOCUMENTOS ANA\IMAGENES  VARIADAS\BOLAS\25it4c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9564" y="0"/>
            <a:ext cx="1314436" cy="1314436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3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0"/>
            <a:ext cx="1328746" cy="1328746"/>
          </a:xfrm>
          <a:prstGeom prst="diamond">
            <a:avLst/>
          </a:prstGeom>
          <a:noFill/>
          <a:effectLst>
            <a:softEdge rad="63500"/>
          </a:effectLst>
        </p:spPr>
      </p:pic>
      <p:pic>
        <p:nvPicPr>
          <p:cNvPr id="14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0"/>
            <a:ext cx="1257308" cy="1257308"/>
          </a:xfrm>
          <a:prstGeom prst="diamond">
            <a:avLst/>
          </a:prstGeom>
          <a:noFill/>
          <a:effectLst>
            <a:softEdge rad="63500"/>
          </a:effectLst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repeatCount="2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repeatCount="2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300"/>
                            </p:stCondLst>
                            <p:childTnLst>
                              <p:par>
                                <p:cTn id="3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5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8885277">
            <a:off x="3005653" y="1771242"/>
            <a:ext cx="1667358" cy="1920974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2797855">
            <a:off x="4381762" y="1828702"/>
            <a:ext cx="1568906" cy="193435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6200000">
            <a:off x="2750305" y="2464614"/>
            <a:ext cx="1571691" cy="192882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>
            <a:off x="4694483" y="2439056"/>
            <a:ext cx="1518945" cy="203258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3522975">
            <a:off x="3003589" y="3137104"/>
            <a:ext cx="1571636" cy="192882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8065180">
            <a:off x="4365779" y="3078709"/>
            <a:ext cx="1611338" cy="204248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3786182" y="1500174"/>
            <a:ext cx="1500198" cy="192882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3643306" y="3429000"/>
            <a:ext cx="1643074" cy="2000264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 w="50800" cap="rnd" cmpd="sng">
            <a:noFill/>
            <a:prstDash val="solid"/>
          </a:ln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19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0800000">
            <a:off x="3286116" y="0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0800000">
            <a:off x="4429124" y="0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3286116" y="714356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4429124" y="785794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3286116" y="1428736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4429124" y="1428736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3286116" y="2214554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4429124" y="2143116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4429124" y="2857496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3286116" y="2928934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3286116" y="3643314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3286116" y="4357694"/>
            <a:ext cx="1381606" cy="2500306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4429124" y="3500438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4429124" y="4143380"/>
            <a:ext cx="1381606" cy="2714620"/>
          </a:xfrm>
          <a:custGeom>
            <a:avLst/>
            <a:gdLst>
              <a:gd name="connsiteX0" fmla="*/ 0 w 1928826"/>
              <a:gd name="connsiteY0" fmla="*/ 1107289 h 2214578"/>
              <a:gd name="connsiteX1" fmla="*/ 964413 w 1928826"/>
              <a:gd name="connsiteY1" fmla="*/ 0 h 2214578"/>
              <a:gd name="connsiteX2" fmla="*/ 1928826 w 1928826"/>
              <a:gd name="connsiteY2" fmla="*/ 1107289 h 2214578"/>
              <a:gd name="connsiteX3" fmla="*/ 964413 w 1928826"/>
              <a:gd name="connsiteY3" fmla="*/ 2214578 h 2214578"/>
              <a:gd name="connsiteX4" fmla="*/ 0 w 1928826"/>
              <a:gd name="connsiteY4" fmla="*/ 1107289 h 2214578"/>
              <a:gd name="connsiteX0" fmla="*/ 0 w 1928826"/>
              <a:gd name="connsiteY0" fmla="*/ 1107289 h 3071834"/>
              <a:gd name="connsiteX1" fmla="*/ 964413 w 1928826"/>
              <a:gd name="connsiteY1" fmla="*/ 0 h 3071834"/>
              <a:gd name="connsiteX2" fmla="*/ 1928826 w 1928826"/>
              <a:gd name="connsiteY2" fmla="*/ 1107289 h 3071834"/>
              <a:gd name="connsiteX3" fmla="*/ 928694 w 1928826"/>
              <a:gd name="connsiteY3" fmla="*/ 3071834 h 3071834"/>
              <a:gd name="connsiteX4" fmla="*/ 0 w 1928826"/>
              <a:gd name="connsiteY4" fmla="*/ 1107289 h 3071834"/>
              <a:gd name="connsiteX0" fmla="*/ 0 w 1785950"/>
              <a:gd name="connsiteY0" fmla="*/ 1107289 h 3071834"/>
              <a:gd name="connsiteX1" fmla="*/ 964413 w 1785950"/>
              <a:gd name="connsiteY1" fmla="*/ 0 h 3071834"/>
              <a:gd name="connsiteX2" fmla="*/ 1785950 w 1785950"/>
              <a:gd name="connsiteY2" fmla="*/ 1143008 h 3071834"/>
              <a:gd name="connsiteX3" fmla="*/ 928694 w 1785950"/>
              <a:gd name="connsiteY3" fmla="*/ 3071834 h 3071834"/>
              <a:gd name="connsiteX4" fmla="*/ 0 w 1785950"/>
              <a:gd name="connsiteY4" fmla="*/ 1107289 h 3071834"/>
              <a:gd name="connsiteX0" fmla="*/ 0 w 1643074"/>
              <a:gd name="connsiteY0" fmla="*/ 1143008 h 3071834"/>
              <a:gd name="connsiteX1" fmla="*/ 821537 w 1643074"/>
              <a:gd name="connsiteY1" fmla="*/ 0 h 3071834"/>
              <a:gd name="connsiteX2" fmla="*/ 1643074 w 1643074"/>
              <a:gd name="connsiteY2" fmla="*/ 1143008 h 3071834"/>
              <a:gd name="connsiteX3" fmla="*/ 785818 w 1643074"/>
              <a:gd name="connsiteY3" fmla="*/ 3071834 h 3071834"/>
              <a:gd name="connsiteX4" fmla="*/ 0 w 1643074"/>
              <a:gd name="connsiteY4" fmla="*/ 1143008 h 3071834"/>
              <a:gd name="connsiteX0" fmla="*/ 0 w 1643074"/>
              <a:gd name="connsiteY0" fmla="*/ 0 h 1928826"/>
              <a:gd name="connsiteX1" fmla="*/ 785818 w 1643074"/>
              <a:gd name="connsiteY1" fmla="*/ 785818 h 1928826"/>
              <a:gd name="connsiteX2" fmla="*/ 1643074 w 1643074"/>
              <a:gd name="connsiteY2" fmla="*/ 0 h 1928826"/>
              <a:gd name="connsiteX3" fmla="*/ 785818 w 1643074"/>
              <a:gd name="connsiteY3" fmla="*/ 1928826 h 1928826"/>
              <a:gd name="connsiteX4" fmla="*/ 0 w 1643074"/>
              <a:gd name="connsiteY4" fmla="*/ 0 h 1928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3074" h="1928826">
                <a:moveTo>
                  <a:pt x="0" y="0"/>
                </a:moveTo>
                <a:lnTo>
                  <a:pt x="785818" y="785818"/>
                </a:lnTo>
                <a:lnTo>
                  <a:pt x="1643074" y="0"/>
                </a:lnTo>
                <a:lnTo>
                  <a:pt x="785818" y="192882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603AB"/>
              </a:gs>
              <a:gs pos="21001">
                <a:srgbClr val="00B0F0"/>
              </a:gs>
              <a:gs pos="35001">
                <a:srgbClr val="DA26D1"/>
              </a:gs>
              <a:gs pos="62000">
                <a:srgbClr val="92D05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50800" cap="rnd" cmpd="sng">
            <a:noFill/>
            <a:prstDash val="solid"/>
          </a:ln>
          <a:effectLst/>
          <a:scene3d>
            <a:camera prst="orthographicFront"/>
            <a:lightRig rig="threePt" dir="t"/>
          </a:scene3d>
          <a:sp3d extrusionH="508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7" descr="E:\MIS COSAS\DOCUMENTOS ANA\IMAGENES  VARIADAS\BOLAS\21sg0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1285884" cy="1285884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3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3357562"/>
            <a:ext cx="1328746" cy="1328746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4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214942" y="3357562"/>
            <a:ext cx="1257308" cy="1257308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5" name="Picture 10" descr="E:\MIS COSAS\DOCUMENTOS ANA\IMAGENES  VARIADAS\BOLAS\9glpo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3357562"/>
            <a:ext cx="1328746" cy="128586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6" name="Picture 11" descr="E:\MIS COSAS\DOCUMENTOS ANA\IMAGENES  VARIADAS\BOLAS\25it4c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9564" y="3357562"/>
            <a:ext cx="1314436" cy="1314436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7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A26D1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00826" y="3357562"/>
            <a:ext cx="1328746" cy="1285884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8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1285852" y="3357562"/>
            <a:ext cx="1257308" cy="1257308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9" name="Picture 7" descr="E:\MIS COSAS\DOCUMENTOS ANA\IMAGENES  VARIADAS\BOLAS\21sg0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1285884" cy="1285884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0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143116"/>
            <a:ext cx="1328746" cy="1328746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1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214942" y="2143116"/>
            <a:ext cx="1257308" cy="1257308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2" name="Picture 10" descr="E:\MIS COSAS\DOCUMENTOS ANA\IMAGENES  VARIADAS\BOLAS\9glpo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2143116"/>
            <a:ext cx="1328746" cy="128586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3" name="Picture 11" descr="E:\MIS COSAS\DOCUMENTOS ANA\IMAGENES  VARIADAS\BOLAS\25it4c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9564" y="2143116"/>
            <a:ext cx="1314436" cy="1314436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4" name="Picture 8" descr="E:\MIS COSAS\DOCUMENTOS ANA\IMAGENES  VARIADAS\BOLAS\11t4hz6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A26D1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00826" y="2143116"/>
            <a:ext cx="1328746" cy="1285884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5" name="Picture 9" descr="E:\MIS COSAS\DOCUMENTOS ANA\IMAGENES  VARIADAS\BOLAS\2nizihd.png"/>
          <p:cNvPicPr>
            <a:picLocks noChangeAspect="1" noChangeArrowheads="1"/>
          </p:cNvPicPr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1285852" y="2143116"/>
            <a:ext cx="1257308" cy="1257308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2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 rot="5400000">
            <a:off x="1964525" y="-464359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Luna"/>
          <p:cNvSpPr/>
          <p:nvPr/>
        </p:nvSpPr>
        <p:spPr>
          <a:xfrm rot="5400000">
            <a:off x="1964525" y="750063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1964525" y="1964509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1964525" y="3178955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035963" y="4321963"/>
            <a:ext cx="2000240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5107797" y="-464359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5107797" y="750063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5107797" y="1964509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5107797" y="3178955"/>
            <a:ext cx="2143116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5179235" y="4321963"/>
            <a:ext cx="2000240" cy="3071834"/>
          </a:xfrm>
          <a:prstGeom prst="moon">
            <a:avLst/>
          </a:prstGeom>
          <a:gradFill flip="none" rotWithShape="1">
            <a:gsLst>
              <a:gs pos="0">
                <a:srgbClr val="FF0000">
                  <a:alpha val="60000"/>
                </a:srgbClr>
              </a:gs>
              <a:gs pos="21001">
                <a:srgbClr val="00B0F0"/>
              </a:gs>
              <a:gs pos="35001">
                <a:srgbClr val="FF0000">
                  <a:alpha val="70000"/>
                </a:srgbClr>
              </a:gs>
              <a:gs pos="62000">
                <a:srgbClr val="00B050"/>
              </a:gs>
              <a:gs pos="73000">
                <a:srgbClr val="FFC000"/>
              </a:gs>
              <a:gs pos="88000">
                <a:srgbClr val="00B0F0"/>
              </a:gs>
              <a:gs pos="100000">
                <a:srgbClr val="00B05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enos"/>
          <p:cNvSpPr/>
          <p:nvPr/>
        </p:nvSpPr>
        <p:spPr>
          <a:xfrm>
            <a:off x="0" y="714356"/>
            <a:ext cx="914400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enos"/>
          <p:cNvSpPr/>
          <p:nvPr/>
        </p:nvSpPr>
        <p:spPr>
          <a:xfrm>
            <a:off x="0" y="5357826"/>
            <a:ext cx="914400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enos"/>
          <p:cNvSpPr/>
          <p:nvPr/>
        </p:nvSpPr>
        <p:spPr>
          <a:xfrm>
            <a:off x="0" y="1428736"/>
            <a:ext cx="914400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enos"/>
          <p:cNvSpPr/>
          <p:nvPr/>
        </p:nvSpPr>
        <p:spPr>
          <a:xfrm>
            <a:off x="0" y="4643446"/>
            <a:ext cx="914400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Menos"/>
          <p:cNvSpPr/>
          <p:nvPr/>
        </p:nvSpPr>
        <p:spPr>
          <a:xfrm rot="5400000">
            <a:off x="-2078837" y="3078945"/>
            <a:ext cx="664371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Menos"/>
          <p:cNvSpPr/>
          <p:nvPr/>
        </p:nvSpPr>
        <p:spPr>
          <a:xfrm rot="5400000">
            <a:off x="-1293051" y="3078945"/>
            <a:ext cx="6643710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enos"/>
          <p:cNvSpPr/>
          <p:nvPr/>
        </p:nvSpPr>
        <p:spPr>
          <a:xfrm rot="16200000">
            <a:off x="3814766" y="3114664"/>
            <a:ext cx="6572272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enos"/>
          <p:cNvSpPr/>
          <p:nvPr/>
        </p:nvSpPr>
        <p:spPr>
          <a:xfrm rot="16200000">
            <a:off x="4529146" y="3114664"/>
            <a:ext cx="6572272" cy="914400"/>
          </a:xfrm>
          <a:prstGeom prst="mathMinus">
            <a:avLst/>
          </a:prstGeom>
          <a:gradFill>
            <a:gsLst>
              <a:gs pos="0">
                <a:schemeClr val="tx1"/>
              </a:gs>
              <a:gs pos="30000">
                <a:srgbClr val="FF0000"/>
              </a:gs>
              <a:gs pos="64999">
                <a:schemeClr val="tx1"/>
              </a:gs>
              <a:gs pos="89999">
                <a:schemeClr val="tx1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38100">
            <a:bevelT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>
            <a:off x="357158" y="357166"/>
            <a:ext cx="3929090" cy="1142984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>
            <a:off x="571472" y="1714488"/>
            <a:ext cx="3857652" cy="1142984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orma libre"/>
          <p:cNvSpPr/>
          <p:nvPr/>
        </p:nvSpPr>
        <p:spPr>
          <a:xfrm>
            <a:off x="428596" y="3000372"/>
            <a:ext cx="3929090" cy="1142984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>
            <a:off x="357158" y="4286256"/>
            <a:ext cx="3929090" cy="1142984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357158" y="5572140"/>
            <a:ext cx="3929090" cy="1044000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 flipH="1">
            <a:off x="5072034" y="357166"/>
            <a:ext cx="3643370" cy="1050608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orma libre"/>
          <p:cNvSpPr/>
          <p:nvPr/>
        </p:nvSpPr>
        <p:spPr>
          <a:xfrm flipH="1">
            <a:off x="5072066" y="1714488"/>
            <a:ext cx="3714776" cy="1050608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orma libre"/>
          <p:cNvSpPr/>
          <p:nvPr/>
        </p:nvSpPr>
        <p:spPr>
          <a:xfrm flipH="1">
            <a:off x="5143472" y="3000372"/>
            <a:ext cx="3643370" cy="1050608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 flipH="1">
            <a:off x="5072034" y="4286256"/>
            <a:ext cx="3643370" cy="1050608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orma libre"/>
          <p:cNvSpPr/>
          <p:nvPr/>
        </p:nvSpPr>
        <p:spPr>
          <a:xfrm flipH="1">
            <a:off x="5072034" y="5541210"/>
            <a:ext cx="3643370" cy="959624"/>
          </a:xfrm>
          <a:custGeom>
            <a:avLst/>
            <a:gdLst>
              <a:gd name="connsiteX0" fmla="*/ 914400 w 4572000"/>
              <a:gd name="connsiteY0" fmla="*/ 159749 h 798746"/>
              <a:gd name="connsiteX1" fmla="*/ 4572000 w 4572000"/>
              <a:gd name="connsiteY1" fmla="*/ 159749 h 798746"/>
              <a:gd name="connsiteX2" fmla="*/ 3657600 w 4572000"/>
              <a:gd name="connsiteY2" fmla="*/ 638997 h 798746"/>
              <a:gd name="connsiteX3" fmla="*/ 0 w 4572000"/>
              <a:gd name="connsiteY3" fmla="*/ 638997 h 798746"/>
              <a:gd name="connsiteX4" fmla="*/ 914400 w 4572000"/>
              <a:gd name="connsiteY4" fmla="*/ 159749 h 79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798746">
                <a:moveTo>
                  <a:pt x="914400" y="159749"/>
                </a:moveTo>
                <a:cubicBezTo>
                  <a:pt x="2133600" y="-372748"/>
                  <a:pt x="3352798" y="692247"/>
                  <a:pt x="4572000" y="159749"/>
                </a:cubicBezTo>
                <a:lnTo>
                  <a:pt x="3657600" y="638997"/>
                </a:lnTo>
                <a:cubicBezTo>
                  <a:pt x="2438399" y="1171494"/>
                  <a:pt x="1219200" y="106499"/>
                  <a:pt x="0" y="638997"/>
                </a:cubicBezTo>
                <a:lnTo>
                  <a:pt x="914400" y="159749"/>
                </a:lnTo>
                <a:close/>
              </a:path>
            </a:pathLst>
          </a:custGeom>
          <a:blipFill dpi="0" rotWithShape="1">
            <a:blip r:embed="rId3" cstate="print">
              <a:alphaModFix amt="65000"/>
            </a:blip>
            <a:srcRect/>
            <a:tile tx="0" ty="0" sx="100000" sy="100000" flip="none" algn="tl"/>
          </a:blipFill>
          <a:ln w="133350">
            <a:solidFill>
              <a:srgbClr val="8238BA"/>
            </a:solidFill>
          </a:ln>
          <a:effectLst/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2" grpId="1" animBg="1"/>
      <p:bldP spid="2" grpId="2" animBg="1"/>
      <p:bldP spid="2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5400000">
            <a:off x="3607587" y="2393125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5400000">
            <a:off x="3607587" y="1750207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5400000">
            <a:off x="3607587" y="1250141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5400000">
            <a:off x="3607587" y="678637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5400000">
            <a:off x="3536149" y="107133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5400000">
            <a:off x="3536149" y="-535809"/>
            <a:ext cx="1928826" cy="7000924"/>
          </a:xfrm>
          <a:prstGeom prst="moon">
            <a:avLst/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5400000">
            <a:off x="3536149" y="-1107313"/>
            <a:ext cx="1928826" cy="7000924"/>
          </a:xfrm>
          <a:prstGeom prst="moon">
            <a:avLst>
              <a:gd name="adj" fmla="val 47505"/>
            </a:avLst>
          </a:prstGeom>
          <a:gradFill>
            <a:gsLst>
              <a:gs pos="0">
                <a:srgbClr val="FFF200">
                  <a:alpha val="0"/>
                </a:srgbClr>
              </a:gs>
              <a:gs pos="45000">
                <a:srgbClr val="FF7A00">
                  <a:alpha val="0"/>
                </a:srgbClr>
              </a:gs>
              <a:gs pos="70000">
                <a:srgbClr val="E66E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642910" y="0"/>
            <a:ext cx="792961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2" name="21 Grupo"/>
          <p:cNvGrpSpPr/>
          <p:nvPr/>
        </p:nvGrpSpPr>
        <p:grpSpPr>
          <a:xfrm>
            <a:off x="2428860" y="4357694"/>
            <a:ext cx="4195742" cy="4154967"/>
            <a:chOff x="2428860" y="4357694"/>
            <a:chExt cx="4195742" cy="4154967"/>
          </a:xfrm>
        </p:grpSpPr>
        <p:sp>
          <p:nvSpPr>
            <p:cNvPr id="2" name="1 Medio marco"/>
            <p:cNvSpPr/>
            <p:nvPr/>
          </p:nvSpPr>
          <p:spPr>
            <a:xfrm rot="2761497">
              <a:off x="2449247" y="4337307"/>
              <a:ext cx="4154967" cy="419574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Medio marco"/>
            <p:cNvSpPr/>
            <p:nvPr/>
          </p:nvSpPr>
          <p:spPr>
            <a:xfrm rot="2761497">
              <a:off x="2711316" y="4841837"/>
              <a:ext cx="3493062" cy="364051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" name="3 Medio marco"/>
            <p:cNvSpPr/>
            <p:nvPr/>
          </p:nvSpPr>
          <p:spPr>
            <a:xfrm rot="2761497">
              <a:off x="2893520" y="5342880"/>
              <a:ext cx="3098048" cy="321686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2571737" y="-1571661"/>
            <a:ext cx="4195742" cy="4154967"/>
            <a:chOff x="2571737" y="-1571661"/>
            <a:chExt cx="4195742" cy="4154967"/>
          </a:xfrm>
        </p:grpSpPr>
        <p:sp>
          <p:nvSpPr>
            <p:cNvPr id="8" name="7 Medio marco"/>
            <p:cNvSpPr/>
            <p:nvPr/>
          </p:nvSpPr>
          <p:spPr>
            <a:xfrm rot="13561497">
              <a:off x="2592124" y="-1592048"/>
              <a:ext cx="4154967" cy="419574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9" name="8 Medio marco"/>
            <p:cNvSpPr/>
            <p:nvPr/>
          </p:nvSpPr>
          <p:spPr>
            <a:xfrm rot="13561497">
              <a:off x="2991960" y="-1541353"/>
              <a:ext cx="3493062" cy="364051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Medio marco"/>
            <p:cNvSpPr/>
            <p:nvPr/>
          </p:nvSpPr>
          <p:spPr>
            <a:xfrm rot="13561497">
              <a:off x="3204770" y="-1618742"/>
              <a:ext cx="3098048" cy="321686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5715008" y="1428736"/>
            <a:ext cx="4154967" cy="4195742"/>
            <a:chOff x="5500696" y="1428737"/>
            <a:chExt cx="4154967" cy="4195742"/>
          </a:xfrm>
        </p:grpSpPr>
        <p:sp>
          <p:nvSpPr>
            <p:cNvPr id="12" name="11 Medio marco"/>
            <p:cNvSpPr/>
            <p:nvPr/>
          </p:nvSpPr>
          <p:spPr>
            <a:xfrm rot="18961497">
              <a:off x="5500696" y="1428737"/>
              <a:ext cx="4154967" cy="419574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Medio marco"/>
            <p:cNvSpPr/>
            <p:nvPr/>
          </p:nvSpPr>
          <p:spPr>
            <a:xfrm rot="18961497">
              <a:off x="6058566" y="1775233"/>
              <a:ext cx="3493062" cy="364051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Medio marco"/>
            <p:cNvSpPr/>
            <p:nvPr/>
          </p:nvSpPr>
          <p:spPr>
            <a:xfrm rot="18961497">
              <a:off x="6545289" y="2002363"/>
              <a:ext cx="3098048" cy="321686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-642974" y="1285860"/>
            <a:ext cx="4154967" cy="4195742"/>
            <a:chOff x="-428660" y="1285859"/>
            <a:chExt cx="4154967" cy="4195742"/>
          </a:xfrm>
        </p:grpSpPr>
        <p:sp>
          <p:nvSpPr>
            <p:cNvPr id="16" name="15 Medio marco"/>
            <p:cNvSpPr/>
            <p:nvPr/>
          </p:nvSpPr>
          <p:spPr>
            <a:xfrm rot="8161497">
              <a:off x="-428660" y="1285859"/>
              <a:ext cx="4154967" cy="419574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Medio marco"/>
            <p:cNvSpPr/>
            <p:nvPr/>
          </p:nvSpPr>
          <p:spPr>
            <a:xfrm rot="8161497">
              <a:off x="-324625" y="1494588"/>
              <a:ext cx="3493062" cy="364051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Medio marco"/>
            <p:cNvSpPr/>
            <p:nvPr/>
          </p:nvSpPr>
          <p:spPr>
            <a:xfrm rot="8161497">
              <a:off x="-416334" y="1691112"/>
              <a:ext cx="3098048" cy="321686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Elipse"/>
          <p:cNvSpPr/>
          <p:nvPr/>
        </p:nvSpPr>
        <p:spPr>
          <a:xfrm>
            <a:off x="0" y="0"/>
            <a:ext cx="2044211" cy="205738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2384913" y="0"/>
            <a:ext cx="2044211" cy="205738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40702" y="1714478"/>
            <a:ext cx="1800040" cy="1640211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55264" y="1628753"/>
            <a:ext cx="1800040" cy="1640211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66579" y="2914633"/>
            <a:ext cx="1629689" cy="146876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555264" y="2914633"/>
            <a:ext cx="1629689" cy="146876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022106" y="4200514"/>
            <a:ext cx="1374163" cy="121158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555264" y="4114788"/>
            <a:ext cx="1374163" cy="121158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1362807" y="5143493"/>
            <a:ext cx="1192456" cy="102870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640439" y="5143493"/>
            <a:ext cx="1192456" cy="102870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1788685" y="6000746"/>
            <a:ext cx="936930" cy="85725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2640439" y="6000746"/>
            <a:ext cx="936930" cy="85725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073660" y="0"/>
            <a:ext cx="2070340" cy="205738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572000" y="0"/>
            <a:ext cx="2070340" cy="205738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917057" y="1628753"/>
            <a:ext cx="1823048" cy="1640211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073660" y="1628753"/>
            <a:ext cx="1823048" cy="1640211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089585" y="3000359"/>
            <a:ext cx="1650519" cy="146876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901132" y="3000359"/>
            <a:ext cx="1650519" cy="1468760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348377" y="4114788"/>
            <a:ext cx="1391727" cy="121158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01132" y="4114788"/>
            <a:ext cx="1391727" cy="121158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5607170" y="5143493"/>
            <a:ext cx="1207698" cy="102870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901132" y="5143493"/>
            <a:ext cx="1207698" cy="102870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5865962" y="6000746"/>
            <a:ext cx="948906" cy="85725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6814868" y="6000746"/>
            <a:ext cx="948906" cy="857254"/>
          </a:xfrm>
          <a:prstGeom prst="ellipse">
            <a:avLst/>
          </a:prstGeom>
          <a:gradFill flip="none" rotWithShape="1">
            <a:gsLst>
              <a:gs pos="0">
                <a:srgbClr val="A603AB">
                  <a:alpha val="50000"/>
                </a:srgbClr>
              </a:gs>
              <a:gs pos="21001">
                <a:srgbClr val="0819FB">
                  <a:alpha val="50000"/>
                </a:srgbClr>
              </a:gs>
              <a:gs pos="35001">
                <a:srgbClr val="1A8D48">
                  <a:alpha val="50000"/>
                </a:srgbClr>
              </a:gs>
              <a:gs pos="52000">
                <a:srgbClr val="FFFF00">
                  <a:alpha val="50000"/>
                </a:srgbClr>
              </a:gs>
              <a:gs pos="73000">
                <a:srgbClr val="EE3F17">
                  <a:alpha val="50000"/>
                </a:srgbClr>
              </a:gs>
              <a:gs pos="88000">
                <a:srgbClr val="E81766">
                  <a:alpha val="50000"/>
                </a:srgbClr>
              </a:gs>
              <a:gs pos="100000">
                <a:srgbClr val="A603AB"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44500" h="387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Marco"/>
          <p:cNvSpPr/>
          <p:nvPr/>
        </p:nvSpPr>
        <p:spPr>
          <a:xfrm>
            <a:off x="785786" y="0"/>
            <a:ext cx="7572428" cy="6858000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Marco"/>
          <p:cNvSpPr/>
          <p:nvPr/>
        </p:nvSpPr>
        <p:spPr>
          <a:xfrm>
            <a:off x="1428728" y="642918"/>
            <a:ext cx="6286544" cy="5643602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2000232" y="1214422"/>
            <a:ext cx="5143536" cy="4572032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00298" y="1714488"/>
            <a:ext cx="4152928" cy="3571900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928926" y="2143116"/>
            <a:ext cx="3286148" cy="2714644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54" y="2500306"/>
            <a:ext cx="2428892" cy="2000264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8277220" y="0"/>
            <a:ext cx="866780" cy="6858000"/>
          </a:xfrm>
          <a:prstGeom prst="frame">
            <a:avLst>
              <a:gd name="adj1" fmla="val 30117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866780" cy="6858000"/>
          </a:xfrm>
          <a:prstGeom prst="frame">
            <a:avLst>
              <a:gd name="adj1" fmla="val 30117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2786058"/>
            <a:ext cx="1857388" cy="1428760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00B05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E66E00"/>
              </a:gs>
              <a:gs pos="73000">
                <a:srgbClr val="7030A0"/>
              </a:gs>
              <a:gs pos="88000">
                <a:srgbClr val="7030A0"/>
              </a:gs>
              <a:gs pos="100000">
                <a:srgbClr val="155FF3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heurón"/>
          <p:cNvSpPr/>
          <p:nvPr/>
        </p:nvSpPr>
        <p:spPr>
          <a:xfrm>
            <a:off x="0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Cheurón"/>
          <p:cNvSpPr/>
          <p:nvPr/>
        </p:nvSpPr>
        <p:spPr>
          <a:xfrm>
            <a:off x="948243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1896515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844788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793060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741333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5715008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643702" y="1500174"/>
            <a:ext cx="149011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572397" y="1500174"/>
            <a:ext cx="1571603" cy="3857652"/>
          </a:xfrm>
          <a:prstGeom prst="chevron">
            <a:avLst>
              <a:gd name="adj" fmla="val 43939"/>
            </a:avLst>
          </a:prstGeom>
          <a:gradFill flip="none" rotWithShape="1">
            <a:gsLst>
              <a:gs pos="0">
                <a:srgbClr val="AE1EA7"/>
              </a:gs>
              <a:gs pos="21001">
                <a:srgbClr val="B41EAD"/>
              </a:gs>
              <a:gs pos="35001">
                <a:srgbClr val="FFFF00"/>
              </a:gs>
              <a:gs pos="52000">
                <a:srgbClr val="FFFF00"/>
              </a:gs>
              <a:gs pos="73000">
                <a:srgbClr val="B21EAB"/>
              </a:gs>
              <a:gs pos="88000">
                <a:srgbClr val="93198D"/>
              </a:gs>
              <a:gs pos="100000">
                <a:srgbClr val="DA26D1"/>
              </a:gs>
            </a:gsLst>
            <a:lin ang="4800000" scaled="0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b="4637"/>
          <a:stretch>
            <a:fillRect/>
          </a:stretch>
        </p:blipFill>
        <p:spPr bwMode="auto">
          <a:xfrm>
            <a:off x="1928794" y="3429000"/>
            <a:ext cx="5357850" cy="3429000"/>
          </a:xfrm>
          <a:prstGeom prst="rect">
            <a:avLst/>
          </a:prstGeom>
          <a:noFill/>
        </p:spPr>
      </p:pic>
      <p:pic>
        <p:nvPicPr>
          <p:cNvPr id="3" name="Picture 2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b="4637"/>
          <a:stretch>
            <a:fillRect/>
          </a:stretch>
        </p:blipFill>
        <p:spPr bwMode="auto">
          <a:xfrm rot="10800000">
            <a:off x="1928794" y="0"/>
            <a:ext cx="535785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b="4637"/>
          <a:stretch>
            <a:fillRect/>
          </a:stretch>
        </p:blipFill>
        <p:spPr bwMode="auto">
          <a:xfrm rot="16200000">
            <a:off x="3821901" y="1464455"/>
            <a:ext cx="5429288" cy="3929090"/>
          </a:xfrm>
          <a:prstGeom prst="rect">
            <a:avLst/>
          </a:prstGeom>
          <a:noFill/>
        </p:spPr>
      </p:pic>
      <p:pic>
        <p:nvPicPr>
          <p:cNvPr id="5" name="Picture 2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b="4637"/>
          <a:stretch>
            <a:fillRect/>
          </a:stretch>
        </p:blipFill>
        <p:spPr bwMode="auto">
          <a:xfrm rot="5400000">
            <a:off x="-107189" y="1464455"/>
            <a:ext cx="5429288" cy="392909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0" y="0"/>
            <a:ext cx="4572000" cy="3214686"/>
            <a:chOff x="0" y="0"/>
            <a:chExt cx="3786182" cy="3429000"/>
          </a:xfrm>
          <a:gradFill flip="none" rotWithShape="1">
            <a:gsLst>
              <a:gs pos="0">
                <a:srgbClr val="AE1EA7"/>
              </a:gs>
              <a:gs pos="21001">
                <a:srgbClr val="FFFF00"/>
              </a:gs>
              <a:gs pos="35001">
                <a:srgbClr val="00B050"/>
              </a:gs>
              <a:gs pos="52000">
                <a:srgbClr val="7030A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DA26D1"/>
              </a:gs>
            </a:gsLst>
            <a:path path="shape">
              <a:fillToRect l="50000" t="50000" r="50000" b="50000"/>
            </a:path>
            <a:tileRect/>
          </a:gradFill>
        </p:grpSpPr>
        <p:sp>
          <p:nvSpPr>
            <p:cNvPr id="2" name="1 Medio marco"/>
            <p:cNvSpPr/>
            <p:nvPr/>
          </p:nvSpPr>
          <p:spPr>
            <a:xfrm>
              <a:off x="0" y="0"/>
              <a:ext cx="3786182" cy="3429000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" name="4 Medio marco"/>
            <p:cNvSpPr/>
            <p:nvPr/>
          </p:nvSpPr>
          <p:spPr>
            <a:xfrm>
              <a:off x="428596" y="428604"/>
              <a:ext cx="3000396" cy="2714644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" name="5 Medio marco"/>
            <p:cNvSpPr/>
            <p:nvPr/>
          </p:nvSpPr>
          <p:spPr>
            <a:xfrm>
              <a:off x="785786" y="785794"/>
              <a:ext cx="2357454" cy="2071702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Medio marco"/>
            <p:cNvSpPr/>
            <p:nvPr/>
          </p:nvSpPr>
          <p:spPr>
            <a:xfrm>
              <a:off x="1142976" y="1142984"/>
              <a:ext cx="1714512" cy="1500198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 rot="5400000">
            <a:off x="5143500" y="-571500"/>
            <a:ext cx="3429000" cy="4572000"/>
            <a:chOff x="0" y="0"/>
            <a:chExt cx="3786182" cy="3429000"/>
          </a:xfrm>
          <a:gradFill flip="none" rotWithShape="1">
            <a:gsLst>
              <a:gs pos="0">
                <a:srgbClr val="AE1EA7"/>
              </a:gs>
              <a:gs pos="21001">
                <a:srgbClr val="FFFF00"/>
              </a:gs>
              <a:gs pos="35001">
                <a:srgbClr val="00B050"/>
              </a:gs>
              <a:gs pos="52000">
                <a:srgbClr val="7030A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DA26D1"/>
              </a:gs>
            </a:gsLst>
            <a:path path="shape">
              <a:fillToRect l="50000" t="50000" r="50000" b="50000"/>
            </a:path>
            <a:tileRect/>
          </a:gradFill>
        </p:grpSpPr>
        <p:sp>
          <p:nvSpPr>
            <p:cNvPr id="11" name="10 Medio marco"/>
            <p:cNvSpPr/>
            <p:nvPr/>
          </p:nvSpPr>
          <p:spPr>
            <a:xfrm>
              <a:off x="0" y="0"/>
              <a:ext cx="3786182" cy="3429000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Medio marco"/>
            <p:cNvSpPr/>
            <p:nvPr/>
          </p:nvSpPr>
          <p:spPr>
            <a:xfrm>
              <a:off x="428596" y="428604"/>
              <a:ext cx="3000396" cy="2714644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Medio marco"/>
            <p:cNvSpPr/>
            <p:nvPr/>
          </p:nvSpPr>
          <p:spPr>
            <a:xfrm>
              <a:off x="785786" y="785794"/>
              <a:ext cx="2357454" cy="2071702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Medio marco"/>
            <p:cNvSpPr/>
            <p:nvPr/>
          </p:nvSpPr>
          <p:spPr>
            <a:xfrm>
              <a:off x="1142976" y="1142984"/>
              <a:ext cx="1714512" cy="1500198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rot="16200000">
            <a:off x="535781" y="2821781"/>
            <a:ext cx="3500438" cy="4572000"/>
            <a:chOff x="0" y="0"/>
            <a:chExt cx="3786182" cy="3429000"/>
          </a:xfrm>
          <a:gradFill flip="none" rotWithShape="1">
            <a:gsLst>
              <a:gs pos="0">
                <a:srgbClr val="AE1EA7"/>
              </a:gs>
              <a:gs pos="21001">
                <a:srgbClr val="FFFF00"/>
              </a:gs>
              <a:gs pos="35001">
                <a:srgbClr val="00B050"/>
              </a:gs>
              <a:gs pos="52000">
                <a:srgbClr val="7030A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DA26D1"/>
              </a:gs>
            </a:gsLst>
            <a:path path="shape">
              <a:fillToRect l="50000" t="50000" r="50000" b="50000"/>
            </a:path>
            <a:tileRect/>
          </a:gradFill>
        </p:grpSpPr>
        <p:sp>
          <p:nvSpPr>
            <p:cNvPr id="16" name="15 Medio marco"/>
            <p:cNvSpPr/>
            <p:nvPr/>
          </p:nvSpPr>
          <p:spPr>
            <a:xfrm>
              <a:off x="0" y="0"/>
              <a:ext cx="3786182" cy="3429000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Medio marco"/>
            <p:cNvSpPr/>
            <p:nvPr/>
          </p:nvSpPr>
          <p:spPr>
            <a:xfrm>
              <a:off x="428596" y="428604"/>
              <a:ext cx="3000396" cy="2714644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Medio marco"/>
            <p:cNvSpPr/>
            <p:nvPr/>
          </p:nvSpPr>
          <p:spPr>
            <a:xfrm>
              <a:off x="785786" y="785794"/>
              <a:ext cx="2357454" cy="2071702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Medio marco"/>
            <p:cNvSpPr/>
            <p:nvPr/>
          </p:nvSpPr>
          <p:spPr>
            <a:xfrm>
              <a:off x="1142976" y="1142984"/>
              <a:ext cx="1714512" cy="1500198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 rot="10800000">
            <a:off x="4572000" y="3571876"/>
            <a:ext cx="4572000" cy="3286124"/>
            <a:chOff x="0" y="0"/>
            <a:chExt cx="3786182" cy="3429000"/>
          </a:xfrm>
          <a:gradFill flip="none" rotWithShape="1">
            <a:gsLst>
              <a:gs pos="0">
                <a:srgbClr val="AE1EA7"/>
              </a:gs>
              <a:gs pos="21001">
                <a:srgbClr val="FFFF00"/>
              </a:gs>
              <a:gs pos="35001">
                <a:srgbClr val="00B050"/>
              </a:gs>
              <a:gs pos="52000">
                <a:srgbClr val="7030A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DA26D1"/>
              </a:gs>
            </a:gsLst>
            <a:path path="shape">
              <a:fillToRect l="50000" t="50000" r="50000" b="50000"/>
            </a:path>
            <a:tileRect/>
          </a:gradFill>
        </p:grpSpPr>
        <p:sp>
          <p:nvSpPr>
            <p:cNvPr id="21" name="20 Medio marco"/>
            <p:cNvSpPr/>
            <p:nvPr/>
          </p:nvSpPr>
          <p:spPr>
            <a:xfrm>
              <a:off x="0" y="0"/>
              <a:ext cx="3786182" cy="3429000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Medio marco"/>
            <p:cNvSpPr/>
            <p:nvPr/>
          </p:nvSpPr>
          <p:spPr>
            <a:xfrm>
              <a:off x="428596" y="428604"/>
              <a:ext cx="3000396" cy="2714644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Medio marco"/>
            <p:cNvSpPr/>
            <p:nvPr/>
          </p:nvSpPr>
          <p:spPr>
            <a:xfrm>
              <a:off x="785786" y="785794"/>
              <a:ext cx="2357454" cy="2071702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Medio marco"/>
            <p:cNvSpPr/>
            <p:nvPr/>
          </p:nvSpPr>
          <p:spPr>
            <a:xfrm>
              <a:off x="1142976" y="1142984"/>
              <a:ext cx="1714512" cy="1500198"/>
            </a:xfrm>
            <a:prstGeom prst="halfFrame">
              <a:avLst>
                <a:gd name="adj1" fmla="val 9333"/>
                <a:gd name="adj2" fmla="val 9333"/>
              </a:avLst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riángulo isósceles"/>
          <p:cNvSpPr/>
          <p:nvPr/>
        </p:nvSpPr>
        <p:spPr>
          <a:xfrm rot="16200000">
            <a:off x="2857500" y="-1000144"/>
            <a:ext cx="107154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 rot="16200000">
            <a:off x="2821769" y="-178619"/>
            <a:ext cx="1143008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6200000">
            <a:off x="2857488" y="571480"/>
            <a:ext cx="1071570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2857488" y="1357298"/>
            <a:ext cx="1071570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821769" y="2321711"/>
            <a:ext cx="1143008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2821769" y="3178967"/>
            <a:ext cx="1143008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2821769" y="4036223"/>
            <a:ext cx="1143008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H="1">
            <a:off x="5214954" y="-1000144"/>
            <a:ext cx="1142984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H="1">
            <a:off x="5179223" y="-178619"/>
            <a:ext cx="121444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H="1">
            <a:off x="5214942" y="571480"/>
            <a:ext cx="1143008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H="1">
            <a:off x="5214942" y="1357298"/>
            <a:ext cx="1143008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H="1">
            <a:off x="5214942" y="2285992"/>
            <a:ext cx="1143008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H="1">
            <a:off x="5214942" y="3143248"/>
            <a:ext cx="1143008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H="1">
            <a:off x="5214942" y="4000504"/>
            <a:ext cx="1143008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2857500" y="4786310"/>
            <a:ext cx="1071546" cy="3071834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 flipH="1">
            <a:off x="5250673" y="4750591"/>
            <a:ext cx="1071546" cy="3143272"/>
          </a:xfrm>
          <a:prstGeom prst="triangle">
            <a:avLst/>
          </a:prstGeom>
          <a:gradFill>
            <a:gsLst>
              <a:gs pos="0">
                <a:srgbClr val="FF0000"/>
              </a:gs>
              <a:gs pos="21001">
                <a:srgbClr val="FF0000"/>
              </a:gs>
              <a:gs pos="35001">
                <a:srgbClr val="155FF3"/>
              </a:gs>
              <a:gs pos="52000">
                <a:srgbClr val="FFFF00"/>
              </a:gs>
              <a:gs pos="73000">
                <a:srgbClr val="FF0000"/>
              </a:gs>
              <a:gs pos="88000">
                <a:srgbClr val="155FF3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228600">
            <a:bevelT w="190500" h="190500"/>
            <a:bevelB w="1905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9295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Anillo"/>
          <p:cNvSpPr/>
          <p:nvPr/>
        </p:nvSpPr>
        <p:spPr>
          <a:xfrm rot="16200000">
            <a:off x="0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" name="2 Anillo"/>
          <p:cNvSpPr/>
          <p:nvPr/>
        </p:nvSpPr>
        <p:spPr>
          <a:xfrm rot="16200000">
            <a:off x="928662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6200000">
            <a:off x="1857356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2786050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3714744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4643438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5500694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6429388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7286644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8229600" y="2143116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928662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857356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786050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714744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643438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500694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286644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229600" y="3786190"/>
            <a:ext cx="914400" cy="914400"/>
          </a:xfrm>
          <a:prstGeom prst="donu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2928926" y="5000612"/>
            <a:ext cx="1711698" cy="1857388"/>
            <a:chOff x="5324929" y="714356"/>
            <a:chExt cx="3030471" cy="3000396"/>
          </a:xfrm>
        </p:grpSpPr>
        <p:grpSp>
          <p:nvGrpSpPr>
            <p:cNvPr id="3" name="16 Grupo"/>
            <p:cNvGrpSpPr/>
            <p:nvPr/>
          </p:nvGrpSpPr>
          <p:grpSpPr>
            <a:xfrm>
              <a:off x="5429255" y="714356"/>
              <a:ext cx="2857521" cy="3000396"/>
              <a:chOff x="2428860" y="1500174"/>
              <a:chExt cx="4357686" cy="4429132"/>
            </a:xfrm>
          </p:grpSpPr>
          <p:sp>
            <p:nvSpPr>
              <p:cNvPr id="9" name="8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0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1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2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4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5" name="4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" name="5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" name="6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" name="7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13" name="12 Grupo"/>
          <p:cNvGrpSpPr/>
          <p:nvPr/>
        </p:nvGrpSpPr>
        <p:grpSpPr>
          <a:xfrm>
            <a:off x="4572000" y="5000612"/>
            <a:ext cx="1711698" cy="1857388"/>
            <a:chOff x="5324929" y="714356"/>
            <a:chExt cx="3030471" cy="3000396"/>
          </a:xfrm>
        </p:grpSpPr>
        <p:grpSp>
          <p:nvGrpSpPr>
            <p:cNvPr id="14" name="16 Grupo"/>
            <p:cNvGrpSpPr/>
            <p:nvPr/>
          </p:nvGrpSpPr>
          <p:grpSpPr>
            <a:xfrm>
              <a:off x="5429253" y="714356"/>
              <a:ext cx="2857521" cy="3000396"/>
              <a:chOff x="2428860" y="1500174"/>
              <a:chExt cx="4357686" cy="4429132"/>
            </a:xfrm>
          </p:grpSpPr>
          <p:sp>
            <p:nvSpPr>
              <p:cNvPr id="20" name="19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1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2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3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5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16" name="15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7" name="16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8" name="17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9" name="18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26" name="1 Grupo"/>
          <p:cNvGrpSpPr/>
          <p:nvPr/>
        </p:nvGrpSpPr>
        <p:grpSpPr>
          <a:xfrm>
            <a:off x="2928926" y="3357562"/>
            <a:ext cx="1711698" cy="1857388"/>
            <a:chOff x="5324928" y="714356"/>
            <a:chExt cx="3030471" cy="3000396"/>
          </a:xfrm>
        </p:grpSpPr>
        <p:grpSp>
          <p:nvGrpSpPr>
            <p:cNvPr id="38" name="16 Grupo"/>
            <p:cNvGrpSpPr/>
            <p:nvPr/>
          </p:nvGrpSpPr>
          <p:grpSpPr>
            <a:xfrm>
              <a:off x="5429253" y="714356"/>
              <a:ext cx="2857521" cy="3000396"/>
              <a:chOff x="2428860" y="1500174"/>
              <a:chExt cx="4357686" cy="4429132"/>
            </a:xfrm>
          </p:grpSpPr>
          <p:sp>
            <p:nvSpPr>
              <p:cNvPr id="44" name="8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39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40" name="4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" name="5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" name="6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" name="7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27" name="12 Grupo"/>
          <p:cNvGrpSpPr/>
          <p:nvPr/>
        </p:nvGrpSpPr>
        <p:grpSpPr>
          <a:xfrm>
            <a:off x="4572000" y="3357562"/>
            <a:ext cx="1711698" cy="1857388"/>
            <a:chOff x="5324928" y="714356"/>
            <a:chExt cx="3030471" cy="3000396"/>
          </a:xfrm>
        </p:grpSpPr>
        <p:grpSp>
          <p:nvGrpSpPr>
            <p:cNvPr id="28" name="16 Grupo"/>
            <p:cNvGrpSpPr/>
            <p:nvPr/>
          </p:nvGrpSpPr>
          <p:grpSpPr>
            <a:xfrm>
              <a:off x="5429251" y="714356"/>
              <a:ext cx="2857521" cy="3000396"/>
              <a:chOff x="2428860" y="1500174"/>
              <a:chExt cx="4357686" cy="4429132"/>
            </a:xfrm>
          </p:grpSpPr>
          <p:sp>
            <p:nvSpPr>
              <p:cNvPr id="34" name="33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5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6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7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9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30" name="29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1" name="30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2" name="31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3" name="32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49" name="1 Grupo"/>
          <p:cNvGrpSpPr/>
          <p:nvPr/>
        </p:nvGrpSpPr>
        <p:grpSpPr>
          <a:xfrm>
            <a:off x="2928926" y="1643050"/>
            <a:ext cx="1711698" cy="1857388"/>
            <a:chOff x="5324928" y="714356"/>
            <a:chExt cx="3030471" cy="3000396"/>
          </a:xfrm>
        </p:grpSpPr>
        <p:grpSp>
          <p:nvGrpSpPr>
            <p:cNvPr id="61" name="16 Grupo"/>
            <p:cNvGrpSpPr/>
            <p:nvPr/>
          </p:nvGrpSpPr>
          <p:grpSpPr>
            <a:xfrm>
              <a:off x="5429253" y="714356"/>
              <a:ext cx="2857521" cy="3000396"/>
              <a:chOff x="2428860" y="1500174"/>
              <a:chExt cx="4357686" cy="4429132"/>
            </a:xfrm>
          </p:grpSpPr>
          <p:sp>
            <p:nvSpPr>
              <p:cNvPr id="67" name="8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8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62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63" name="4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4" name="5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5" name="6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6" name="7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50" name="12 Grupo"/>
          <p:cNvGrpSpPr/>
          <p:nvPr/>
        </p:nvGrpSpPr>
        <p:grpSpPr>
          <a:xfrm>
            <a:off x="4572000" y="1643050"/>
            <a:ext cx="1711698" cy="1857388"/>
            <a:chOff x="5324928" y="714356"/>
            <a:chExt cx="3030471" cy="3000396"/>
          </a:xfrm>
        </p:grpSpPr>
        <p:grpSp>
          <p:nvGrpSpPr>
            <p:cNvPr id="51" name="16 Grupo"/>
            <p:cNvGrpSpPr/>
            <p:nvPr/>
          </p:nvGrpSpPr>
          <p:grpSpPr>
            <a:xfrm>
              <a:off x="5429251" y="714356"/>
              <a:ext cx="2857521" cy="3000396"/>
              <a:chOff x="2428860" y="1500174"/>
              <a:chExt cx="4357686" cy="4429132"/>
            </a:xfrm>
          </p:grpSpPr>
          <p:sp>
            <p:nvSpPr>
              <p:cNvPr id="57" name="56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8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52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53" name="52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4" name="53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5" name="5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6" name="5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72" name="1 Grupo"/>
          <p:cNvGrpSpPr/>
          <p:nvPr/>
        </p:nvGrpSpPr>
        <p:grpSpPr>
          <a:xfrm>
            <a:off x="2928926" y="0"/>
            <a:ext cx="1711698" cy="1857388"/>
            <a:chOff x="5324928" y="714356"/>
            <a:chExt cx="3030471" cy="3000396"/>
          </a:xfrm>
        </p:grpSpPr>
        <p:grpSp>
          <p:nvGrpSpPr>
            <p:cNvPr id="84" name="16 Grupo"/>
            <p:cNvGrpSpPr/>
            <p:nvPr/>
          </p:nvGrpSpPr>
          <p:grpSpPr>
            <a:xfrm>
              <a:off x="5429253" y="714356"/>
              <a:ext cx="2857521" cy="3000396"/>
              <a:chOff x="2428860" y="1500174"/>
              <a:chExt cx="4357686" cy="4429132"/>
            </a:xfrm>
          </p:grpSpPr>
          <p:sp>
            <p:nvSpPr>
              <p:cNvPr id="90" name="8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1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2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3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85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86" name="4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7" name="5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8" name="6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9" name="7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73" name="12 Grupo"/>
          <p:cNvGrpSpPr/>
          <p:nvPr/>
        </p:nvGrpSpPr>
        <p:grpSpPr>
          <a:xfrm>
            <a:off x="4572000" y="0"/>
            <a:ext cx="1711698" cy="1857388"/>
            <a:chOff x="5324928" y="714356"/>
            <a:chExt cx="3030471" cy="3000396"/>
          </a:xfrm>
        </p:grpSpPr>
        <p:grpSp>
          <p:nvGrpSpPr>
            <p:cNvPr id="74" name="16 Grupo"/>
            <p:cNvGrpSpPr/>
            <p:nvPr/>
          </p:nvGrpSpPr>
          <p:grpSpPr>
            <a:xfrm>
              <a:off x="5429251" y="714356"/>
              <a:ext cx="2857521" cy="3000396"/>
              <a:chOff x="2428860" y="1500174"/>
              <a:chExt cx="4357686" cy="4429132"/>
            </a:xfrm>
          </p:grpSpPr>
          <p:sp>
            <p:nvSpPr>
              <p:cNvPr id="80" name="79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1" name="2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2" name="4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3" name="5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75" name="17 Grupo"/>
            <p:cNvGrpSpPr/>
            <p:nvPr/>
          </p:nvGrpSpPr>
          <p:grpSpPr>
            <a:xfrm rot="18954947">
              <a:off x="5324928" y="827685"/>
              <a:ext cx="3030471" cy="2879752"/>
              <a:chOff x="2428860" y="1500174"/>
              <a:chExt cx="4357686" cy="4429132"/>
            </a:xfrm>
          </p:grpSpPr>
          <p:sp>
            <p:nvSpPr>
              <p:cNvPr id="76" name="75 Triángulo isósceles"/>
              <p:cNvSpPr/>
              <p:nvPr/>
            </p:nvSpPr>
            <p:spPr>
              <a:xfrm rot="10800000">
                <a:off x="3857620" y="1500174"/>
                <a:ext cx="1500174" cy="2357430"/>
              </a:xfrm>
              <a:prstGeom prst="triangle">
                <a:avLst/>
              </a:prstGeom>
              <a:blipFill>
                <a:blip r:embed="rId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7" name="76 Triángulo isósceles"/>
              <p:cNvSpPr/>
              <p:nvPr/>
            </p:nvSpPr>
            <p:spPr>
              <a:xfrm rot="5400000">
                <a:off x="2893191" y="2678917"/>
                <a:ext cx="1357322" cy="2285984"/>
              </a:xfrm>
              <a:prstGeom prst="triangle">
                <a:avLst/>
              </a:pr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8" name="77 Triángulo isósceles"/>
              <p:cNvSpPr/>
              <p:nvPr/>
            </p:nvSpPr>
            <p:spPr>
              <a:xfrm>
                <a:off x="3929058" y="3714752"/>
                <a:ext cx="1428760" cy="2214554"/>
              </a:xfrm>
              <a:prstGeom prst="triangle">
                <a:avLst/>
              </a:prstGeom>
              <a:blipFill>
                <a:blip r:embed="rId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9" name="78 Triángulo isósceles"/>
              <p:cNvSpPr/>
              <p:nvPr/>
            </p:nvSpPr>
            <p:spPr>
              <a:xfrm rot="16200000">
                <a:off x="5000612" y="2714636"/>
                <a:ext cx="1357322" cy="2214546"/>
              </a:xfrm>
              <a:prstGeom prst="triangle">
                <a:avLst/>
              </a:pr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95" name="9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18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73 Rectángulo"/>
          <p:cNvSpPr/>
          <p:nvPr/>
        </p:nvSpPr>
        <p:spPr>
          <a:xfrm>
            <a:off x="-571536" y="0"/>
            <a:ext cx="10287072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2000232" y="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3" name="2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2000232" y="285728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6" name="5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2000232" y="57148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9" name="8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2000232" y="857232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12" name="11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2071670" y="114298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15" name="14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2071670" y="150017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18" name="17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2071670" y="1785926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21" name="20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2143108" y="2071678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24" name="23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6" name="25 Grupo"/>
          <p:cNvGrpSpPr/>
          <p:nvPr/>
        </p:nvGrpSpPr>
        <p:grpSpPr>
          <a:xfrm>
            <a:off x="2143108" y="235743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27" name="26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27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9" name="28 Grupo"/>
          <p:cNvGrpSpPr/>
          <p:nvPr/>
        </p:nvGrpSpPr>
        <p:grpSpPr>
          <a:xfrm>
            <a:off x="2143108" y="2643182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30" name="29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30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32" name="31 Grupo"/>
          <p:cNvGrpSpPr/>
          <p:nvPr/>
        </p:nvGrpSpPr>
        <p:grpSpPr>
          <a:xfrm>
            <a:off x="2214546" y="292893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33" name="32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33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35" name="34 Grupo"/>
          <p:cNvGrpSpPr/>
          <p:nvPr/>
        </p:nvGrpSpPr>
        <p:grpSpPr>
          <a:xfrm>
            <a:off x="2214546" y="328612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36" name="35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36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38" name="37 Grupo"/>
          <p:cNvGrpSpPr/>
          <p:nvPr/>
        </p:nvGrpSpPr>
        <p:grpSpPr>
          <a:xfrm>
            <a:off x="4500562" y="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39" name="38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39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1" name="40 Grupo"/>
          <p:cNvGrpSpPr/>
          <p:nvPr/>
        </p:nvGrpSpPr>
        <p:grpSpPr>
          <a:xfrm>
            <a:off x="4500562" y="285728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42" name="41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42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4" name="43 Grupo"/>
          <p:cNvGrpSpPr/>
          <p:nvPr/>
        </p:nvGrpSpPr>
        <p:grpSpPr>
          <a:xfrm>
            <a:off x="4500562" y="57148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45" name="44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6" name="45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7" name="46 Grupo"/>
          <p:cNvGrpSpPr/>
          <p:nvPr/>
        </p:nvGrpSpPr>
        <p:grpSpPr>
          <a:xfrm>
            <a:off x="4500562" y="857232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48" name="47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" name="48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0" name="49 Grupo"/>
          <p:cNvGrpSpPr/>
          <p:nvPr/>
        </p:nvGrpSpPr>
        <p:grpSpPr>
          <a:xfrm>
            <a:off x="4572000" y="114298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51" name="50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2" name="51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3" name="52 Grupo"/>
          <p:cNvGrpSpPr/>
          <p:nvPr/>
        </p:nvGrpSpPr>
        <p:grpSpPr>
          <a:xfrm>
            <a:off x="4572000" y="150017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54" name="53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5" name="54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6" name="55 Grupo"/>
          <p:cNvGrpSpPr/>
          <p:nvPr/>
        </p:nvGrpSpPr>
        <p:grpSpPr>
          <a:xfrm>
            <a:off x="4572000" y="1785926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57" name="56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8" name="57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9" name="58 Grupo"/>
          <p:cNvGrpSpPr/>
          <p:nvPr/>
        </p:nvGrpSpPr>
        <p:grpSpPr>
          <a:xfrm>
            <a:off x="4643438" y="2071678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60" name="59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" name="60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2" name="61 Grupo"/>
          <p:cNvGrpSpPr/>
          <p:nvPr/>
        </p:nvGrpSpPr>
        <p:grpSpPr>
          <a:xfrm>
            <a:off x="4643438" y="2357430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63" name="62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4" name="63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5" name="64 Grupo"/>
          <p:cNvGrpSpPr/>
          <p:nvPr/>
        </p:nvGrpSpPr>
        <p:grpSpPr>
          <a:xfrm>
            <a:off x="4643438" y="2643182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66" name="65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7" name="66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8" name="67 Grupo"/>
          <p:cNvGrpSpPr/>
          <p:nvPr/>
        </p:nvGrpSpPr>
        <p:grpSpPr>
          <a:xfrm>
            <a:off x="4714876" y="292893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69" name="68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0" name="69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1" name="70 Grupo"/>
          <p:cNvGrpSpPr/>
          <p:nvPr/>
        </p:nvGrpSpPr>
        <p:grpSpPr>
          <a:xfrm>
            <a:off x="4714876" y="3286124"/>
            <a:ext cx="2357454" cy="2357454"/>
            <a:chOff x="3892979" y="3319740"/>
            <a:chExt cx="1890162" cy="1893728"/>
          </a:xfrm>
          <a:effectLst>
            <a:reflection blurRad="6350" stA="50000" endA="300" endPos="90000" dir="5400000" sy="-100000" algn="bl" rotWithShape="0"/>
          </a:effectLst>
        </p:grpSpPr>
        <p:sp>
          <p:nvSpPr>
            <p:cNvPr id="72" name="71 Lágrima"/>
            <p:cNvSpPr/>
            <p:nvPr/>
          </p:nvSpPr>
          <p:spPr>
            <a:xfrm rot="8115338">
              <a:off x="4196184" y="3548984"/>
              <a:ext cx="1314322" cy="1362980"/>
            </a:xfrm>
            <a:prstGeom prst="teardrop">
              <a:avLst>
                <a:gd name="adj" fmla="val 153441"/>
              </a:avLst>
            </a:prstGeom>
            <a:blipFill dpi="0" rotWithShape="1">
              <a:blip r:embed="rId3" cstate="print">
                <a:alphaModFix amt="57000"/>
              </a:blip>
              <a:srcRect/>
              <a:stretch>
                <a:fillRect/>
              </a:stretch>
            </a:blipFill>
            <a:ln>
              <a:gradFill flip="none" rotWithShape="1">
                <a:gsLst>
                  <a:gs pos="0">
                    <a:srgbClr val="155FF3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3" name="72 Lágrima"/>
            <p:cNvSpPr/>
            <p:nvPr/>
          </p:nvSpPr>
          <p:spPr>
            <a:xfrm rot="8047317">
              <a:off x="3891196" y="3321523"/>
              <a:ext cx="1893728" cy="1890162"/>
            </a:xfrm>
            <a:prstGeom prst="teardrop">
              <a:avLst>
                <a:gd name="adj" fmla="val 141884"/>
              </a:avLst>
            </a:prstGeom>
            <a:noFill/>
            <a:ln>
              <a:gradFill>
                <a:gsLst>
                  <a:gs pos="0">
                    <a:srgbClr val="DA26D1"/>
                  </a:gs>
                  <a:gs pos="21001">
                    <a:srgbClr val="0819FB"/>
                  </a:gs>
                  <a:gs pos="35001">
                    <a:srgbClr val="DA26D1"/>
                  </a:gs>
                  <a:gs pos="52000">
                    <a:srgbClr val="DA26D1"/>
                  </a:gs>
                  <a:gs pos="73000">
                    <a:srgbClr val="DA26D1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6" name="75 Rectángulo"/>
          <p:cNvSpPr/>
          <p:nvPr/>
        </p:nvSpPr>
        <p:spPr>
          <a:xfrm>
            <a:off x="-1071602" y="0"/>
            <a:ext cx="11430080" cy="92154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8 Grupo"/>
          <p:cNvGrpSpPr/>
          <p:nvPr/>
        </p:nvGrpSpPr>
        <p:grpSpPr>
          <a:xfrm rot="5400000">
            <a:off x="142832" y="1857376"/>
            <a:ext cx="5500726" cy="3500438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10" name="9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5 Grupo"/>
          <p:cNvGrpSpPr/>
          <p:nvPr/>
        </p:nvGrpSpPr>
        <p:grpSpPr>
          <a:xfrm rot="16200000">
            <a:off x="3500430" y="1857364"/>
            <a:ext cx="5429288" cy="3286148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17" name="16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19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6" name="7 Grupo"/>
          <p:cNvGrpSpPr/>
          <p:nvPr/>
        </p:nvGrpSpPr>
        <p:grpSpPr>
          <a:xfrm>
            <a:off x="1571604" y="3286124"/>
            <a:ext cx="6000792" cy="3000396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2" name="1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" name="2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3" name="22 Grupo"/>
          <p:cNvGrpSpPr/>
          <p:nvPr/>
        </p:nvGrpSpPr>
        <p:grpSpPr>
          <a:xfrm rot="10800000">
            <a:off x="1428728" y="785794"/>
            <a:ext cx="6143668" cy="2786082"/>
            <a:chOff x="0" y="4572008"/>
            <a:chExt cx="9144000" cy="2285992"/>
          </a:xfrm>
          <a:noFill/>
          <a:scene3d>
            <a:camera prst="orthographicFront"/>
            <a:lightRig rig="flood" dir="t"/>
          </a:scene3d>
        </p:grpSpPr>
        <p:sp>
          <p:nvSpPr>
            <p:cNvPr id="24" name="23 Triángulo isósceles"/>
            <p:cNvSpPr/>
            <p:nvPr/>
          </p:nvSpPr>
          <p:spPr>
            <a:xfrm>
              <a:off x="0" y="6429396"/>
              <a:ext cx="9144000" cy="428604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Triángulo isósceles"/>
            <p:cNvSpPr/>
            <p:nvPr/>
          </p:nvSpPr>
          <p:spPr>
            <a:xfrm>
              <a:off x="714348" y="6000768"/>
              <a:ext cx="7786742" cy="428628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25 Triángulo isósceles"/>
            <p:cNvSpPr/>
            <p:nvPr/>
          </p:nvSpPr>
          <p:spPr>
            <a:xfrm>
              <a:off x="1214414" y="5643578"/>
              <a:ext cx="678661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" name="26 Triángulo isósceles"/>
            <p:cNvSpPr/>
            <p:nvPr/>
          </p:nvSpPr>
          <p:spPr>
            <a:xfrm>
              <a:off x="1571604" y="5286388"/>
              <a:ext cx="6000792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27 Triángulo isósceles"/>
            <p:cNvSpPr/>
            <p:nvPr/>
          </p:nvSpPr>
          <p:spPr>
            <a:xfrm>
              <a:off x="1643042" y="4929198"/>
              <a:ext cx="5786478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28 Triángulo isósceles"/>
            <p:cNvSpPr/>
            <p:nvPr/>
          </p:nvSpPr>
          <p:spPr>
            <a:xfrm>
              <a:off x="1857356" y="4572008"/>
              <a:ext cx="5357850" cy="357190"/>
            </a:xfrm>
            <a:prstGeom prst="triangle">
              <a:avLst/>
            </a:prstGeom>
            <a:grpFill/>
            <a:ln w="127000" cap="rnd">
              <a:gradFill flip="none" rotWithShape="1">
                <a:gsLst>
                  <a:gs pos="0">
                    <a:srgbClr val="00B050"/>
                  </a:gs>
                  <a:gs pos="21001">
                    <a:srgbClr val="00B050"/>
                  </a:gs>
                  <a:gs pos="35001">
                    <a:srgbClr val="FF0000"/>
                  </a:gs>
                  <a:gs pos="52000">
                    <a:srgbClr val="155FF3"/>
                  </a:gs>
                  <a:gs pos="73000">
                    <a:srgbClr val="00B050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  <a:sp3d>
              <a:bevelT w="152400" h="152400"/>
              <a:bevelB w="508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4" name="3 Grupo"/>
          <p:cNvGrpSpPr/>
          <p:nvPr/>
        </p:nvGrpSpPr>
        <p:grpSpPr>
          <a:xfrm>
            <a:off x="642910" y="214290"/>
            <a:ext cx="4500594" cy="6643710"/>
            <a:chOff x="-1" y="214290"/>
            <a:chExt cx="4572002" cy="6643710"/>
          </a:xfrm>
          <a:effectLst/>
        </p:grpSpPr>
        <p:sp>
          <p:nvSpPr>
            <p:cNvPr id="2" name="1 Rectángulo"/>
            <p:cNvSpPr/>
            <p:nvPr/>
          </p:nvSpPr>
          <p:spPr>
            <a:xfrm>
              <a:off x="-1" y="3429000"/>
              <a:ext cx="4572001" cy="34290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" name="2 Rectángulo"/>
            <p:cNvSpPr/>
            <p:nvPr/>
          </p:nvSpPr>
          <p:spPr>
            <a:xfrm>
              <a:off x="0" y="214290"/>
              <a:ext cx="4572001" cy="34560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3857620" y="214290"/>
            <a:ext cx="4643470" cy="6643710"/>
            <a:chOff x="-1" y="214290"/>
            <a:chExt cx="4572002" cy="6643710"/>
          </a:xfrm>
          <a:effectLst/>
        </p:grpSpPr>
        <p:sp>
          <p:nvSpPr>
            <p:cNvPr id="6" name="5 Rectángulo"/>
            <p:cNvSpPr/>
            <p:nvPr/>
          </p:nvSpPr>
          <p:spPr>
            <a:xfrm>
              <a:off x="-1" y="3429000"/>
              <a:ext cx="4572001" cy="34290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Rectángulo"/>
            <p:cNvSpPr/>
            <p:nvPr/>
          </p:nvSpPr>
          <p:spPr>
            <a:xfrm>
              <a:off x="0" y="214290"/>
              <a:ext cx="4572001" cy="34560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nillo"/>
          <p:cNvSpPr/>
          <p:nvPr/>
        </p:nvSpPr>
        <p:spPr>
          <a:xfrm rot="1984983">
            <a:off x="-529755" y="985358"/>
            <a:ext cx="10035158" cy="4887286"/>
          </a:xfrm>
          <a:prstGeom prst="donut">
            <a:avLst>
              <a:gd name="adj" fmla="val 4223"/>
            </a:avLst>
          </a:prstGeom>
          <a:gradFill flip="none" rotWithShape="1">
            <a:gsLst>
              <a:gs pos="0">
                <a:srgbClr val="FFC000"/>
              </a:gs>
              <a:gs pos="21001">
                <a:srgbClr val="7030A0"/>
              </a:gs>
              <a:gs pos="35001">
                <a:srgbClr val="FF0000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45506"/>
              </a:gs>
              <a:gs pos="100000">
                <a:srgbClr val="E4550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723768">
            <a:off x="-452936" y="910015"/>
            <a:ext cx="10126060" cy="4966532"/>
          </a:xfrm>
          <a:prstGeom prst="donut">
            <a:avLst>
              <a:gd name="adj" fmla="val 4040"/>
            </a:avLst>
          </a:prstGeom>
          <a:gradFill flip="none" rotWithShape="1">
            <a:gsLst>
              <a:gs pos="0">
                <a:srgbClr val="FFC000"/>
              </a:gs>
              <a:gs pos="21001">
                <a:srgbClr val="7030A0"/>
              </a:gs>
              <a:gs pos="35001">
                <a:srgbClr val="FF0000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45506"/>
              </a:gs>
              <a:gs pos="100000">
                <a:srgbClr val="E4550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84983">
            <a:off x="-618581" y="930116"/>
            <a:ext cx="10103134" cy="4922259"/>
          </a:xfrm>
          <a:prstGeom prst="donut">
            <a:avLst>
              <a:gd name="adj" fmla="val 4681"/>
            </a:avLst>
          </a:prstGeom>
          <a:gradFill flip="none" rotWithShape="1">
            <a:gsLst>
              <a:gs pos="0">
                <a:srgbClr val="FFC000"/>
              </a:gs>
              <a:gs pos="21001">
                <a:srgbClr val="7030A0"/>
              </a:gs>
              <a:gs pos="35001">
                <a:srgbClr val="FF0000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45506"/>
              </a:gs>
              <a:gs pos="100000">
                <a:srgbClr val="E4550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723768">
            <a:off x="-476117" y="861799"/>
            <a:ext cx="10142002" cy="5022988"/>
          </a:xfrm>
          <a:prstGeom prst="donut">
            <a:avLst>
              <a:gd name="adj" fmla="val 4448"/>
            </a:avLst>
          </a:prstGeom>
          <a:gradFill flip="none" rotWithShape="1">
            <a:gsLst>
              <a:gs pos="0">
                <a:srgbClr val="FFC000"/>
              </a:gs>
              <a:gs pos="21001">
                <a:srgbClr val="7030A0"/>
              </a:gs>
              <a:gs pos="35001">
                <a:srgbClr val="FF0000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45506"/>
              </a:gs>
              <a:gs pos="100000">
                <a:srgbClr val="E4550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5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5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2428860" y="1285860"/>
            <a:ext cx="4286280" cy="4286280"/>
            <a:chOff x="857224" y="73498"/>
            <a:chExt cx="3618831" cy="3618831"/>
          </a:xfrm>
        </p:grpSpPr>
        <p:grpSp>
          <p:nvGrpSpPr>
            <p:cNvPr id="3" name="11 Grupo"/>
            <p:cNvGrpSpPr/>
            <p:nvPr/>
          </p:nvGrpSpPr>
          <p:grpSpPr>
            <a:xfrm rot="16200000">
              <a:off x="881731" y="1194084"/>
              <a:ext cx="3618831" cy="1377660"/>
              <a:chOff x="881731" y="1194084"/>
              <a:chExt cx="4247667" cy="1362541"/>
            </a:xfrm>
          </p:grpSpPr>
          <p:sp>
            <p:nvSpPr>
              <p:cNvPr id="7" name="6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" name="7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4" name="12 Grupo"/>
            <p:cNvGrpSpPr/>
            <p:nvPr/>
          </p:nvGrpSpPr>
          <p:grpSpPr>
            <a:xfrm>
              <a:off x="857224" y="1214422"/>
              <a:ext cx="3618831" cy="1377660"/>
              <a:chOff x="881731" y="1194084"/>
              <a:chExt cx="4247667" cy="1362541"/>
            </a:xfrm>
          </p:grpSpPr>
          <p:sp>
            <p:nvSpPr>
              <p:cNvPr id="5" name="4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" name="5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9" name="8 Grupo"/>
          <p:cNvGrpSpPr/>
          <p:nvPr/>
        </p:nvGrpSpPr>
        <p:grpSpPr>
          <a:xfrm>
            <a:off x="2428860" y="1285860"/>
            <a:ext cx="4286280" cy="4286280"/>
            <a:chOff x="857224" y="73498"/>
            <a:chExt cx="3618831" cy="3618831"/>
          </a:xfrm>
        </p:grpSpPr>
        <p:grpSp>
          <p:nvGrpSpPr>
            <p:cNvPr id="10" name="11 Grupo"/>
            <p:cNvGrpSpPr/>
            <p:nvPr/>
          </p:nvGrpSpPr>
          <p:grpSpPr>
            <a:xfrm rot="16200000">
              <a:off x="881731" y="1194084"/>
              <a:ext cx="3618831" cy="1377660"/>
              <a:chOff x="881731" y="1194084"/>
              <a:chExt cx="4247667" cy="1362541"/>
            </a:xfrm>
          </p:grpSpPr>
          <p:sp>
            <p:nvSpPr>
              <p:cNvPr id="14" name="13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" name="14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1" name="12 Grupo"/>
            <p:cNvGrpSpPr/>
            <p:nvPr/>
          </p:nvGrpSpPr>
          <p:grpSpPr>
            <a:xfrm>
              <a:off x="857224" y="1214422"/>
              <a:ext cx="3618831" cy="1377660"/>
              <a:chOff x="881731" y="1194084"/>
              <a:chExt cx="4247667" cy="1362541"/>
            </a:xfrm>
          </p:grpSpPr>
          <p:sp>
            <p:nvSpPr>
              <p:cNvPr id="12" name="11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3" name="12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16" name="15 Grupo"/>
          <p:cNvGrpSpPr/>
          <p:nvPr/>
        </p:nvGrpSpPr>
        <p:grpSpPr>
          <a:xfrm>
            <a:off x="2428860" y="1285860"/>
            <a:ext cx="4286280" cy="4286280"/>
            <a:chOff x="857224" y="73498"/>
            <a:chExt cx="3618831" cy="3618831"/>
          </a:xfrm>
        </p:grpSpPr>
        <p:grpSp>
          <p:nvGrpSpPr>
            <p:cNvPr id="17" name="11 Grupo"/>
            <p:cNvGrpSpPr/>
            <p:nvPr/>
          </p:nvGrpSpPr>
          <p:grpSpPr>
            <a:xfrm rot="16200000">
              <a:off x="881731" y="1194084"/>
              <a:ext cx="3618831" cy="1377660"/>
              <a:chOff x="881731" y="1194084"/>
              <a:chExt cx="4247667" cy="1362541"/>
            </a:xfrm>
          </p:grpSpPr>
          <p:sp>
            <p:nvSpPr>
              <p:cNvPr id="21" name="20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2" name="21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8" name="12 Grupo"/>
            <p:cNvGrpSpPr/>
            <p:nvPr/>
          </p:nvGrpSpPr>
          <p:grpSpPr>
            <a:xfrm>
              <a:off x="857224" y="1214422"/>
              <a:ext cx="3618831" cy="1377660"/>
              <a:chOff x="881731" y="1194084"/>
              <a:chExt cx="4247667" cy="1362541"/>
            </a:xfrm>
          </p:grpSpPr>
          <p:sp>
            <p:nvSpPr>
              <p:cNvPr id="19" name="18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0" name="19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23" name="22 Grupo"/>
          <p:cNvGrpSpPr/>
          <p:nvPr/>
        </p:nvGrpSpPr>
        <p:grpSpPr>
          <a:xfrm>
            <a:off x="2428860" y="1285860"/>
            <a:ext cx="4286280" cy="4286280"/>
            <a:chOff x="857224" y="73498"/>
            <a:chExt cx="3618831" cy="3618831"/>
          </a:xfrm>
        </p:grpSpPr>
        <p:grpSp>
          <p:nvGrpSpPr>
            <p:cNvPr id="24" name="11 Grupo"/>
            <p:cNvGrpSpPr/>
            <p:nvPr/>
          </p:nvGrpSpPr>
          <p:grpSpPr>
            <a:xfrm rot="16200000">
              <a:off x="881731" y="1194084"/>
              <a:ext cx="3618831" cy="1377660"/>
              <a:chOff x="881731" y="1194084"/>
              <a:chExt cx="4247667" cy="1362541"/>
            </a:xfrm>
          </p:grpSpPr>
          <p:sp>
            <p:nvSpPr>
              <p:cNvPr id="28" name="27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" name="28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5" name="12 Grupo"/>
            <p:cNvGrpSpPr/>
            <p:nvPr/>
          </p:nvGrpSpPr>
          <p:grpSpPr>
            <a:xfrm>
              <a:off x="857224" y="1214422"/>
              <a:ext cx="3618831" cy="1377660"/>
              <a:chOff x="881731" y="1194084"/>
              <a:chExt cx="4247667" cy="1362541"/>
            </a:xfrm>
          </p:grpSpPr>
          <p:sp>
            <p:nvSpPr>
              <p:cNvPr id="26" name="25 Rombo"/>
              <p:cNvSpPr/>
              <p:nvPr/>
            </p:nvSpPr>
            <p:spPr>
              <a:xfrm rot="5400000">
                <a:off x="1275146" y="800669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" name="26 Rombo"/>
              <p:cNvSpPr/>
              <p:nvPr/>
            </p:nvSpPr>
            <p:spPr>
              <a:xfrm rot="5400000">
                <a:off x="3393779" y="821007"/>
                <a:ext cx="1342203" cy="2129034"/>
              </a:xfrm>
              <a:prstGeom prst="star32">
                <a:avLst/>
              </a:prstGeom>
              <a:blipFill>
                <a:blip r:embed="rId3" cstate="print"/>
                <a:stretch>
                  <a:fillRect/>
                </a:stretch>
              </a:blipFill>
              <a:ln w="7620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32" name="31 Rectángulo"/>
          <p:cNvSpPr/>
          <p:nvPr/>
        </p:nvSpPr>
        <p:spPr>
          <a:xfrm>
            <a:off x="-428660" y="0"/>
            <a:ext cx="992988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 rot="16200000">
            <a:off x="-2971799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 rot="16200000">
            <a:off x="-1400196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rot="16200000">
            <a:off x="314316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 rot="16200000">
            <a:off x="1957390" y="2971800"/>
            <a:ext cx="6858000" cy="914400"/>
          </a:xfrm>
          <a:prstGeom prst="moon">
            <a:avLst>
              <a:gd name="adj" fmla="val 18209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rot="16200000">
            <a:off x="5100662" y="2971800"/>
            <a:ext cx="6858000" cy="914400"/>
          </a:xfrm>
          <a:prstGeom prst="moon">
            <a:avLst>
              <a:gd name="adj" fmla="val 18435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rot="16200000">
            <a:off x="3457588" y="2971800"/>
            <a:ext cx="6858000" cy="914400"/>
          </a:xfrm>
          <a:prstGeom prst="moon">
            <a:avLst>
              <a:gd name="adj" fmla="val 17983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rot="5400000">
            <a:off x="-2971800" y="2971800"/>
            <a:ext cx="6858000" cy="914400"/>
          </a:xfrm>
          <a:prstGeom prst="moon">
            <a:avLst>
              <a:gd name="adj" fmla="val 17531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 rot="5400000">
            <a:off x="-1400196" y="2971800"/>
            <a:ext cx="6858000" cy="914400"/>
          </a:xfrm>
          <a:prstGeom prst="moon">
            <a:avLst>
              <a:gd name="adj" fmla="val 16853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 rot="5400000">
            <a:off x="314316" y="2971800"/>
            <a:ext cx="6858000" cy="914400"/>
          </a:xfrm>
          <a:prstGeom prst="moon">
            <a:avLst>
              <a:gd name="adj" fmla="val 17531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 rot="5400000">
            <a:off x="1957390" y="2971800"/>
            <a:ext cx="6858000" cy="914400"/>
          </a:xfrm>
          <a:prstGeom prst="moon">
            <a:avLst>
              <a:gd name="adj" fmla="val 17305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rot="5400000">
            <a:off x="3457588" y="2971800"/>
            <a:ext cx="6858000" cy="914400"/>
          </a:xfrm>
          <a:prstGeom prst="moon">
            <a:avLst>
              <a:gd name="adj" fmla="val 17983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rot="5400000">
            <a:off x="5029224" y="2971800"/>
            <a:ext cx="6858000" cy="914400"/>
          </a:xfrm>
          <a:prstGeom prst="moon">
            <a:avLst>
              <a:gd name="adj" fmla="val 18435"/>
            </a:avLst>
          </a:prstGeom>
          <a:gradFill>
            <a:gsLst>
              <a:gs pos="0">
                <a:srgbClr val="FF0000"/>
              </a:gs>
              <a:gs pos="21001">
                <a:srgbClr val="7030A0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7030A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>
            <a:off x="0" y="0"/>
            <a:ext cx="7786710" cy="6858000"/>
          </a:xfrm>
          <a:prstGeom prst="moon">
            <a:avLst>
              <a:gd name="adj" fmla="val 12952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>
            <a:off x="1285852" y="214290"/>
            <a:ext cx="7643834" cy="6358006"/>
          </a:xfrm>
          <a:prstGeom prst="moon">
            <a:avLst>
              <a:gd name="adj" fmla="val 12033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>
            <a:off x="2643174" y="571480"/>
            <a:ext cx="6500826" cy="5715040"/>
          </a:xfrm>
          <a:prstGeom prst="moon">
            <a:avLst>
              <a:gd name="adj" fmla="val 13985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>
            <a:off x="3929058" y="928670"/>
            <a:ext cx="5214942" cy="5000660"/>
          </a:xfrm>
          <a:prstGeom prst="moon">
            <a:avLst>
              <a:gd name="adj" fmla="val 15846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11067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flipH="1">
            <a:off x="0" y="285728"/>
            <a:ext cx="7858116" cy="6358006"/>
          </a:xfrm>
          <a:prstGeom prst="moon">
            <a:avLst>
              <a:gd name="adj" fmla="val 12033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0" y="571480"/>
            <a:ext cx="6643670" cy="5715040"/>
          </a:xfrm>
          <a:prstGeom prst="moon">
            <a:avLst>
              <a:gd name="adj" fmla="val 13985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0" y="928670"/>
            <a:ext cx="5429224" cy="5000660"/>
          </a:xfrm>
          <a:prstGeom prst="moon">
            <a:avLst>
              <a:gd name="adj" fmla="val 15846"/>
            </a:avLst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FF0000"/>
              </a:gs>
              <a:gs pos="89999">
                <a:srgbClr val="C000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2928926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flipH="1">
            <a:off x="4714876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>
            <a:off x="1571604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6072198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7358050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>
            <a:off x="1571604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>
            <a:off x="2857488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flipH="1">
            <a:off x="4714876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flipH="1">
            <a:off x="6000760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una"/>
          <p:cNvSpPr/>
          <p:nvPr/>
        </p:nvSpPr>
        <p:spPr>
          <a:xfrm flipH="1">
            <a:off x="7358050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FF0000"/>
              </a:gs>
              <a:gs pos="13000">
                <a:srgbClr val="FFA800"/>
              </a:gs>
              <a:gs pos="28000">
                <a:srgbClr val="FFFF00"/>
              </a:gs>
              <a:gs pos="42999">
                <a:schemeClr val="accent2">
                  <a:lumMod val="60000"/>
                  <a:lumOff val="40000"/>
                </a:schemeClr>
              </a:gs>
              <a:gs pos="58000">
                <a:srgbClr val="00B0F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6" presetClass="entr" presetSubtype="3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730056">
            <a:off x="601978" y="494664"/>
            <a:ext cx="1759256" cy="179940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ágrima"/>
          <p:cNvSpPr/>
          <p:nvPr/>
        </p:nvSpPr>
        <p:spPr>
          <a:xfrm rot="11394191">
            <a:off x="6674227" y="497392"/>
            <a:ext cx="1796334" cy="179124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ágrima"/>
          <p:cNvSpPr/>
          <p:nvPr/>
        </p:nvSpPr>
        <p:spPr>
          <a:xfrm rot="491792">
            <a:off x="690562" y="4552978"/>
            <a:ext cx="1750895" cy="1796090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ágrima"/>
          <p:cNvSpPr/>
          <p:nvPr/>
        </p:nvSpPr>
        <p:spPr>
          <a:xfrm rot="15708726">
            <a:off x="6434154" y="4568143"/>
            <a:ext cx="1704982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Anillo"/>
          <p:cNvSpPr/>
          <p:nvPr/>
        </p:nvSpPr>
        <p:spPr>
          <a:xfrm>
            <a:off x="3357554" y="2571744"/>
            <a:ext cx="2214578" cy="1700218"/>
          </a:xfrm>
          <a:prstGeom prst="donut">
            <a:avLst/>
          </a:prstGeom>
          <a:gradFill flip="none" rotWithShape="1">
            <a:gsLst>
              <a:gs pos="100000">
                <a:srgbClr val="DA26D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4861646">
            <a:off x="592403" y="459297"/>
            <a:ext cx="1769052" cy="1828287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ágrima"/>
          <p:cNvSpPr/>
          <p:nvPr/>
        </p:nvSpPr>
        <p:spPr>
          <a:xfrm rot="11424081">
            <a:off x="6670138" y="527076"/>
            <a:ext cx="1796334" cy="179124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ágrima"/>
          <p:cNvSpPr/>
          <p:nvPr/>
        </p:nvSpPr>
        <p:spPr>
          <a:xfrm rot="15748645">
            <a:off x="6434154" y="4568143"/>
            <a:ext cx="1704982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Lágrima"/>
          <p:cNvSpPr/>
          <p:nvPr/>
        </p:nvSpPr>
        <p:spPr>
          <a:xfrm rot="502771">
            <a:off x="690562" y="4544770"/>
            <a:ext cx="1750895" cy="1796090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5" grpId="0" animBg="1"/>
      <p:bldP spid="9" grpId="0" animBg="1"/>
      <p:bldP spid="10" grpId="0" animBg="1"/>
      <p:bldP spid="11" grpId="0" animBg="1"/>
      <p:bldP spid="6" grpId="0" animBg="1"/>
      <p:bldP spid="13" grpId="0" animBg="1"/>
      <p:bldP spid="14" grpId="0" animBg="1"/>
      <p:bldP spid="15" grpId="0" animBg="1"/>
      <p:bldP spid="16" grpId="0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40 Rectángulo"/>
          <p:cNvSpPr/>
          <p:nvPr/>
        </p:nvSpPr>
        <p:spPr>
          <a:xfrm>
            <a:off x="-285784" y="0"/>
            <a:ext cx="971556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0" y="0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Onda"/>
          <p:cNvSpPr/>
          <p:nvPr/>
        </p:nvSpPr>
        <p:spPr>
          <a:xfrm>
            <a:off x="0" y="1000108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Onda"/>
          <p:cNvSpPr/>
          <p:nvPr/>
        </p:nvSpPr>
        <p:spPr>
          <a:xfrm>
            <a:off x="0" y="2071678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29 Onda"/>
          <p:cNvSpPr/>
          <p:nvPr/>
        </p:nvSpPr>
        <p:spPr>
          <a:xfrm>
            <a:off x="0" y="3071810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30 Onda"/>
          <p:cNvSpPr/>
          <p:nvPr/>
        </p:nvSpPr>
        <p:spPr>
          <a:xfrm>
            <a:off x="0" y="4071942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31 Onda"/>
          <p:cNvSpPr/>
          <p:nvPr/>
        </p:nvSpPr>
        <p:spPr>
          <a:xfrm>
            <a:off x="0" y="5072074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32 Onda"/>
          <p:cNvSpPr/>
          <p:nvPr/>
        </p:nvSpPr>
        <p:spPr>
          <a:xfrm>
            <a:off x="0" y="6059254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Onda"/>
          <p:cNvSpPr/>
          <p:nvPr/>
        </p:nvSpPr>
        <p:spPr>
          <a:xfrm flipH="1">
            <a:off x="4572000" y="0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34 Onda"/>
          <p:cNvSpPr/>
          <p:nvPr/>
        </p:nvSpPr>
        <p:spPr>
          <a:xfrm flipH="1">
            <a:off x="4572000" y="1000108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35 Onda"/>
          <p:cNvSpPr/>
          <p:nvPr/>
        </p:nvSpPr>
        <p:spPr>
          <a:xfrm flipH="1">
            <a:off x="4572000" y="2071678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36 Onda"/>
          <p:cNvSpPr/>
          <p:nvPr/>
        </p:nvSpPr>
        <p:spPr>
          <a:xfrm flipH="1">
            <a:off x="4572000" y="3071810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Onda"/>
          <p:cNvSpPr/>
          <p:nvPr/>
        </p:nvSpPr>
        <p:spPr>
          <a:xfrm flipH="1">
            <a:off x="4572000" y="4071942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Onda"/>
          <p:cNvSpPr/>
          <p:nvPr/>
        </p:nvSpPr>
        <p:spPr>
          <a:xfrm flipH="1">
            <a:off x="4572000" y="5072074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Onda"/>
          <p:cNvSpPr/>
          <p:nvPr/>
        </p:nvSpPr>
        <p:spPr>
          <a:xfrm flipH="1">
            <a:off x="4572000" y="6059254"/>
            <a:ext cx="4572000" cy="7987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17999">
                <a:schemeClr val="tx1"/>
              </a:gs>
              <a:gs pos="36000">
                <a:srgbClr val="0943B7">
                  <a:alpha val="3000"/>
                </a:srgbClr>
              </a:gs>
              <a:gs pos="61000">
                <a:srgbClr val="0943B7"/>
              </a:gs>
              <a:gs pos="91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0"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Rectángulo"/>
          <p:cNvSpPr/>
          <p:nvPr/>
        </p:nvSpPr>
        <p:spPr>
          <a:xfrm>
            <a:off x="-357222" y="0"/>
            <a:ext cx="978700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61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8" name="6 Cheurón"/>
          <p:cNvSpPr/>
          <p:nvPr/>
        </p:nvSpPr>
        <p:spPr>
          <a:xfrm rot="5400000">
            <a:off x="3772606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9" name="7 Cheurón"/>
          <p:cNvSpPr/>
          <p:nvPr/>
        </p:nvSpPr>
        <p:spPr>
          <a:xfrm rot="5400000">
            <a:off x="3772606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0" name="8 Cheurón"/>
          <p:cNvSpPr/>
          <p:nvPr/>
        </p:nvSpPr>
        <p:spPr>
          <a:xfrm rot="5400000">
            <a:off x="3772606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1" name="9 Cheurón"/>
          <p:cNvSpPr/>
          <p:nvPr/>
        </p:nvSpPr>
        <p:spPr>
          <a:xfrm rot="5400000">
            <a:off x="3772606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2" name="10 Cheurón"/>
          <p:cNvSpPr/>
          <p:nvPr/>
        </p:nvSpPr>
        <p:spPr>
          <a:xfrm rot="5400000">
            <a:off x="3772606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3" name="11 Cheurón"/>
          <p:cNvSpPr/>
          <p:nvPr/>
        </p:nvSpPr>
        <p:spPr>
          <a:xfrm rot="5400000">
            <a:off x="3772606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0" name="18 Cheurón"/>
          <p:cNvSpPr/>
          <p:nvPr/>
        </p:nvSpPr>
        <p:spPr>
          <a:xfrm rot="5400000">
            <a:off x="2781791" y="164731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1" name="19 Cheurón"/>
          <p:cNvSpPr/>
          <p:nvPr/>
        </p:nvSpPr>
        <p:spPr>
          <a:xfrm rot="5400000">
            <a:off x="2781791" y="2236673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2" name="20 Cheurón"/>
          <p:cNvSpPr/>
          <p:nvPr/>
        </p:nvSpPr>
        <p:spPr>
          <a:xfrm rot="5400000">
            <a:off x="2781791" y="277248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3" name="21 Cheurón"/>
          <p:cNvSpPr/>
          <p:nvPr/>
        </p:nvSpPr>
        <p:spPr>
          <a:xfrm rot="5400000">
            <a:off x="2781791" y="33618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4" name="22 Cheurón"/>
          <p:cNvSpPr/>
          <p:nvPr/>
        </p:nvSpPr>
        <p:spPr>
          <a:xfrm rot="5400000">
            <a:off x="2781791" y="3897608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5" name="23 Cheurón"/>
          <p:cNvSpPr/>
          <p:nvPr/>
        </p:nvSpPr>
        <p:spPr>
          <a:xfrm rot="5400000">
            <a:off x="2781791" y="4486969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2" name="30 Cheurón"/>
          <p:cNvSpPr/>
          <p:nvPr/>
        </p:nvSpPr>
        <p:spPr>
          <a:xfrm rot="5400000">
            <a:off x="1853097" y="1647309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3" name="31 Cheurón"/>
          <p:cNvSpPr/>
          <p:nvPr/>
        </p:nvSpPr>
        <p:spPr>
          <a:xfrm rot="5400000">
            <a:off x="1853097" y="2236670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4" name="32 Cheurón"/>
          <p:cNvSpPr/>
          <p:nvPr/>
        </p:nvSpPr>
        <p:spPr>
          <a:xfrm rot="5400000">
            <a:off x="1853097" y="2772478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5" name="33 Cheurón"/>
          <p:cNvSpPr/>
          <p:nvPr/>
        </p:nvSpPr>
        <p:spPr>
          <a:xfrm rot="5400000">
            <a:off x="1853097" y="3361818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6" name="34 Cheurón"/>
          <p:cNvSpPr/>
          <p:nvPr/>
        </p:nvSpPr>
        <p:spPr>
          <a:xfrm rot="5400000">
            <a:off x="1853097" y="389760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7" name="35 Cheurón"/>
          <p:cNvSpPr/>
          <p:nvPr/>
        </p:nvSpPr>
        <p:spPr>
          <a:xfrm rot="5400000">
            <a:off x="1853097" y="4486967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4" name="42 Cheurón"/>
          <p:cNvSpPr/>
          <p:nvPr/>
        </p:nvSpPr>
        <p:spPr>
          <a:xfrm rot="5400000">
            <a:off x="902691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5" name="43 Cheurón"/>
          <p:cNvSpPr/>
          <p:nvPr/>
        </p:nvSpPr>
        <p:spPr>
          <a:xfrm rot="5400000">
            <a:off x="902691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6" name="44 Cheurón"/>
          <p:cNvSpPr/>
          <p:nvPr/>
        </p:nvSpPr>
        <p:spPr>
          <a:xfrm rot="5400000">
            <a:off x="902691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7" name="45 Cheurón"/>
          <p:cNvSpPr/>
          <p:nvPr/>
        </p:nvSpPr>
        <p:spPr>
          <a:xfrm rot="5400000">
            <a:off x="902691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8" name="46 Cheurón"/>
          <p:cNvSpPr/>
          <p:nvPr/>
        </p:nvSpPr>
        <p:spPr>
          <a:xfrm rot="5400000">
            <a:off x="902691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9" name="47 Cheurón"/>
          <p:cNvSpPr/>
          <p:nvPr/>
        </p:nvSpPr>
        <p:spPr>
          <a:xfrm rot="5400000">
            <a:off x="902691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6" name="54 Cheurón"/>
          <p:cNvSpPr/>
          <p:nvPr/>
        </p:nvSpPr>
        <p:spPr>
          <a:xfrm rot="5400000">
            <a:off x="-75696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7" name="55 Cheurón"/>
          <p:cNvSpPr/>
          <p:nvPr/>
        </p:nvSpPr>
        <p:spPr>
          <a:xfrm rot="5400000">
            <a:off x="-75696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8" name="56 Cheurón"/>
          <p:cNvSpPr/>
          <p:nvPr/>
        </p:nvSpPr>
        <p:spPr>
          <a:xfrm rot="5400000">
            <a:off x="-75696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9" name="57 Cheurón"/>
          <p:cNvSpPr/>
          <p:nvPr/>
        </p:nvSpPr>
        <p:spPr>
          <a:xfrm rot="5400000">
            <a:off x="-75696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0" name="58 Cheurón"/>
          <p:cNvSpPr/>
          <p:nvPr/>
        </p:nvSpPr>
        <p:spPr>
          <a:xfrm rot="5400000">
            <a:off x="-75696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1" name="59 Cheurón"/>
          <p:cNvSpPr/>
          <p:nvPr/>
        </p:nvSpPr>
        <p:spPr>
          <a:xfrm rot="5400000">
            <a:off x="-75696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8" name="6 Cheurón"/>
          <p:cNvSpPr/>
          <p:nvPr/>
        </p:nvSpPr>
        <p:spPr>
          <a:xfrm rot="5400000">
            <a:off x="8416044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9" name="7 Cheurón"/>
          <p:cNvSpPr/>
          <p:nvPr/>
        </p:nvSpPr>
        <p:spPr>
          <a:xfrm rot="5400000">
            <a:off x="8416044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0" name="8 Cheurón"/>
          <p:cNvSpPr/>
          <p:nvPr/>
        </p:nvSpPr>
        <p:spPr>
          <a:xfrm rot="5400000">
            <a:off x="8416044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1" name="9 Cheurón"/>
          <p:cNvSpPr/>
          <p:nvPr/>
        </p:nvSpPr>
        <p:spPr>
          <a:xfrm rot="5400000">
            <a:off x="8416044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2" name="10 Cheurón"/>
          <p:cNvSpPr/>
          <p:nvPr/>
        </p:nvSpPr>
        <p:spPr>
          <a:xfrm rot="5400000">
            <a:off x="8416044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3" name="11 Cheurón"/>
          <p:cNvSpPr/>
          <p:nvPr/>
        </p:nvSpPr>
        <p:spPr>
          <a:xfrm rot="5400000">
            <a:off x="8416044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0" name="18 Cheurón"/>
          <p:cNvSpPr/>
          <p:nvPr/>
        </p:nvSpPr>
        <p:spPr>
          <a:xfrm rot="5400000">
            <a:off x="7372452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1" name="19 Cheurón"/>
          <p:cNvSpPr/>
          <p:nvPr/>
        </p:nvSpPr>
        <p:spPr>
          <a:xfrm rot="5400000">
            <a:off x="7372452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2" name="20 Cheurón"/>
          <p:cNvSpPr/>
          <p:nvPr/>
        </p:nvSpPr>
        <p:spPr>
          <a:xfrm rot="5400000">
            <a:off x="7372452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3" name="21 Cheurón"/>
          <p:cNvSpPr/>
          <p:nvPr/>
        </p:nvSpPr>
        <p:spPr>
          <a:xfrm rot="5400000">
            <a:off x="7372452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4" name="22 Cheurón"/>
          <p:cNvSpPr/>
          <p:nvPr/>
        </p:nvSpPr>
        <p:spPr>
          <a:xfrm rot="5400000">
            <a:off x="7372452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5" name="23 Cheurón"/>
          <p:cNvSpPr/>
          <p:nvPr/>
        </p:nvSpPr>
        <p:spPr>
          <a:xfrm rot="5400000">
            <a:off x="7372452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2" name="30 Cheurón"/>
          <p:cNvSpPr/>
          <p:nvPr/>
        </p:nvSpPr>
        <p:spPr>
          <a:xfrm rot="5400000">
            <a:off x="6421614" y="1629427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3" name="31 Cheurón"/>
          <p:cNvSpPr/>
          <p:nvPr/>
        </p:nvSpPr>
        <p:spPr>
          <a:xfrm rot="5400000">
            <a:off x="6421614" y="2218788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4" name="32 Cheurón"/>
          <p:cNvSpPr/>
          <p:nvPr/>
        </p:nvSpPr>
        <p:spPr>
          <a:xfrm rot="5400000">
            <a:off x="6421614" y="275459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5" name="33 Cheurón"/>
          <p:cNvSpPr/>
          <p:nvPr/>
        </p:nvSpPr>
        <p:spPr>
          <a:xfrm rot="5400000">
            <a:off x="6421614" y="334393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6" name="34 Cheurón"/>
          <p:cNvSpPr/>
          <p:nvPr/>
        </p:nvSpPr>
        <p:spPr>
          <a:xfrm rot="5400000">
            <a:off x="6421614" y="3879723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7" name="35 Cheurón"/>
          <p:cNvSpPr/>
          <p:nvPr/>
        </p:nvSpPr>
        <p:spPr>
          <a:xfrm rot="5400000">
            <a:off x="6421614" y="446908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4" name="42 Cheurón"/>
          <p:cNvSpPr/>
          <p:nvPr/>
        </p:nvSpPr>
        <p:spPr>
          <a:xfrm rot="5400000">
            <a:off x="5546129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5" name="43 Cheurón"/>
          <p:cNvSpPr/>
          <p:nvPr/>
        </p:nvSpPr>
        <p:spPr>
          <a:xfrm rot="5400000">
            <a:off x="5546129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6" name="44 Cheurón"/>
          <p:cNvSpPr/>
          <p:nvPr/>
        </p:nvSpPr>
        <p:spPr>
          <a:xfrm rot="5400000">
            <a:off x="5546129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7" name="45 Cheurón"/>
          <p:cNvSpPr/>
          <p:nvPr/>
        </p:nvSpPr>
        <p:spPr>
          <a:xfrm rot="5400000">
            <a:off x="5546129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8" name="46 Cheurón"/>
          <p:cNvSpPr/>
          <p:nvPr/>
        </p:nvSpPr>
        <p:spPr>
          <a:xfrm rot="5400000">
            <a:off x="5546129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9" name="47 Cheurón"/>
          <p:cNvSpPr/>
          <p:nvPr/>
        </p:nvSpPr>
        <p:spPr>
          <a:xfrm rot="5400000">
            <a:off x="5546129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6" name="54 Cheurón"/>
          <p:cNvSpPr/>
          <p:nvPr/>
        </p:nvSpPr>
        <p:spPr>
          <a:xfrm rot="5400000">
            <a:off x="4567742" y="1629425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7" name="55 Cheurón"/>
          <p:cNvSpPr/>
          <p:nvPr/>
        </p:nvSpPr>
        <p:spPr>
          <a:xfrm rot="5400000">
            <a:off x="4567742" y="2218786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8" name="56 Cheurón"/>
          <p:cNvSpPr/>
          <p:nvPr/>
        </p:nvSpPr>
        <p:spPr>
          <a:xfrm rot="5400000">
            <a:off x="4567742" y="275459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9" name="57 Cheurón"/>
          <p:cNvSpPr/>
          <p:nvPr/>
        </p:nvSpPr>
        <p:spPr>
          <a:xfrm rot="5400000">
            <a:off x="4567742" y="3343934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0" name="58 Cheurón"/>
          <p:cNvSpPr/>
          <p:nvPr/>
        </p:nvSpPr>
        <p:spPr>
          <a:xfrm rot="5400000">
            <a:off x="4567742" y="3879721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1" name="59 Cheurón"/>
          <p:cNvSpPr/>
          <p:nvPr/>
        </p:nvSpPr>
        <p:spPr>
          <a:xfrm rot="5400000">
            <a:off x="4567742" y="4469082"/>
            <a:ext cx="803653" cy="652259"/>
          </a:xfrm>
          <a:prstGeom prst="diamond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FFFF0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9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0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1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2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5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6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7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8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1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2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3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4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7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8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9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0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3" dur="14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4" dur="480" decel="5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5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6" dur="480" decel="100000" autoRev="1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4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4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4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4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4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4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4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4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4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4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4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4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4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4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4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4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4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4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4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4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4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4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4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4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4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4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4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4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4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4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4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4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4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4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4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4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4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4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4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4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4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4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4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4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2400"/>
                            </p:stCondLst>
                            <p:childTnLst>
                              <p:par>
                                <p:cTn id="488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4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4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4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4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4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4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4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4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4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4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4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4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4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4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4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4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4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4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4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4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4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4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4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4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4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4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4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4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4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4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4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4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4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4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4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4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4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4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4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4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4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4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4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4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400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400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4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4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4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4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4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4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4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4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4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4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4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4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400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400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4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4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4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4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4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4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4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4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4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4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4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4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4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4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4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4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4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4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4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4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4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4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4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4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4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4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4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4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4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4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4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4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4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4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4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4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4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4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4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4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4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4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4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4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4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4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4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4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4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4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4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4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4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4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4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4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4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4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4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4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4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4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4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4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400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400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400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400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4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4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4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4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400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400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4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4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400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400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400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400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400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400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24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24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3" dur="24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5" dur="24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7" dur="2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9" dur="2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1" dur="2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3" dur="2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5" dur="2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7" dur="24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9" dur="24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1" dur="24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3" dur="24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5" dur="24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7" dur="24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9" dur="24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1" dur="24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3" dur="24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5" dur="24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7" dur="24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9" dur="2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1" dur="24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3" dur="2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5" dur="24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7" dur="24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9" dur="24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1" dur="24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3" dur="24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5" dur="24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7" dur="24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0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118" grpId="0" animBg="1"/>
      <p:bldP spid="118" grpId="1" animBg="1"/>
      <p:bldP spid="118" grpId="2" animBg="1"/>
      <p:bldP spid="118" grpId="3" animBg="1"/>
      <p:bldP spid="119" grpId="0" animBg="1"/>
      <p:bldP spid="119" grpId="1" animBg="1"/>
      <p:bldP spid="119" grpId="2" animBg="1"/>
      <p:bldP spid="119" grpId="3" animBg="1"/>
      <p:bldP spid="120" grpId="0" animBg="1"/>
      <p:bldP spid="120" grpId="1" animBg="1"/>
      <p:bldP spid="120" grpId="2" animBg="1"/>
      <p:bldP spid="120" grpId="3" animBg="1"/>
      <p:bldP spid="121" grpId="0" animBg="1"/>
      <p:bldP spid="121" grpId="1" animBg="1"/>
      <p:bldP spid="121" grpId="2" animBg="1"/>
      <p:bldP spid="121" grpId="3" animBg="1"/>
      <p:bldP spid="122" grpId="0" animBg="1"/>
      <p:bldP spid="122" grpId="1" animBg="1"/>
      <p:bldP spid="122" grpId="2" animBg="1"/>
      <p:bldP spid="122" grpId="3" animBg="1"/>
      <p:bldP spid="123" grpId="0" animBg="1"/>
      <p:bldP spid="123" grpId="1" animBg="1"/>
      <p:bldP spid="123" grpId="2" animBg="1"/>
      <p:bldP spid="123" grpId="3" animBg="1"/>
      <p:bldP spid="130" grpId="0" animBg="1"/>
      <p:bldP spid="130" grpId="1" animBg="1"/>
      <p:bldP spid="130" grpId="2" animBg="1"/>
      <p:bldP spid="130" grpId="3" animBg="1"/>
      <p:bldP spid="131" grpId="0" animBg="1"/>
      <p:bldP spid="131" grpId="1" animBg="1"/>
      <p:bldP spid="131" grpId="2" animBg="1"/>
      <p:bldP spid="131" grpId="3" animBg="1"/>
      <p:bldP spid="132" grpId="0" animBg="1"/>
      <p:bldP spid="132" grpId="1" animBg="1"/>
      <p:bldP spid="132" grpId="2" animBg="1"/>
      <p:bldP spid="132" grpId="3" animBg="1"/>
      <p:bldP spid="133" grpId="0" animBg="1"/>
      <p:bldP spid="133" grpId="1" animBg="1"/>
      <p:bldP spid="133" grpId="2" animBg="1"/>
      <p:bldP spid="133" grpId="3" animBg="1"/>
      <p:bldP spid="134" grpId="0" animBg="1"/>
      <p:bldP spid="134" grpId="1" animBg="1"/>
      <p:bldP spid="134" grpId="2" animBg="1"/>
      <p:bldP spid="134" grpId="3" animBg="1"/>
      <p:bldP spid="135" grpId="0" animBg="1"/>
      <p:bldP spid="135" grpId="1" animBg="1"/>
      <p:bldP spid="135" grpId="2" animBg="1"/>
      <p:bldP spid="135" grpId="3" animBg="1"/>
      <p:bldP spid="142" grpId="0" animBg="1"/>
      <p:bldP spid="142" grpId="1" animBg="1"/>
      <p:bldP spid="142" grpId="2" animBg="1"/>
      <p:bldP spid="142" grpId="3" animBg="1"/>
      <p:bldP spid="143" grpId="0" animBg="1"/>
      <p:bldP spid="143" grpId="1" animBg="1"/>
      <p:bldP spid="143" grpId="2" animBg="1"/>
      <p:bldP spid="143" grpId="3" animBg="1"/>
      <p:bldP spid="144" grpId="0" animBg="1"/>
      <p:bldP spid="144" grpId="1" animBg="1"/>
      <p:bldP spid="144" grpId="2" animBg="1"/>
      <p:bldP spid="144" grpId="3" animBg="1"/>
      <p:bldP spid="145" grpId="0" animBg="1"/>
      <p:bldP spid="145" grpId="1" animBg="1"/>
      <p:bldP spid="145" grpId="2" animBg="1"/>
      <p:bldP spid="145" grpId="3" animBg="1"/>
      <p:bldP spid="146" grpId="0" animBg="1"/>
      <p:bldP spid="146" grpId="1" animBg="1"/>
      <p:bldP spid="146" grpId="2" animBg="1"/>
      <p:bldP spid="146" grpId="3" animBg="1"/>
      <p:bldP spid="147" grpId="0" animBg="1"/>
      <p:bldP spid="147" grpId="1" animBg="1"/>
      <p:bldP spid="147" grpId="2" animBg="1"/>
      <p:bldP spid="147" grpId="3" animBg="1"/>
      <p:bldP spid="154" grpId="0" animBg="1"/>
      <p:bldP spid="154" grpId="1" animBg="1"/>
      <p:bldP spid="154" grpId="2" animBg="1"/>
      <p:bldP spid="154" grpId="3" animBg="1"/>
      <p:bldP spid="155" grpId="0" animBg="1"/>
      <p:bldP spid="155" grpId="1" animBg="1"/>
      <p:bldP spid="155" grpId="2" animBg="1"/>
      <p:bldP spid="155" grpId="3" animBg="1"/>
      <p:bldP spid="156" grpId="0" animBg="1"/>
      <p:bldP spid="156" grpId="1" animBg="1"/>
      <p:bldP spid="156" grpId="2" animBg="1"/>
      <p:bldP spid="156" grpId="3" animBg="1"/>
      <p:bldP spid="157" grpId="0" animBg="1"/>
      <p:bldP spid="157" grpId="1" animBg="1"/>
      <p:bldP spid="157" grpId="2" animBg="1"/>
      <p:bldP spid="157" grpId="3" animBg="1"/>
      <p:bldP spid="158" grpId="0" animBg="1"/>
      <p:bldP spid="158" grpId="1" animBg="1"/>
      <p:bldP spid="158" grpId="2" animBg="1"/>
      <p:bldP spid="158" grpId="3" animBg="1"/>
      <p:bldP spid="159" grpId="0" animBg="1"/>
      <p:bldP spid="159" grpId="1" animBg="1"/>
      <p:bldP spid="159" grpId="2" animBg="1"/>
      <p:bldP spid="159" grpId="3" animBg="1"/>
      <p:bldP spid="166" grpId="0" animBg="1"/>
      <p:bldP spid="166" grpId="1" animBg="1"/>
      <p:bldP spid="166" grpId="2" animBg="1"/>
      <p:bldP spid="166" grpId="3" animBg="1"/>
      <p:bldP spid="167" grpId="0" animBg="1"/>
      <p:bldP spid="167" grpId="1" animBg="1"/>
      <p:bldP spid="167" grpId="2" animBg="1"/>
      <p:bldP spid="167" grpId="3" animBg="1"/>
      <p:bldP spid="168" grpId="0" animBg="1"/>
      <p:bldP spid="168" grpId="1" animBg="1"/>
      <p:bldP spid="168" grpId="2" animBg="1"/>
      <p:bldP spid="168" grpId="3" animBg="1"/>
      <p:bldP spid="169" grpId="0" animBg="1"/>
      <p:bldP spid="169" grpId="1" animBg="1"/>
      <p:bldP spid="169" grpId="2" animBg="1"/>
      <p:bldP spid="169" grpId="3" animBg="1"/>
      <p:bldP spid="170" grpId="0" animBg="1"/>
      <p:bldP spid="170" grpId="1" animBg="1"/>
      <p:bldP spid="170" grpId="2" animBg="1"/>
      <p:bldP spid="170" grpId="3" animBg="1"/>
      <p:bldP spid="171" grpId="0" animBg="1"/>
      <p:bldP spid="171" grpId="1" animBg="1"/>
      <p:bldP spid="171" grpId="2" animBg="1"/>
      <p:bldP spid="171" grpId="3" animBg="1"/>
      <p:bldP spid="228" grpId="0" animBg="1"/>
      <p:bldP spid="228" grpId="1" animBg="1"/>
      <p:bldP spid="228" grpId="2" animBg="1"/>
      <p:bldP spid="228" grpId="3" animBg="1"/>
      <p:bldP spid="229" grpId="0" animBg="1"/>
      <p:bldP spid="229" grpId="1" animBg="1"/>
      <p:bldP spid="229" grpId="2" animBg="1"/>
      <p:bldP spid="229" grpId="3" animBg="1"/>
      <p:bldP spid="230" grpId="0" animBg="1"/>
      <p:bldP spid="230" grpId="1" animBg="1"/>
      <p:bldP spid="230" grpId="2" animBg="1"/>
      <p:bldP spid="230" grpId="3" animBg="1"/>
      <p:bldP spid="231" grpId="0" animBg="1"/>
      <p:bldP spid="231" grpId="1" animBg="1"/>
      <p:bldP spid="231" grpId="2" animBg="1"/>
      <p:bldP spid="231" grpId="3" animBg="1"/>
      <p:bldP spid="232" grpId="0" animBg="1"/>
      <p:bldP spid="232" grpId="1" animBg="1"/>
      <p:bldP spid="232" grpId="2" animBg="1"/>
      <p:bldP spid="232" grpId="3" animBg="1"/>
      <p:bldP spid="233" grpId="0" animBg="1"/>
      <p:bldP spid="233" grpId="1" animBg="1"/>
      <p:bldP spid="233" grpId="2" animBg="1"/>
      <p:bldP spid="233" grpId="3" animBg="1"/>
      <p:bldP spid="240" grpId="0" animBg="1"/>
      <p:bldP spid="240" grpId="1" animBg="1"/>
      <p:bldP spid="240" grpId="2" animBg="1"/>
      <p:bldP spid="240" grpId="3" animBg="1"/>
      <p:bldP spid="241" grpId="0" animBg="1"/>
      <p:bldP spid="241" grpId="1" animBg="1"/>
      <p:bldP spid="241" grpId="2" animBg="1"/>
      <p:bldP spid="241" grpId="3" animBg="1"/>
      <p:bldP spid="242" grpId="0" animBg="1"/>
      <p:bldP spid="242" grpId="1" animBg="1"/>
      <p:bldP spid="242" grpId="2" animBg="1"/>
      <p:bldP spid="242" grpId="3" animBg="1"/>
      <p:bldP spid="243" grpId="0" animBg="1"/>
      <p:bldP spid="243" grpId="1" animBg="1"/>
      <p:bldP spid="243" grpId="2" animBg="1"/>
      <p:bldP spid="243" grpId="3" animBg="1"/>
      <p:bldP spid="244" grpId="0" animBg="1"/>
      <p:bldP spid="244" grpId="1" animBg="1"/>
      <p:bldP spid="244" grpId="2" animBg="1"/>
      <p:bldP spid="244" grpId="3" animBg="1"/>
      <p:bldP spid="245" grpId="0" animBg="1"/>
      <p:bldP spid="245" grpId="1" animBg="1"/>
      <p:bldP spid="245" grpId="2" animBg="1"/>
      <p:bldP spid="245" grpId="3" animBg="1"/>
      <p:bldP spid="252" grpId="0" animBg="1"/>
      <p:bldP spid="252" grpId="1" animBg="1"/>
      <p:bldP spid="252" grpId="2" animBg="1"/>
      <p:bldP spid="252" grpId="3" animBg="1"/>
      <p:bldP spid="253" grpId="0" animBg="1"/>
      <p:bldP spid="253" grpId="1" animBg="1"/>
      <p:bldP spid="253" grpId="2" animBg="1"/>
      <p:bldP spid="253" grpId="3" animBg="1"/>
      <p:bldP spid="254" grpId="0" animBg="1"/>
      <p:bldP spid="254" grpId="1" animBg="1"/>
      <p:bldP spid="254" grpId="2" animBg="1"/>
      <p:bldP spid="254" grpId="3" animBg="1"/>
      <p:bldP spid="255" grpId="0" animBg="1"/>
      <p:bldP spid="255" grpId="1" animBg="1"/>
      <p:bldP spid="255" grpId="2" animBg="1"/>
      <p:bldP spid="255" grpId="3" animBg="1"/>
      <p:bldP spid="256" grpId="0" animBg="1"/>
      <p:bldP spid="256" grpId="1" animBg="1"/>
      <p:bldP spid="256" grpId="2" animBg="1"/>
      <p:bldP spid="256" grpId="3" animBg="1"/>
      <p:bldP spid="257" grpId="0" animBg="1"/>
      <p:bldP spid="257" grpId="1" animBg="1"/>
      <p:bldP spid="257" grpId="2" animBg="1"/>
      <p:bldP spid="257" grpId="3" animBg="1"/>
      <p:bldP spid="264" grpId="0" animBg="1"/>
      <p:bldP spid="264" grpId="1" animBg="1"/>
      <p:bldP spid="264" grpId="2" animBg="1"/>
      <p:bldP spid="264" grpId="3" animBg="1"/>
      <p:bldP spid="265" grpId="0" animBg="1"/>
      <p:bldP spid="265" grpId="1" animBg="1"/>
      <p:bldP spid="265" grpId="2" animBg="1"/>
      <p:bldP spid="265" grpId="3" animBg="1"/>
      <p:bldP spid="266" grpId="0" animBg="1"/>
      <p:bldP spid="266" grpId="1" animBg="1"/>
      <p:bldP spid="266" grpId="2" animBg="1"/>
      <p:bldP spid="266" grpId="3" animBg="1"/>
      <p:bldP spid="267" grpId="0" animBg="1"/>
      <p:bldP spid="267" grpId="1" animBg="1"/>
      <p:bldP spid="267" grpId="2" animBg="1"/>
      <p:bldP spid="267" grpId="3" animBg="1"/>
      <p:bldP spid="268" grpId="0" animBg="1"/>
      <p:bldP spid="268" grpId="1" animBg="1"/>
      <p:bldP spid="268" grpId="2" animBg="1"/>
      <p:bldP spid="268" grpId="3" animBg="1"/>
      <p:bldP spid="269" grpId="0" animBg="1"/>
      <p:bldP spid="269" grpId="1" animBg="1"/>
      <p:bldP spid="269" grpId="2" animBg="1"/>
      <p:bldP spid="269" grpId="3" animBg="1"/>
      <p:bldP spid="276" grpId="0" animBg="1"/>
      <p:bldP spid="276" grpId="1" animBg="1"/>
      <p:bldP spid="276" grpId="2" animBg="1"/>
      <p:bldP spid="276" grpId="3" animBg="1"/>
      <p:bldP spid="277" grpId="0" animBg="1"/>
      <p:bldP spid="277" grpId="1" animBg="1"/>
      <p:bldP spid="277" grpId="2" animBg="1"/>
      <p:bldP spid="277" grpId="3" animBg="1"/>
      <p:bldP spid="278" grpId="0" animBg="1"/>
      <p:bldP spid="278" grpId="1" animBg="1"/>
      <p:bldP spid="278" grpId="2" animBg="1"/>
      <p:bldP spid="278" grpId="3" animBg="1"/>
      <p:bldP spid="279" grpId="0" animBg="1"/>
      <p:bldP spid="279" grpId="1" animBg="1"/>
      <p:bldP spid="279" grpId="2" animBg="1"/>
      <p:bldP spid="279" grpId="3" animBg="1"/>
      <p:bldP spid="280" grpId="0" animBg="1"/>
      <p:bldP spid="280" grpId="1" animBg="1"/>
      <p:bldP spid="280" grpId="2" animBg="1"/>
      <p:bldP spid="280" grpId="3" animBg="1"/>
      <p:bldP spid="281" grpId="0" animBg="1"/>
      <p:bldP spid="281" grpId="1" animBg="1"/>
      <p:bldP spid="281" grpId="2" animBg="1"/>
      <p:bldP spid="281" grpId="3" animBg="1"/>
      <p:bldP spid="6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785786" y="0"/>
            <a:ext cx="7643866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6" name="25 Grupo"/>
          <p:cNvGrpSpPr/>
          <p:nvPr/>
        </p:nvGrpSpPr>
        <p:grpSpPr>
          <a:xfrm>
            <a:off x="86732" y="16103"/>
            <a:ext cx="3481688" cy="3179816"/>
            <a:chOff x="86732" y="16103"/>
            <a:chExt cx="3481688" cy="3179816"/>
          </a:xfrm>
        </p:grpSpPr>
        <p:sp>
          <p:nvSpPr>
            <p:cNvPr id="3" name="2 Medio marco"/>
            <p:cNvSpPr/>
            <p:nvPr/>
          </p:nvSpPr>
          <p:spPr>
            <a:xfrm rot="21567203">
              <a:off x="86732" y="16103"/>
              <a:ext cx="3333899" cy="3034945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" name="3 Medio marco"/>
            <p:cNvSpPr/>
            <p:nvPr/>
          </p:nvSpPr>
          <p:spPr>
            <a:xfrm rot="21567203">
              <a:off x="583969" y="441914"/>
              <a:ext cx="2802794" cy="2633329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" name="4 Medio marco"/>
            <p:cNvSpPr/>
            <p:nvPr/>
          </p:nvSpPr>
          <p:spPr>
            <a:xfrm rot="21567203">
              <a:off x="1082581" y="869036"/>
              <a:ext cx="2485839" cy="232688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>
            <a:off x="5715008" y="6371"/>
            <a:ext cx="3463171" cy="3494067"/>
            <a:chOff x="6089408" y="6371"/>
            <a:chExt cx="3088771" cy="3206823"/>
          </a:xfrm>
        </p:grpSpPr>
        <p:sp>
          <p:nvSpPr>
            <p:cNvPr id="11" name="10 Medio marco"/>
            <p:cNvSpPr/>
            <p:nvPr/>
          </p:nvSpPr>
          <p:spPr>
            <a:xfrm rot="5349056">
              <a:off x="6143999" y="109749"/>
              <a:ext cx="3137558" cy="293080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Medio marco"/>
            <p:cNvSpPr/>
            <p:nvPr/>
          </p:nvSpPr>
          <p:spPr>
            <a:xfrm rot="5349056">
              <a:off x="6187096" y="494683"/>
              <a:ext cx="2637731" cy="254296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Medio marco"/>
            <p:cNvSpPr/>
            <p:nvPr/>
          </p:nvSpPr>
          <p:spPr>
            <a:xfrm rot="5349056">
              <a:off x="6043206" y="919954"/>
              <a:ext cx="2339442" cy="224703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>
            <a:off x="5643570" y="3571876"/>
            <a:ext cx="3500430" cy="3276392"/>
            <a:chOff x="5662312" y="3668452"/>
            <a:chExt cx="3481688" cy="3179816"/>
          </a:xfrm>
        </p:grpSpPr>
        <p:sp>
          <p:nvSpPr>
            <p:cNvPr id="20" name="19 Medio marco"/>
            <p:cNvSpPr/>
            <p:nvPr/>
          </p:nvSpPr>
          <p:spPr>
            <a:xfrm rot="10767203">
              <a:off x="5810101" y="3813323"/>
              <a:ext cx="3333899" cy="3034945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1" name="20 Medio marco"/>
            <p:cNvSpPr/>
            <p:nvPr/>
          </p:nvSpPr>
          <p:spPr>
            <a:xfrm rot="10767203">
              <a:off x="5843969" y="3789128"/>
              <a:ext cx="2802794" cy="2633329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Medio marco"/>
            <p:cNvSpPr/>
            <p:nvPr/>
          </p:nvSpPr>
          <p:spPr>
            <a:xfrm rot="10767203">
              <a:off x="5662312" y="3668452"/>
              <a:ext cx="2485839" cy="2326883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>
            <a:off x="52552" y="3651178"/>
            <a:ext cx="3447877" cy="3206822"/>
            <a:chOff x="52553" y="3651178"/>
            <a:chExt cx="3088770" cy="3206822"/>
          </a:xfrm>
        </p:grpSpPr>
        <p:sp>
          <p:nvSpPr>
            <p:cNvPr id="23" name="22 Medio marco"/>
            <p:cNvSpPr/>
            <p:nvPr/>
          </p:nvSpPr>
          <p:spPr>
            <a:xfrm rot="16149056">
              <a:off x="-50825" y="3823820"/>
              <a:ext cx="3137558" cy="2930802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Medio marco"/>
            <p:cNvSpPr/>
            <p:nvPr/>
          </p:nvSpPr>
          <p:spPr>
            <a:xfrm rot="16149056">
              <a:off x="405905" y="3826721"/>
              <a:ext cx="2637731" cy="254296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Medio marco"/>
            <p:cNvSpPr/>
            <p:nvPr/>
          </p:nvSpPr>
          <p:spPr>
            <a:xfrm rot="16149056">
              <a:off x="848084" y="3697380"/>
              <a:ext cx="2339442" cy="2247037"/>
            </a:xfrm>
            <a:prstGeom prst="halfFrame">
              <a:avLst>
                <a:gd name="adj1" fmla="val 5905"/>
                <a:gd name="adj2" fmla="val 5794"/>
              </a:avLst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ood" dir="t"/>
            </a:scene3d>
            <a:sp3d extrusionH="76200">
              <a:bevelT w="317500" h="152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 rot="5400000">
            <a:off x="1178723" y="-117872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Luna"/>
          <p:cNvSpPr/>
          <p:nvPr/>
        </p:nvSpPr>
        <p:spPr>
          <a:xfrm rot="5400000">
            <a:off x="1178723" y="-25005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1178723" y="60720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1178723" y="1535897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1178723" y="2536029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1178723" y="346472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5750723" y="-117872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5750723" y="-25005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5750723" y="60720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5750723" y="1535897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5750723" y="2536029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5750723" y="3464723"/>
            <a:ext cx="2214554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2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gradFill flip="none" rotWithShape="1">
            <a:gsLst>
              <a:gs pos="0">
                <a:srgbClr val="E45506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0000"/>
              </a:gs>
              <a:gs pos="73000">
                <a:srgbClr val="00B050"/>
              </a:gs>
              <a:gs pos="88000">
                <a:srgbClr val="FF0000"/>
              </a:gs>
              <a:gs pos="100000">
                <a:srgbClr val="155FF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Picture 3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643182"/>
            <a:ext cx="3194050" cy="1474787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3" presetClass="entr" presetSubtype="288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IS COSAS\DOCUMENTOS ANA\COLORES\broch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E:\MIS COSAS\DOCUMENTOS ANA\COLORES\stampati-quadricrom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857628"/>
            <a:ext cx="2928958" cy="2046190"/>
          </a:xfrm>
          <a:prstGeom prst="rect">
            <a:avLst/>
          </a:prstGeom>
          <a:noFill/>
        </p:spPr>
      </p:pic>
      <p:pic>
        <p:nvPicPr>
          <p:cNvPr id="7" name="Picture 2" descr="C:\Users\Ana María\Desktop\PPS-COLORES\Image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62129">
            <a:off x="2505578" y="323896"/>
            <a:ext cx="3251281" cy="23317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COLORES-(Sheyla)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COLORES-(Sheyla)-1</Template>
  <TotalTime>0</TotalTime>
  <Words>16</Words>
  <Application>Microsoft Office PowerPoint</Application>
  <PresentationFormat>Presentación en pantalla (4:3)</PresentationFormat>
  <Paragraphs>2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DE COLORES-(Sheyla)-1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2015-10-15T22:12:13Z</dcterms:created>
  <dcterms:modified xsi:type="dcterms:W3CDTF">2015-10-15T22:12:54Z</dcterms:modified>
</cp:coreProperties>
</file>