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 autoCompressPictures="0">
  <p:sldMasterIdLst>
    <p:sldMasterId id="2147483648" r:id="rId1"/>
    <p:sldMasterId id="2147483660" r:id="rId2"/>
  </p:sldMasterIdLst>
  <p:sldIdLst>
    <p:sldId id="288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86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2" r:id="rId27"/>
    <p:sldId id="283" r:id="rId28"/>
    <p:sldId id="284" r:id="rId29"/>
    <p:sldId id="287" r:id="rId30"/>
    <p:sldId id="289" r:id="rId31"/>
  </p:sldIdLst>
  <p:sldSz cx="9144000" cy="6858000" type="screen4x3"/>
  <p:notesSz cx="6858000" cy="9144000"/>
  <p:defaultTextStyle>
    <a:defPPr>
      <a:defRPr lang="en-US"/>
    </a:defPPr>
    <a:lvl1pPr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50000" saltData="YqDbW0SiTgt+avQI5eSSZw" hashData="pkA6kEBl1Iyr9uOjSeyitS95EEA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AAAF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0325" autoAdjust="0"/>
    <p:restoredTop sz="94640" autoAdjust="0"/>
  </p:normalViewPr>
  <p:slideViewPr>
    <p:cSldViewPr>
      <p:cViewPr>
        <p:scale>
          <a:sx n="80" d="100"/>
          <a:sy n="80" d="100"/>
        </p:scale>
        <p:origin x="-378" y="19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fr-CA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2278684-FC80-497A-BA80-624A6A79A279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 spd="med" advTm="6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FA035F7-8D6B-4BF5-95EE-6161D2B78EF9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 spd="med" advTm="6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B1717B-0CF6-4B51-8C7C-1E9A580A5EE0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 spd="med" advTm="6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84A6D6E-C5B5-4D71-943B-9E2E26A62A5D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 spd="med" advTm="6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92D16D-B34F-45A0-A7AF-5B5C1ECB963C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 spd="med" advTm="6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333755B-385B-4ACF-ADC8-61D913B62A2B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 spd="med" advTm="6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935B2B6-6869-48B1-BD3D-A65F7FF42059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 spd="med" advTm="6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35953D7-4BFA-4F8F-9D66-6AC2218C8111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 spd="med" advTm="6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fr-CA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1E35A7B-4B31-4078-B6FC-6C91DD2FBA83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 spd="med" advTm="6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C56F3E3-9C52-4FBC-B813-FB5F45F47E3D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 spd="med" advTm="6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0B07E74-FD81-4ECE-8FC3-FA38D0E47304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 spd="med" advTm="6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91250AF-9F6F-43F7-BDE6-09F809171E10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  <a:endParaRPr lang="en-US" smtClean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smtClean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 smtClean="0"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661FCDC0-5C93-4A4C-B796-A241F802A0B4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ransition spd="med" advTm="6000"/>
  <p:txStyles>
    <p:titleStyle>
      <a:lvl1pPr algn="ctr" rtl="1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2pPr>
      <a:lvl3pPr algn="ctr" rtl="1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3pPr>
      <a:lvl4pPr algn="ctr" rtl="1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4pPr>
      <a:lvl5pPr algn="ctr" rtl="1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5pPr>
      <a:lvl6pPr marL="457200" algn="ctr" rtl="1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6pPr>
      <a:lvl7pPr marL="914400" algn="ctr" rtl="1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7pPr>
      <a:lvl8pPr marL="1371600" algn="ctr" rtl="1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8pPr>
      <a:lvl9pPr marL="1828800" algn="ctr" rtl="1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9pPr>
    </p:titleStyle>
    <p:bodyStyle>
      <a:lvl1pPr marL="342900" indent="-342900" algn="r" rtl="1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23D5F010-EE48-4239-8173-01680B00E1EE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13" Type="http://schemas.openxmlformats.org/officeDocument/2006/relationships/image" Target="../media/image11.gif"/><Relationship Id="rId3" Type="http://schemas.openxmlformats.org/officeDocument/2006/relationships/image" Target="../media/image1.gif"/><Relationship Id="rId7" Type="http://schemas.openxmlformats.org/officeDocument/2006/relationships/image" Target="../media/image5.gif"/><Relationship Id="rId12" Type="http://schemas.openxmlformats.org/officeDocument/2006/relationships/image" Target="../media/image10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11" Type="http://schemas.openxmlformats.org/officeDocument/2006/relationships/image" Target="../media/image9.gif"/><Relationship Id="rId5" Type="http://schemas.openxmlformats.org/officeDocument/2006/relationships/image" Target="../media/image3.gif"/><Relationship Id="rId10" Type="http://schemas.openxmlformats.org/officeDocument/2006/relationships/image" Target="../media/image8.gif"/><Relationship Id="rId4" Type="http://schemas.openxmlformats.org/officeDocument/2006/relationships/image" Target="../media/image2.jpeg"/><Relationship Id="rId9" Type="http://schemas.openxmlformats.org/officeDocument/2006/relationships/image" Target="../media/image7.gif"/><Relationship Id="rId14" Type="http://schemas.openxmlformats.org/officeDocument/2006/relationships/image" Target="../media/image1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gi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fechas-especiales-13/" TargetMode="External"/><Relationship Id="rId13" Type="http://schemas.openxmlformats.org/officeDocument/2006/relationships/hyperlink" Target="http://www.mispps.com/politica/" TargetMode="External"/><Relationship Id="rId18" Type="http://schemas.openxmlformats.org/officeDocument/2006/relationships/hyperlink" Target="http://www.mispps.com/dedicatorias-41/" TargetMode="External"/><Relationship Id="rId26" Type="http://schemas.openxmlformats.org/officeDocument/2006/relationships/hyperlink" Target="http://www.mispps.com/reflexion/" TargetMode="External"/><Relationship Id="rId3" Type="http://schemas.openxmlformats.org/officeDocument/2006/relationships/image" Target="../media/image39.png"/><Relationship Id="rId21" Type="http://schemas.openxmlformats.org/officeDocument/2006/relationships/hyperlink" Target="http://www.mispps.com/graciosos/" TargetMode="External"/><Relationship Id="rId7" Type="http://schemas.openxmlformats.org/officeDocument/2006/relationships/hyperlink" Target="http://www.mispps.com/eroticos-12/" TargetMode="External"/><Relationship Id="rId12" Type="http://schemas.openxmlformats.org/officeDocument/2006/relationships/hyperlink" Target="http://www.mispps.com/naturaleza-ciencias/" TargetMode="External"/><Relationship Id="rId17" Type="http://schemas.openxmlformats.org/officeDocument/2006/relationships/hyperlink" Target="http://www.mispps.com/religiosos/" TargetMode="External"/><Relationship Id="rId25" Type="http://schemas.openxmlformats.org/officeDocument/2006/relationships/hyperlink" Target="http://www.mispps.com/politica-35/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romanticos-17/" TargetMode="External"/><Relationship Id="rId20" Type="http://schemas.openxmlformats.org/officeDocument/2006/relationships/hyperlink" Target="http://www.mispps.com/fechas-especiales/" TargetMode="External"/><Relationship Id="rId29" Type="http://schemas.openxmlformats.org/officeDocument/2006/relationships/hyperlink" Target="http://www.mispps.com/religiosos-31/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dedicatorias/" TargetMode="External"/><Relationship Id="rId11" Type="http://schemas.openxmlformats.org/officeDocument/2006/relationships/hyperlink" Target="http://www.mispps.com/lugares-19/" TargetMode="External"/><Relationship Id="rId24" Type="http://schemas.openxmlformats.org/officeDocument/2006/relationships/hyperlink" Target="http://www.mispps.com/naturaleza-ciencias-29/" TargetMode="External"/><Relationship Id="rId5" Type="http://schemas.openxmlformats.org/officeDocument/2006/relationships/image" Target="../media/image40.png"/><Relationship Id="rId15" Type="http://schemas.openxmlformats.org/officeDocument/2006/relationships/hyperlink" Target="http://www.mispps.com/salud/" TargetMode="External"/><Relationship Id="rId23" Type="http://schemas.openxmlformats.org/officeDocument/2006/relationships/hyperlink" Target="http://www.mispps.com/lugares/" TargetMode="External"/><Relationship Id="rId28" Type="http://schemas.openxmlformats.org/officeDocument/2006/relationships/hyperlink" Target="http://www.mispps.com/romanticos/" TargetMode="External"/><Relationship Id="rId10" Type="http://schemas.openxmlformats.org/officeDocument/2006/relationships/hyperlink" Target="http://www.mispps.com/historia-arte/" TargetMode="External"/><Relationship Id="rId19" Type="http://schemas.openxmlformats.org/officeDocument/2006/relationships/hyperlink" Target="http://www.mispps.com/eroticos/" TargetMode="External"/><Relationship Id="rId31" Type="http://schemas.openxmlformats.org/officeDocument/2006/relationships/image" Target="../media/image41.jpeg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graciosos-14/" TargetMode="External"/><Relationship Id="rId14" Type="http://schemas.openxmlformats.org/officeDocument/2006/relationships/hyperlink" Target="http://www.mispps.com/reflexion-16/" TargetMode="External"/><Relationship Id="rId22" Type="http://schemas.openxmlformats.org/officeDocument/2006/relationships/hyperlink" Target="http://www.mispps.com/historia-arte-39/" TargetMode="External"/><Relationship Id="rId27" Type="http://schemas.openxmlformats.org/officeDocument/2006/relationships/hyperlink" Target="http://www.mispps.com/salud-26/" TargetMode="External"/><Relationship Id="rId30" Type="http://schemas.openxmlformats.org/officeDocument/2006/relationships/hyperlink" Target="http://www.mispps.com/register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 dpi="0" rotWithShape="1">
            <a:blip r:embed="rId3">
              <a:lum bright="-10000" contrast="20000"/>
            </a:blip>
            <a:srcRect/>
            <a:stretch>
              <a:fillRect/>
            </a:stretch>
          </a:blipFill>
        </p:spPr>
        <p:txBody>
          <a:bodyPr/>
          <a:lstStyle/>
          <a:p>
            <a:endParaRPr lang="es-ES" dirty="0"/>
          </a:p>
        </p:txBody>
      </p:sp>
      <p:pic>
        <p:nvPicPr>
          <p:cNvPr id="4" name="Picture 4" descr="109410800"/>
          <p:cNvPicPr>
            <a:picLocks noChangeAspect="1" noChangeArrowheads="1"/>
          </p:cNvPicPr>
          <p:nvPr/>
        </p:nvPicPr>
        <p:blipFill>
          <a:blip r:embed="rId4">
            <a:lum bright="10000" contrast="20000"/>
          </a:blip>
          <a:srcRect/>
          <a:stretch>
            <a:fillRect/>
          </a:stretch>
        </p:blipFill>
        <p:spPr bwMode="auto">
          <a:xfrm>
            <a:off x="1428728" y="0"/>
            <a:ext cx="6929454" cy="68580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5 Imagen" descr="Letras-y-Numeros_Fuego_Fuego-04.gif"/>
          <p:cNvPicPr>
            <a:picLocks noChangeAspect="1"/>
          </p:cNvPicPr>
          <p:nvPr/>
        </p:nvPicPr>
        <p:blipFill>
          <a:blip r:embed="rId5">
            <a:lum contrast="40000"/>
          </a:blip>
          <a:stretch>
            <a:fillRect/>
          </a:stretch>
        </p:blipFill>
        <p:spPr>
          <a:xfrm>
            <a:off x="0" y="0"/>
            <a:ext cx="571500" cy="571500"/>
          </a:xfrm>
          <a:prstGeom prst="rect">
            <a:avLst/>
          </a:prstGeom>
          <a:effectLst>
            <a:reflection blurRad="6350" stA="50000" endA="300" endPos="55500" dist="50800" dir="5400000" sy="-100000" algn="bl" rotWithShape="0"/>
          </a:effectLst>
        </p:spPr>
      </p:pic>
      <p:pic>
        <p:nvPicPr>
          <p:cNvPr id="7" name="6 Imagen" descr="Letras-y-Numeros_Fuego_Fuego-01.gif"/>
          <p:cNvPicPr>
            <a:picLocks noChangeAspect="1"/>
          </p:cNvPicPr>
          <p:nvPr/>
        </p:nvPicPr>
        <p:blipFill>
          <a:blip r:embed="rId6">
            <a:lum contrast="40000"/>
          </a:blip>
          <a:stretch>
            <a:fillRect/>
          </a:stretch>
        </p:blipFill>
        <p:spPr>
          <a:xfrm>
            <a:off x="214282" y="500042"/>
            <a:ext cx="571500" cy="571500"/>
          </a:xfrm>
          <a:prstGeom prst="rect">
            <a:avLst/>
          </a:prstGeom>
          <a:effectLst>
            <a:reflection blurRad="6350" stA="50000" endA="300" endPos="55500" dist="50800" dir="5400000" sy="-100000" algn="bl" rotWithShape="0"/>
          </a:effectLst>
        </p:spPr>
      </p:pic>
      <p:pic>
        <p:nvPicPr>
          <p:cNvPr id="8" name="7 Imagen" descr="Letras-y-Numeros_Fuego_Fuego-14.gif"/>
          <p:cNvPicPr>
            <a:picLocks noChangeAspect="1"/>
          </p:cNvPicPr>
          <p:nvPr/>
        </p:nvPicPr>
        <p:blipFill>
          <a:blip r:embed="rId7">
            <a:lum contrast="40000"/>
          </a:blip>
          <a:stretch>
            <a:fillRect/>
          </a:stretch>
        </p:blipFill>
        <p:spPr>
          <a:xfrm>
            <a:off x="428596" y="928670"/>
            <a:ext cx="571500" cy="571500"/>
          </a:xfrm>
          <a:prstGeom prst="rect">
            <a:avLst/>
          </a:prstGeom>
          <a:effectLst>
            <a:reflection blurRad="6350" stA="50000" endA="300" endPos="55500" dist="50800" dir="5400000" sy="-100000" algn="bl" rotWithShape="0"/>
          </a:effectLst>
        </p:spPr>
      </p:pic>
      <p:pic>
        <p:nvPicPr>
          <p:cNvPr id="9" name="8 Imagen" descr="Letras-y-Numeros_Fuego_Fuego-25.gif"/>
          <p:cNvPicPr>
            <a:picLocks noChangeAspect="1"/>
          </p:cNvPicPr>
          <p:nvPr/>
        </p:nvPicPr>
        <p:blipFill>
          <a:blip r:embed="rId8">
            <a:lum contrast="40000"/>
          </a:blip>
          <a:stretch>
            <a:fillRect/>
          </a:stretch>
        </p:blipFill>
        <p:spPr>
          <a:xfrm>
            <a:off x="642910" y="1500174"/>
            <a:ext cx="571500" cy="571500"/>
          </a:xfrm>
          <a:prstGeom prst="rect">
            <a:avLst/>
          </a:prstGeom>
          <a:effectLst>
            <a:reflection blurRad="6350" stA="50000" endA="300" endPos="55500" dist="50800" dir="5400000" sy="-100000" algn="bl" rotWithShape="0"/>
          </a:effectLst>
        </p:spPr>
      </p:pic>
      <p:pic>
        <p:nvPicPr>
          <p:cNvPr id="10" name="9 Imagen" descr="Letras-y-Numeros_Fuego_Fuego-01.gif"/>
          <p:cNvPicPr>
            <a:picLocks noChangeAspect="1"/>
          </p:cNvPicPr>
          <p:nvPr/>
        </p:nvPicPr>
        <p:blipFill>
          <a:blip r:embed="rId6">
            <a:lum contrast="40000"/>
          </a:blip>
          <a:stretch>
            <a:fillRect/>
          </a:stretch>
        </p:blipFill>
        <p:spPr>
          <a:xfrm>
            <a:off x="857224" y="2000240"/>
            <a:ext cx="571500" cy="571500"/>
          </a:xfrm>
          <a:prstGeom prst="rect">
            <a:avLst/>
          </a:prstGeom>
          <a:effectLst>
            <a:reflection blurRad="6350" stA="50000" endA="300" endPos="55500" dist="50800" dir="5400000" sy="-100000" algn="bl" rotWithShape="0"/>
          </a:effectLst>
        </p:spPr>
      </p:pic>
      <p:pic>
        <p:nvPicPr>
          <p:cNvPr id="11" name="10 Imagen" descr="Letras-y-Numeros_Fuego_Fuego-04.gif"/>
          <p:cNvPicPr>
            <a:picLocks noChangeAspect="1"/>
          </p:cNvPicPr>
          <p:nvPr/>
        </p:nvPicPr>
        <p:blipFill>
          <a:blip r:embed="rId5">
            <a:lum contrast="40000"/>
          </a:blip>
          <a:stretch>
            <a:fillRect/>
          </a:stretch>
        </p:blipFill>
        <p:spPr>
          <a:xfrm>
            <a:off x="0" y="2571744"/>
            <a:ext cx="571500" cy="571500"/>
          </a:xfrm>
          <a:prstGeom prst="rect">
            <a:avLst/>
          </a:prstGeom>
          <a:effectLst>
            <a:reflection blurRad="6350" stA="50000" endA="300" endPos="55500" dist="50800" dir="5400000" sy="-100000" algn="bl" rotWithShape="0"/>
          </a:effectLst>
        </p:spPr>
      </p:pic>
      <p:pic>
        <p:nvPicPr>
          <p:cNvPr id="12" name="11 Imagen" descr="Letras-y-Numeros_Fuego_Fuego-05.gif"/>
          <p:cNvPicPr>
            <a:picLocks noChangeAspect="1"/>
          </p:cNvPicPr>
          <p:nvPr/>
        </p:nvPicPr>
        <p:blipFill>
          <a:blip r:embed="rId9">
            <a:lum contrast="40000"/>
          </a:blip>
          <a:stretch>
            <a:fillRect/>
          </a:stretch>
        </p:blipFill>
        <p:spPr>
          <a:xfrm>
            <a:off x="285720" y="3000372"/>
            <a:ext cx="571500" cy="571500"/>
          </a:xfrm>
          <a:prstGeom prst="rect">
            <a:avLst/>
          </a:prstGeom>
          <a:effectLst>
            <a:reflection blurRad="6350" stA="50000" endA="300" endPos="55500" dist="50800" dir="5400000" sy="-100000" algn="bl" rotWithShape="0"/>
          </a:effectLst>
        </p:spPr>
      </p:pic>
      <p:pic>
        <p:nvPicPr>
          <p:cNvPr id="13" name="12 Imagen" descr="Letras-y-Numeros_Fuego_Fuego-12.gif"/>
          <p:cNvPicPr>
            <a:picLocks noChangeAspect="1"/>
          </p:cNvPicPr>
          <p:nvPr/>
        </p:nvPicPr>
        <p:blipFill>
          <a:blip r:embed="rId10">
            <a:lum contrast="40000"/>
          </a:blip>
          <a:stretch>
            <a:fillRect/>
          </a:stretch>
        </p:blipFill>
        <p:spPr>
          <a:xfrm>
            <a:off x="571472" y="3500438"/>
            <a:ext cx="571500" cy="571500"/>
          </a:xfrm>
          <a:prstGeom prst="rect">
            <a:avLst/>
          </a:prstGeom>
          <a:effectLst>
            <a:reflection blurRad="6350" stA="50000" endA="300" endPos="55500" dist="50800" dir="5400000" sy="-100000" algn="bl" rotWithShape="0"/>
          </a:effectLst>
        </p:spPr>
      </p:pic>
      <p:pic>
        <p:nvPicPr>
          <p:cNvPr id="14" name="13 Imagen" descr="Letras-y-Numeros_Fuego_Fuego-06.gif"/>
          <p:cNvPicPr>
            <a:picLocks noChangeAspect="1"/>
          </p:cNvPicPr>
          <p:nvPr/>
        </p:nvPicPr>
        <p:blipFill>
          <a:blip r:embed="rId11">
            <a:lum contrast="40000"/>
          </a:blip>
          <a:stretch>
            <a:fillRect/>
          </a:stretch>
        </p:blipFill>
        <p:spPr>
          <a:xfrm>
            <a:off x="142844" y="4214818"/>
            <a:ext cx="571500" cy="571500"/>
          </a:xfrm>
          <a:prstGeom prst="rect">
            <a:avLst/>
          </a:prstGeom>
          <a:effectLst>
            <a:reflection blurRad="6350" stA="50000" endA="300" endPos="55500" dist="50800" dir="5400000" sy="-100000" algn="bl" rotWithShape="0"/>
          </a:effectLst>
        </p:spPr>
      </p:pic>
      <p:pic>
        <p:nvPicPr>
          <p:cNvPr id="15" name="14 Imagen" descr="Letras-y-Numeros_Fuego_Fuego-21.gif"/>
          <p:cNvPicPr>
            <a:picLocks noChangeAspect="1"/>
          </p:cNvPicPr>
          <p:nvPr/>
        </p:nvPicPr>
        <p:blipFill>
          <a:blip r:embed="rId12">
            <a:lum contrast="40000"/>
          </a:blip>
          <a:stretch>
            <a:fillRect/>
          </a:stretch>
        </p:blipFill>
        <p:spPr>
          <a:xfrm>
            <a:off x="357158" y="4786322"/>
            <a:ext cx="428628" cy="428628"/>
          </a:xfrm>
          <a:prstGeom prst="rect">
            <a:avLst/>
          </a:prstGeom>
          <a:effectLst>
            <a:reflection blurRad="6350" stA="50000" endA="300" endPos="55500" dist="50800" dir="5400000" sy="-100000" algn="bl" rotWithShape="0"/>
          </a:effectLst>
        </p:spPr>
      </p:pic>
      <p:pic>
        <p:nvPicPr>
          <p:cNvPr id="16" name="15 Imagen" descr="Letras-y-Numeros_Fuego_Fuego-05.gif"/>
          <p:cNvPicPr>
            <a:picLocks noChangeAspect="1"/>
          </p:cNvPicPr>
          <p:nvPr/>
        </p:nvPicPr>
        <p:blipFill>
          <a:blip r:embed="rId9">
            <a:lum contrast="40000"/>
          </a:blip>
          <a:stretch>
            <a:fillRect/>
          </a:stretch>
        </p:blipFill>
        <p:spPr>
          <a:xfrm>
            <a:off x="571472" y="5072074"/>
            <a:ext cx="571500" cy="571500"/>
          </a:xfrm>
          <a:prstGeom prst="rect">
            <a:avLst/>
          </a:prstGeom>
          <a:effectLst>
            <a:reflection blurRad="6350" stA="50000" endA="300" endPos="55500" dist="50800" dir="5400000" sy="-100000" algn="bl" rotWithShape="0"/>
          </a:effectLst>
        </p:spPr>
      </p:pic>
      <p:pic>
        <p:nvPicPr>
          <p:cNvPr id="17" name="16 Imagen" descr="Letras-y-Numeros_Fuego_Fuego-07.gif"/>
          <p:cNvPicPr>
            <a:picLocks noChangeAspect="1"/>
          </p:cNvPicPr>
          <p:nvPr/>
        </p:nvPicPr>
        <p:blipFill>
          <a:blip r:embed="rId13">
            <a:lum contrast="40000"/>
          </a:blip>
          <a:stretch>
            <a:fillRect/>
          </a:stretch>
        </p:blipFill>
        <p:spPr>
          <a:xfrm>
            <a:off x="928662" y="5572140"/>
            <a:ext cx="571500" cy="571500"/>
          </a:xfrm>
          <a:prstGeom prst="rect">
            <a:avLst/>
          </a:prstGeom>
          <a:effectLst>
            <a:reflection blurRad="6350" stA="50000" endA="300" endPos="55500" dist="50800" dir="5400000" sy="-100000" algn="bl" rotWithShape="0"/>
          </a:effectLst>
        </p:spPr>
      </p:pic>
      <p:pic>
        <p:nvPicPr>
          <p:cNvPr id="18" name="17 Imagen" descr="Letras-y-Numeros_Fuego_Fuego-15.gif"/>
          <p:cNvPicPr>
            <a:picLocks noChangeAspect="1"/>
          </p:cNvPicPr>
          <p:nvPr/>
        </p:nvPicPr>
        <p:blipFill>
          <a:blip r:embed="rId14">
            <a:lum contrast="40000"/>
          </a:blip>
          <a:stretch>
            <a:fillRect/>
          </a:stretch>
        </p:blipFill>
        <p:spPr>
          <a:xfrm>
            <a:off x="1285852" y="6000768"/>
            <a:ext cx="571500" cy="571500"/>
          </a:xfrm>
          <a:prstGeom prst="rect">
            <a:avLst/>
          </a:prstGeom>
          <a:effectLst>
            <a:reflection blurRad="6350" stA="50000" endA="300" endPos="55500" dist="50800" dir="5400000" sy="-100000" algn="bl" rotWithShape="0"/>
          </a:effectLst>
        </p:spPr>
      </p:pic>
      <p:sp>
        <p:nvSpPr>
          <p:cNvPr id="19" name="18 CuadroTexto"/>
          <p:cNvSpPr txBox="1"/>
          <p:nvPr/>
        </p:nvSpPr>
        <p:spPr>
          <a:xfrm>
            <a:off x="6572264" y="6215082"/>
            <a:ext cx="2571737" cy="36933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r>
              <a:rPr lang="es-ES" b="1" dirty="0" smtClean="0">
                <a:ln w="10541" cmpd="sng">
                  <a:solidFill>
                    <a:sysClr val="windowText" lastClr="000000"/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latin typeface="Showcard Gothic" pitchFamily="82" charset="0"/>
              </a:rPr>
              <a:t>Manuel de Falla</a:t>
            </a:r>
            <a:endParaRPr lang="es-ES" b="1" dirty="0">
              <a:ln w="10541" cmpd="sng">
                <a:solidFill>
                  <a:sysClr val="windowText" lastClr="000000"/>
                </a:solidFill>
                <a:prstDash val="solid"/>
              </a:ln>
              <a:gradFill>
                <a:gsLst>
                  <a:gs pos="0">
                    <a:srgbClr val="FFFFFF">
                      <a:tint val="40000"/>
                      <a:satMod val="250000"/>
                    </a:srgbClr>
                  </a:gs>
                  <a:gs pos="9000">
                    <a:srgbClr val="FFFFFF">
                      <a:tint val="52000"/>
                      <a:satMod val="300000"/>
                    </a:srgbClr>
                  </a:gs>
                  <a:gs pos="50000">
                    <a:srgbClr val="FFFFFF">
                      <a:shade val="20000"/>
                      <a:satMod val="300000"/>
                    </a:srgbClr>
                  </a:gs>
                  <a:gs pos="79000">
                    <a:srgbClr val="FFFFFF">
                      <a:tint val="52000"/>
                      <a:satMod val="300000"/>
                    </a:srgbClr>
                  </a:gs>
                  <a:gs pos="100000">
                    <a:srgbClr val="FFFFFF">
                      <a:tint val="40000"/>
                      <a:satMod val="250000"/>
                    </a:srgbClr>
                  </a:gs>
                </a:gsLst>
                <a:lin ang="5400000"/>
              </a:gradFill>
              <a:latin typeface="Showcard Gothic" pitchFamily="82" charset="0"/>
            </a:endParaRPr>
          </a:p>
        </p:txBody>
      </p:sp>
      <p:sp>
        <p:nvSpPr>
          <p:cNvPr id="20" name="19 CuadroTexto"/>
          <p:cNvSpPr txBox="1"/>
          <p:nvPr/>
        </p:nvSpPr>
        <p:spPr>
          <a:xfrm>
            <a:off x="7215206" y="5929330"/>
            <a:ext cx="1532791" cy="338554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r>
              <a:rPr lang="es-ES" sz="1600" b="1" dirty="0" smtClean="0">
                <a:ln w="10541" cmpd="sng">
                  <a:solidFill>
                    <a:sysClr val="windowText" lastClr="000000"/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latin typeface="Showcard Gothic" pitchFamily="82" charset="0"/>
              </a:rPr>
              <a:t>COMPOSITOR </a:t>
            </a:r>
            <a:endParaRPr lang="es-ES" sz="1600" b="1" dirty="0">
              <a:ln w="10541" cmpd="sng">
                <a:solidFill>
                  <a:sysClr val="windowText" lastClr="000000"/>
                </a:solidFill>
                <a:prstDash val="solid"/>
              </a:ln>
              <a:gradFill>
                <a:gsLst>
                  <a:gs pos="0">
                    <a:srgbClr val="FFFFFF">
                      <a:tint val="40000"/>
                      <a:satMod val="250000"/>
                    </a:srgbClr>
                  </a:gs>
                  <a:gs pos="9000">
                    <a:srgbClr val="FFFFFF">
                      <a:tint val="52000"/>
                      <a:satMod val="300000"/>
                    </a:srgbClr>
                  </a:gs>
                  <a:gs pos="50000">
                    <a:srgbClr val="FFFFFF">
                      <a:shade val="20000"/>
                      <a:satMod val="300000"/>
                    </a:srgbClr>
                  </a:gs>
                  <a:gs pos="79000">
                    <a:srgbClr val="FFFFFF">
                      <a:tint val="52000"/>
                      <a:satMod val="300000"/>
                    </a:srgbClr>
                  </a:gs>
                  <a:gs pos="100000">
                    <a:srgbClr val="FFFFFF">
                      <a:tint val="40000"/>
                      <a:satMod val="250000"/>
                    </a:srgbClr>
                  </a:gs>
                </a:gsLst>
                <a:lin ang="5400000"/>
              </a:gradFill>
              <a:latin typeface="Showcard Gothic" pitchFamily="82" charset="0"/>
            </a:endParaRPr>
          </a:p>
        </p:txBody>
      </p:sp>
      <p:sp>
        <p:nvSpPr>
          <p:cNvPr id="21" name="20 CuadroTexto"/>
          <p:cNvSpPr txBox="1"/>
          <p:nvPr/>
        </p:nvSpPr>
        <p:spPr>
          <a:xfrm>
            <a:off x="6447719" y="5929330"/>
            <a:ext cx="511679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900" dirty="0" err="1" smtClean="0">
                <a:solidFill>
                  <a:srgbClr val="FF0000"/>
                </a:solidFill>
                <a:latin typeface="Monotype Corsiva" pitchFamily="66" charset="0"/>
              </a:rPr>
              <a:t>Pac-Jaz</a:t>
            </a:r>
            <a:endParaRPr lang="es-ES" sz="900" dirty="0">
              <a:solidFill>
                <a:srgbClr val="FF0000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med" advTm="18000">
    <p:sndAc>
      <p:stSnd>
        <p:snd r:embed="rId2" name="La danza del Fuego Manuel de Fall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0"/>
                            </p:stCondLst>
                            <p:childTnLst>
                              <p:par>
                                <p:cTn id="8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0"/>
                            </p:stCondLst>
                            <p:childTnLst>
                              <p:par>
                                <p:cTn id="11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12000"/>
                            </p:stCondLst>
                            <p:childTnLst>
                              <p:par>
                                <p:cTn id="90" presetID="3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2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109383740"/>
          <p:cNvPicPr>
            <a:picLocks noChangeAspect="1" noChangeArrowheads="1"/>
          </p:cNvPicPr>
          <p:nvPr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1571604" y="0"/>
            <a:ext cx="607223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0"/>
          </a:effectLst>
        </p:spPr>
      </p:pic>
      <p:sp>
        <p:nvSpPr>
          <p:cNvPr id="7" name="6 Rectángulo"/>
          <p:cNvSpPr/>
          <p:nvPr/>
        </p:nvSpPr>
        <p:spPr bwMode="auto">
          <a:xfrm>
            <a:off x="-500098" y="357166"/>
            <a:ext cx="1714480" cy="685800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softEdge rad="635000"/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7 Rectángulo"/>
          <p:cNvSpPr/>
          <p:nvPr/>
        </p:nvSpPr>
        <p:spPr bwMode="auto">
          <a:xfrm>
            <a:off x="0" y="-500090"/>
            <a:ext cx="1643042" cy="500061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softEdge rad="635000"/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8 Rectángulo"/>
          <p:cNvSpPr/>
          <p:nvPr/>
        </p:nvSpPr>
        <p:spPr bwMode="auto">
          <a:xfrm>
            <a:off x="7643834" y="-428652"/>
            <a:ext cx="1500166" cy="500061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softEdge rad="635000"/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9 Rectángulo"/>
          <p:cNvSpPr/>
          <p:nvPr/>
        </p:nvSpPr>
        <p:spPr bwMode="auto">
          <a:xfrm>
            <a:off x="0" y="1714488"/>
            <a:ext cx="1714512" cy="5572164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softEdge rad="635000"/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10 Rectángulo"/>
          <p:cNvSpPr/>
          <p:nvPr/>
        </p:nvSpPr>
        <p:spPr bwMode="auto">
          <a:xfrm>
            <a:off x="-428660" y="-1428784"/>
            <a:ext cx="1643042" cy="500061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softEdge rad="635000"/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11 Rectángulo"/>
          <p:cNvSpPr/>
          <p:nvPr/>
        </p:nvSpPr>
        <p:spPr bwMode="auto">
          <a:xfrm>
            <a:off x="6929486" y="785794"/>
            <a:ext cx="2214514" cy="685800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softEdge rad="635000"/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12 Rectángulo"/>
          <p:cNvSpPr/>
          <p:nvPr/>
        </p:nvSpPr>
        <p:spPr bwMode="auto">
          <a:xfrm>
            <a:off x="7572396" y="-857256"/>
            <a:ext cx="2122241" cy="500061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softEdge rad="635000"/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13 Rectángulo"/>
          <p:cNvSpPr/>
          <p:nvPr/>
        </p:nvSpPr>
        <p:spPr bwMode="auto">
          <a:xfrm>
            <a:off x="7286644" y="142852"/>
            <a:ext cx="2571800" cy="6715148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softEdge rad="635000"/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14 Rectángulo"/>
          <p:cNvSpPr/>
          <p:nvPr/>
        </p:nvSpPr>
        <p:spPr bwMode="auto">
          <a:xfrm>
            <a:off x="7143768" y="-2214602"/>
            <a:ext cx="2571800" cy="6715148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softEdge rad="635000"/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15 Rectángulo"/>
          <p:cNvSpPr/>
          <p:nvPr/>
        </p:nvSpPr>
        <p:spPr bwMode="auto">
          <a:xfrm>
            <a:off x="152400" y="0"/>
            <a:ext cx="1714512" cy="743905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softEdge rad="635000"/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16 CuadroTexto"/>
          <p:cNvSpPr txBox="1"/>
          <p:nvPr/>
        </p:nvSpPr>
        <p:spPr>
          <a:xfrm>
            <a:off x="6388133" y="5572140"/>
            <a:ext cx="511743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900" dirty="0" err="1" smtClean="0">
                <a:solidFill>
                  <a:srgbClr val="FF0000"/>
                </a:solidFill>
                <a:latin typeface="Monotype Corsiva" pitchFamily="66" charset="0"/>
              </a:rPr>
              <a:t>Pac-Jaz</a:t>
            </a:r>
            <a:endParaRPr lang="es-ES" sz="900" dirty="0" smtClean="0">
              <a:solidFill>
                <a:srgbClr val="FF0000"/>
              </a:solidFill>
              <a:latin typeface="Monotype Corsiva" pitchFamily="66" charset="0"/>
            </a:endParaRPr>
          </a:p>
          <a:p>
            <a:endParaRPr lang="es-ES" dirty="0"/>
          </a:p>
        </p:txBody>
      </p:sp>
    </p:spTree>
  </p:cSld>
  <p:clrMapOvr>
    <a:masterClrMapping/>
  </p:clrMapOvr>
  <p:transition spd="med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109385653"/>
          <p:cNvPicPr>
            <a:picLocks noChangeAspect="1" noChangeArrowheads="1"/>
          </p:cNvPicPr>
          <p:nvPr/>
        </p:nvPicPr>
        <p:blipFill>
          <a:blip r:embed="rId2">
            <a:lum contrast="20000"/>
          </a:blip>
          <a:srcRect/>
          <a:stretch>
            <a:fillRect/>
          </a:stretch>
        </p:blipFill>
        <p:spPr bwMode="auto">
          <a:xfrm>
            <a:off x="1428728" y="0"/>
            <a:ext cx="6357982" cy="6572224"/>
          </a:xfrm>
          <a:prstGeom prst="ellipse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6 Rectángulo"/>
          <p:cNvSpPr/>
          <p:nvPr/>
        </p:nvSpPr>
        <p:spPr bwMode="auto">
          <a:xfrm>
            <a:off x="8001024" y="-500090"/>
            <a:ext cx="1357290" cy="500061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softEdge rad="635000"/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7 Rectángulo"/>
          <p:cNvSpPr/>
          <p:nvPr/>
        </p:nvSpPr>
        <p:spPr bwMode="auto">
          <a:xfrm>
            <a:off x="-214346" y="-428652"/>
            <a:ext cx="1500166" cy="500061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softEdge rad="635000"/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8 Rectángulo"/>
          <p:cNvSpPr/>
          <p:nvPr/>
        </p:nvSpPr>
        <p:spPr bwMode="auto">
          <a:xfrm>
            <a:off x="-928694" y="785794"/>
            <a:ext cx="2214514" cy="685800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softEdge rad="635000"/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9 Rectángulo"/>
          <p:cNvSpPr/>
          <p:nvPr/>
        </p:nvSpPr>
        <p:spPr bwMode="auto">
          <a:xfrm>
            <a:off x="-285784" y="-857256"/>
            <a:ext cx="2122241" cy="500061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softEdge rad="635000"/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10 Rectángulo"/>
          <p:cNvSpPr/>
          <p:nvPr/>
        </p:nvSpPr>
        <p:spPr bwMode="auto">
          <a:xfrm>
            <a:off x="-571536" y="142852"/>
            <a:ext cx="2571800" cy="6715148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softEdge rad="635000"/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11 Rectángulo"/>
          <p:cNvSpPr/>
          <p:nvPr/>
        </p:nvSpPr>
        <p:spPr bwMode="auto">
          <a:xfrm>
            <a:off x="7643834" y="-428652"/>
            <a:ext cx="1500166" cy="500061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softEdge rad="635000"/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12 Rectángulo"/>
          <p:cNvSpPr/>
          <p:nvPr/>
        </p:nvSpPr>
        <p:spPr bwMode="auto">
          <a:xfrm>
            <a:off x="6929486" y="785794"/>
            <a:ext cx="2214514" cy="685800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softEdge rad="635000"/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13 Rectángulo"/>
          <p:cNvSpPr/>
          <p:nvPr/>
        </p:nvSpPr>
        <p:spPr bwMode="auto">
          <a:xfrm>
            <a:off x="7572396" y="-857256"/>
            <a:ext cx="2122241" cy="500061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softEdge rad="635000"/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14 Rectángulo"/>
          <p:cNvSpPr/>
          <p:nvPr/>
        </p:nvSpPr>
        <p:spPr bwMode="auto">
          <a:xfrm>
            <a:off x="7858100" y="500042"/>
            <a:ext cx="2571800" cy="6715148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softEdge rad="635000"/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15 Rectángulo"/>
          <p:cNvSpPr/>
          <p:nvPr/>
        </p:nvSpPr>
        <p:spPr bwMode="auto">
          <a:xfrm>
            <a:off x="-71470" y="-2061532"/>
            <a:ext cx="1500166" cy="357185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softEdge rad="635000"/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16 Rectángulo"/>
          <p:cNvSpPr/>
          <p:nvPr/>
        </p:nvSpPr>
        <p:spPr bwMode="auto">
          <a:xfrm>
            <a:off x="-785818" y="-316400"/>
            <a:ext cx="2214514" cy="4898553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softEdge rad="635000"/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17 Rectángulo"/>
          <p:cNvSpPr/>
          <p:nvPr/>
        </p:nvSpPr>
        <p:spPr bwMode="auto">
          <a:xfrm>
            <a:off x="-142908" y="-2490136"/>
            <a:ext cx="2122241" cy="357185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softEdge rad="635000"/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9" name="18 Rectángulo"/>
          <p:cNvSpPr/>
          <p:nvPr/>
        </p:nvSpPr>
        <p:spPr bwMode="auto">
          <a:xfrm>
            <a:off x="-428660" y="-1000156"/>
            <a:ext cx="2571800" cy="4796516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softEdge rad="635000"/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0" name="19 Rectángulo"/>
          <p:cNvSpPr/>
          <p:nvPr/>
        </p:nvSpPr>
        <p:spPr bwMode="auto">
          <a:xfrm>
            <a:off x="7786710" y="-3929078"/>
            <a:ext cx="1500166" cy="569218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softEdge rad="635000"/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1" name="20 Rectángulo"/>
          <p:cNvSpPr/>
          <p:nvPr/>
        </p:nvSpPr>
        <p:spPr bwMode="auto">
          <a:xfrm>
            <a:off x="7072362" y="-2714632"/>
            <a:ext cx="2214514" cy="7806438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softEdge rad="635000"/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2" name="21 Rectángulo"/>
          <p:cNvSpPr/>
          <p:nvPr/>
        </p:nvSpPr>
        <p:spPr bwMode="auto">
          <a:xfrm>
            <a:off x="7715272" y="-2714668"/>
            <a:ext cx="2122241" cy="4049166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softEdge rad="635000"/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3" name="22 Rectángulo"/>
          <p:cNvSpPr/>
          <p:nvPr/>
        </p:nvSpPr>
        <p:spPr bwMode="auto">
          <a:xfrm>
            <a:off x="7858100" y="-2143164"/>
            <a:ext cx="2571800" cy="650082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softEdge rad="635000"/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4" name="23 CuadroTexto"/>
          <p:cNvSpPr txBox="1"/>
          <p:nvPr/>
        </p:nvSpPr>
        <p:spPr>
          <a:xfrm>
            <a:off x="6316695" y="5214950"/>
            <a:ext cx="511743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900" dirty="0" err="1" smtClean="0">
                <a:solidFill>
                  <a:srgbClr val="FF0000"/>
                </a:solidFill>
                <a:latin typeface="Monotype Corsiva" pitchFamily="66" charset="0"/>
              </a:rPr>
              <a:t>Pac-Jaz</a:t>
            </a:r>
            <a:endParaRPr lang="es-ES" dirty="0" smtClean="0">
              <a:solidFill>
                <a:srgbClr val="FF0000"/>
              </a:solidFill>
              <a:latin typeface="Monotype Corsiva" pitchFamily="66" charset="0"/>
            </a:endParaRPr>
          </a:p>
          <a:p>
            <a:endParaRPr lang="es-ES" dirty="0"/>
          </a:p>
        </p:txBody>
      </p:sp>
    </p:spTree>
  </p:cSld>
  <p:clrMapOvr>
    <a:masterClrMapping/>
  </p:clrMapOvr>
  <p:transition spd="med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 tmFilter="0, 0; .2, .5; .8, .5; 1, 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1000" autoRev="1" fill="hold"/>
                                        <p:tgtEl>
                                          <p:spTgt spid="51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10936622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14414" y="0"/>
            <a:ext cx="69342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0"/>
          </a:effectLst>
        </p:spPr>
      </p:pic>
      <p:sp>
        <p:nvSpPr>
          <p:cNvPr id="5" name="4 Rectángulo"/>
          <p:cNvSpPr/>
          <p:nvPr/>
        </p:nvSpPr>
        <p:spPr bwMode="auto">
          <a:xfrm>
            <a:off x="7643834" y="-428652"/>
            <a:ext cx="1500166" cy="500061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softEdge rad="635000"/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5 Rectángulo"/>
          <p:cNvSpPr/>
          <p:nvPr/>
        </p:nvSpPr>
        <p:spPr bwMode="auto">
          <a:xfrm>
            <a:off x="6929486" y="785794"/>
            <a:ext cx="2214514" cy="685800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softEdge rad="635000"/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6 Rectángulo"/>
          <p:cNvSpPr/>
          <p:nvPr/>
        </p:nvSpPr>
        <p:spPr bwMode="auto">
          <a:xfrm>
            <a:off x="7572396" y="-857256"/>
            <a:ext cx="2122241" cy="500061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softEdge rad="635000"/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7 Rectángulo"/>
          <p:cNvSpPr/>
          <p:nvPr/>
        </p:nvSpPr>
        <p:spPr bwMode="auto">
          <a:xfrm>
            <a:off x="7286644" y="142852"/>
            <a:ext cx="2571800" cy="6715148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softEdge rad="635000"/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8 Rectángulo"/>
          <p:cNvSpPr/>
          <p:nvPr/>
        </p:nvSpPr>
        <p:spPr bwMode="auto">
          <a:xfrm>
            <a:off x="71438" y="-428676"/>
            <a:ext cx="1500166" cy="500061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softEdge rad="635000"/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9 Rectángulo"/>
          <p:cNvSpPr/>
          <p:nvPr/>
        </p:nvSpPr>
        <p:spPr bwMode="auto">
          <a:xfrm>
            <a:off x="-642910" y="785770"/>
            <a:ext cx="2214514" cy="685800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softEdge rad="635000"/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10 Rectángulo"/>
          <p:cNvSpPr/>
          <p:nvPr/>
        </p:nvSpPr>
        <p:spPr bwMode="auto">
          <a:xfrm>
            <a:off x="0" y="-857280"/>
            <a:ext cx="2122241" cy="500061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softEdge rad="635000"/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11 Rectángulo"/>
          <p:cNvSpPr/>
          <p:nvPr/>
        </p:nvSpPr>
        <p:spPr bwMode="auto">
          <a:xfrm>
            <a:off x="-285752" y="142828"/>
            <a:ext cx="2285984" cy="6715148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softEdge rad="635000"/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6388133" y="5715016"/>
            <a:ext cx="511743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900" dirty="0" err="1" smtClean="0">
                <a:solidFill>
                  <a:srgbClr val="FF0000"/>
                </a:solidFill>
                <a:latin typeface="Monotype Corsiva" pitchFamily="66" charset="0"/>
              </a:rPr>
              <a:t>Pac-Jaz</a:t>
            </a:r>
            <a:endParaRPr lang="es-ES" sz="900" dirty="0" smtClean="0">
              <a:solidFill>
                <a:srgbClr val="FF0000"/>
              </a:solidFill>
              <a:latin typeface="Monotype Corsiva" pitchFamily="66" charset="0"/>
            </a:endParaRPr>
          </a:p>
          <a:p>
            <a:endParaRPr lang="es-ES" dirty="0"/>
          </a:p>
        </p:txBody>
      </p:sp>
    </p:spTree>
  </p:cSld>
  <p:clrMapOvr>
    <a:masterClrMapping/>
  </p:clrMapOvr>
  <p:transition spd="slow" advTm="11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10938645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8728" y="-285776"/>
            <a:ext cx="6267476" cy="85011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317500"/>
          </a:effectLst>
        </p:spPr>
      </p:pic>
      <p:sp>
        <p:nvSpPr>
          <p:cNvPr id="5" name="4 Rectángulo"/>
          <p:cNvSpPr/>
          <p:nvPr/>
        </p:nvSpPr>
        <p:spPr bwMode="auto">
          <a:xfrm>
            <a:off x="357190" y="-571504"/>
            <a:ext cx="1500166" cy="500061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softEdge rad="635000"/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5 Rectángulo"/>
          <p:cNvSpPr/>
          <p:nvPr/>
        </p:nvSpPr>
        <p:spPr bwMode="auto">
          <a:xfrm>
            <a:off x="-357158" y="642942"/>
            <a:ext cx="2214514" cy="685800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softEdge rad="635000"/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6 Rectángulo"/>
          <p:cNvSpPr/>
          <p:nvPr/>
        </p:nvSpPr>
        <p:spPr bwMode="auto">
          <a:xfrm>
            <a:off x="285752" y="-1000108"/>
            <a:ext cx="2122241" cy="500061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softEdge rad="635000"/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7 Rectángulo"/>
          <p:cNvSpPr/>
          <p:nvPr/>
        </p:nvSpPr>
        <p:spPr bwMode="auto">
          <a:xfrm>
            <a:off x="0" y="0"/>
            <a:ext cx="2571800" cy="6715148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softEdge rad="635000"/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8 Rectángulo"/>
          <p:cNvSpPr/>
          <p:nvPr/>
        </p:nvSpPr>
        <p:spPr bwMode="auto">
          <a:xfrm>
            <a:off x="7643834" y="-428652"/>
            <a:ext cx="1500166" cy="500061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softEdge rad="635000"/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9 Rectángulo"/>
          <p:cNvSpPr/>
          <p:nvPr/>
        </p:nvSpPr>
        <p:spPr bwMode="auto">
          <a:xfrm>
            <a:off x="6929486" y="785794"/>
            <a:ext cx="2214514" cy="685800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softEdge rad="635000"/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10 Rectángulo"/>
          <p:cNvSpPr/>
          <p:nvPr/>
        </p:nvSpPr>
        <p:spPr bwMode="auto">
          <a:xfrm>
            <a:off x="7572396" y="-857256"/>
            <a:ext cx="2122241" cy="500061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softEdge rad="635000"/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11 Rectángulo"/>
          <p:cNvSpPr/>
          <p:nvPr/>
        </p:nvSpPr>
        <p:spPr bwMode="auto">
          <a:xfrm>
            <a:off x="7286644" y="142852"/>
            <a:ext cx="2571800" cy="6715148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softEdge rad="635000"/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12 Rectángulo"/>
          <p:cNvSpPr/>
          <p:nvPr/>
        </p:nvSpPr>
        <p:spPr bwMode="auto">
          <a:xfrm>
            <a:off x="857224" y="0"/>
            <a:ext cx="1714512" cy="685800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softEdge rad="635000"/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13 Rectángulo"/>
          <p:cNvSpPr/>
          <p:nvPr/>
        </p:nvSpPr>
        <p:spPr bwMode="auto">
          <a:xfrm>
            <a:off x="6643702" y="-1000156"/>
            <a:ext cx="2500298" cy="7858156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softEdge rad="635000"/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14 Rectángulo"/>
          <p:cNvSpPr/>
          <p:nvPr/>
        </p:nvSpPr>
        <p:spPr bwMode="auto">
          <a:xfrm>
            <a:off x="-714412" y="-2000288"/>
            <a:ext cx="2714644" cy="714380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softEdge rad="635000"/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15 CuadroTexto"/>
          <p:cNvSpPr txBox="1"/>
          <p:nvPr/>
        </p:nvSpPr>
        <p:spPr>
          <a:xfrm>
            <a:off x="6173819" y="5500702"/>
            <a:ext cx="511743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900" dirty="0" err="1" smtClean="0">
                <a:solidFill>
                  <a:srgbClr val="FF0000"/>
                </a:solidFill>
                <a:latin typeface="Monotype Corsiva" pitchFamily="66" charset="0"/>
              </a:rPr>
              <a:t>Pac-Jaz</a:t>
            </a:r>
            <a:endParaRPr lang="es-ES" sz="900" dirty="0" smtClean="0">
              <a:solidFill>
                <a:srgbClr val="FF0000"/>
              </a:solidFill>
              <a:latin typeface="Monotype Corsiva" pitchFamily="66" charset="0"/>
            </a:endParaRPr>
          </a:p>
          <a:p>
            <a:endParaRPr lang="es-ES" dirty="0"/>
          </a:p>
        </p:txBody>
      </p:sp>
    </p:spTree>
  </p:cSld>
  <p:clrMapOvr>
    <a:masterClrMapping/>
  </p:clrMapOvr>
  <p:transition spd="slow" advTm="11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10938591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28794" y="0"/>
            <a:ext cx="5724526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317500"/>
          </a:effectLst>
        </p:spPr>
      </p:pic>
      <p:sp>
        <p:nvSpPr>
          <p:cNvPr id="5" name="4 Rectángulo"/>
          <p:cNvSpPr/>
          <p:nvPr/>
        </p:nvSpPr>
        <p:spPr bwMode="auto">
          <a:xfrm>
            <a:off x="357190" y="-571504"/>
            <a:ext cx="1500166" cy="500061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softEdge rad="635000"/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5 Rectángulo"/>
          <p:cNvSpPr/>
          <p:nvPr/>
        </p:nvSpPr>
        <p:spPr bwMode="auto">
          <a:xfrm>
            <a:off x="-357158" y="642942"/>
            <a:ext cx="2214514" cy="685800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softEdge rad="635000"/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6 Rectángulo"/>
          <p:cNvSpPr/>
          <p:nvPr/>
        </p:nvSpPr>
        <p:spPr bwMode="auto">
          <a:xfrm>
            <a:off x="285752" y="-1000108"/>
            <a:ext cx="2122241" cy="500061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softEdge rad="635000"/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7 Rectángulo"/>
          <p:cNvSpPr/>
          <p:nvPr/>
        </p:nvSpPr>
        <p:spPr bwMode="auto">
          <a:xfrm>
            <a:off x="0" y="0"/>
            <a:ext cx="3000364" cy="6715148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softEdge rad="635000"/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8 Rectángulo"/>
          <p:cNvSpPr/>
          <p:nvPr/>
        </p:nvSpPr>
        <p:spPr bwMode="auto">
          <a:xfrm>
            <a:off x="7643834" y="-428652"/>
            <a:ext cx="1500166" cy="500061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softEdge rad="635000"/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9 Rectángulo"/>
          <p:cNvSpPr/>
          <p:nvPr/>
        </p:nvSpPr>
        <p:spPr bwMode="auto">
          <a:xfrm>
            <a:off x="6929486" y="785794"/>
            <a:ext cx="2214514" cy="685800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softEdge rad="635000"/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10 Rectángulo"/>
          <p:cNvSpPr/>
          <p:nvPr/>
        </p:nvSpPr>
        <p:spPr bwMode="auto">
          <a:xfrm>
            <a:off x="7572396" y="-857256"/>
            <a:ext cx="2122241" cy="500061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softEdge rad="635000"/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11 Rectángulo"/>
          <p:cNvSpPr/>
          <p:nvPr/>
        </p:nvSpPr>
        <p:spPr bwMode="auto">
          <a:xfrm>
            <a:off x="6429388" y="142852"/>
            <a:ext cx="3143304" cy="6715148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softEdge rad="635000"/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5602315" y="5715016"/>
            <a:ext cx="511743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900" dirty="0" err="1" smtClean="0">
                <a:solidFill>
                  <a:srgbClr val="FF0000"/>
                </a:solidFill>
                <a:latin typeface="Monotype Corsiva" pitchFamily="66" charset="0"/>
              </a:rPr>
              <a:t>Pac-Jaz</a:t>
            </a:r>
            <a:endParaRPr lang="es-ES" sz="900" dirty="0" smtClean="0">
              <a:solidFill>
                <a:srgbClr val="FF0000"/>
              </a:solidFill>
              <a:latin typeface="Monotype Corsiva" pitchFamily="66" charset="0"/>
            </a:endParaRPr>
          </a:p>
          <a:p>
            <a:endParaRPr lang="es-ES" dirty="0"/>
          </a:p>
        </p:txBody>
      </p:sp>
    </p:spTree>
  </p:cSld>
  <p:clrMapOvr>
    <a:masterClrMapping/>
  </p:clrMapOvr>
  <p:transition spd="med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109387021"/>
          <p:cNvPicPr>
            <a:picLocks noChangeAspect="1" noChangeArrowheads="1"/>
          </p:cNvPicPr>
          <p:nvPr/>
        </p:nvPicPr>
        <p:blipFill>
          <a:blip r:embed="rId2"/>
          <a:srcRect b="16522"/>
          <a:stretch>
            <a:fillRect/>
          </a:stretch>
        </p:blipFill>
        <p:spPr bwMode="auto">
          <a:xfrm>
            <a:off x="2000232" y="0"/>
            <a:ext cx="5633341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317500"/>
          </a:effectLst>
        </p:spPr>
      </p:pic>
      <p:sp>
        <p:nvSpPr>
          <p:cNvPr id="7" name="6 Rectángulo"/>
          <p:cNvSpPr/>
          <p:nvPr/>
        </p:nvSpPr>
        <p:spPr bwMode="auto">
          <a:xfrm>
            <a:off x="7435480" y="-428652"/>
            <a:ext cx="1708520" cy="500061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softEdge rad="635000"/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7 Rectángulo"/>
          <p:cNvSpPr/>
          <p:nvPr/>
        </p:nvSpPr>
        <p:spPr bwMode="auto">
          <a:xfrm>
            <a:off x="6621918" y="785794"/>
            <a:ext cx="2522082" cy="685800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softEdge rad="635000"/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8 Rectángulo"/>
          <p:cNvSpPr/>
          <p:nvPr/>
        </p:nvSpPr>
        <p:spPr bwMode="auto">
          <a:xfrm>
            <a:off x="7277644" y="-857256"/>
            <a:ext cx="2416993" cy="500061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softEdge rad="635000"/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9 Rectángulo"/>
          <p:cNvSpPr/>
          <p:nvPr/>
        </p:nvSpPr>
        <p:spPr bwMode="auto">
          <a:xfrm flipH="1">
            <a:off x="7143768" y="142852"/>
            <a:ext cx="1143008" cy="6715148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softEdge rad="635000"/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10 Rectángulo"/>
          <p:cNvSpPr/>
          <p:nvPr/>
        </p:nvSpPr>
        <p:spPr bwMode="auto">
          <a:xfrm>
            <a:off x="506013" y="-1214446"/>
            <a:ext cx="1708501" cy="5585774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softEdge rad="635000"/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11 Rectángulo"/>
          <p:cNvSpPr/>
          <p:nvPr/>
        </p:nvSpPr>
        <p:spPr bwMode="auto">
          <a:xfrm>
            <a:off x="-307540" y="0"/>
            <a:ext cx="2522054" cy="766051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softEdge rad="635000"/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12 Rectángulo"/>
          <p:cNvSpPr/>
          <p:nvPr/>
        </p:nvSpPr>
        <p:spPr bwMode="auto">
          <a:xfrm>
            <a:off x="348184" y="-1643050"/>
            <a:ext cx="2416967" cy="5585774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softEdge rad="635000"/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13 Rectángulo"/>
          <p:cNvSpPr/>
          <p:nvPr/>
        </p:nvSpPr>
        <p:spPr bwMode="auto">
          <a:xfrm>
            <a:off x="0" y="-642942"/>
            <a:ext cx="2928958" cy="750094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softEdge rad="635000"/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14 Rectángulo"/>
          <p:cNvSpPr/>
          <p:nvPr/>
        </p:nvSpPr>
        <p:spPr bwMode="auto">
          <a:xfrm>
            <a:off x="1214414" y="-928718"/>
            <a:ext cx="1714512" cy="7786718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softEdge rad="635000"/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15 Rectángulo"/>
          <p:cNvSpPr/>
          <p:nvPr/>
        </p:nvSpPr>
        <p:spPr bwMode="auto">
          <a:xfrm>
            <a:off x="6143636" y="-1500222"/>
            <a:ext cx="3571900" cy="9072626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softEdge rad="635000"/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16 CuadroTexto"/>
          <p:cNvSpPr txBox="1"/>
          <p:nvPr/>
        </p:nvSpPr>
        <p:spPr>
          <a:xfrm>
            <a:off x="5602316" y="5929330"/>
            <a:ext cx="511743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900" dirty="0" err="1" smtClean="0">
                <a:solidFill>
                  <a:schemeClr val="bg1"/>
                </a:solidFill>
                <a:latin typeface="Monotype Corsiva" pitchFamily="66" charset="0"/>
              </a:rPr>
              <a:t>Pac-Jaz</a:t>
            </a:r>
            <a:endParaRPr lang="es-ES" dirty="0" smtClean="0">
              <a:solidFill>
                <a:schemeClr val="bg1"/>
              </a:solidFill>
              <a:latin typeface="Monotype Corsiva" pitchFamily="66" charset="0"/>
            </a:endParaRPr>
          </a:p>
          <a:p>
            <a:endParaRPr lang="es-ES" dirty="0"/>
          </a:p>
        </p:txBody>
      </p:sp>
    </p:spTree>
  </p:cSld>
  <p:clrMapOvr>
    <a:masterClrMapping/>
  </p:clrMapOvr>
  <p:transition spd="med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10938741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81200" y="0"/>
            <a:ext cx="51435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127000"/>
          </a:effectLst>
        </p:spPr>
      </p:pic>
      <p:sp>
        <p:nvSpPr>
          <p:cNvPr id="7" name="6 Rectángulo"/>
          <p:cNvSpPr/>
          <p:nvPr/>
        </p:nvSpPr>
        <p:spPr bwMode="auto">
          <a:xfrm>
            <a:off x="7643834" y="-428652"/>
            <a:ext cx="1500166" cy="500061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softEdge rad="635000"/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7 Rectángulo"/>
          <p:cNvSpPr/>
          <p:nvPr/>
        </p:nvSpPr>
        <p:spPr bwMode="auto">
          <a:xfrm>
            <a:off x="6929486" y="785794"/>
            <a:ext cx="2214514" cy="685800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softEdge rad="635000"/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8 Rectángulo"/>
          <p:cNvSpPr/>
          <p:nvPr/>
        </p:nvSpPr>
        <p:spPr bwMode="auto">
          <a:xfrm>
            <a:off x="7572396" y="-857256"/>
            <a:ext cx="2122241" cy="500061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softEdge rad="635000"/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9 Rectángulo"/>
          <p:cNvSpPr/>
          <p:nvPr/>
        </p:nvSpPr>
        <p:spPr bwMode="auto">
          <a:xfrm>
            <a:off x="7286644" y="142852"/>
            <a:ext cx="2571800" cy="6715148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softEdge rad="635000"/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10 Rectángulo"/>
          <p:cNvSpPr/>
          <p:nvPr/>
        </p:nvSpPr>
        <p:spPr bwMode="auto">
          <a:xfrm>
            <a:off x="357190" y="-428652"/>
            <a:ext cx="1500166" cy="500061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softEdge rad="635000"/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11 Rectángulo"/>
          <p:cNvSpPr/>
          <p:nvPr/>
        </p:nvSpPr>
        <p:spPr bwMode="auto">
          <a:xfrm>
            <a:off x="-357158" y="785794"/>
            <a:ext cx="2214514" cy="685800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softEdge rad="635000"/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12 Rectángulo"/>
          <p:cNvSpPr/>
          <p:nvPr/>
        </p:nvSpPr>
        <p:spPr bwMode="auto">
          <a:xfrm>
            <a:off x="285752" y="-857256"/>
            <a:ext cx="2122241" cy="500061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softEdge rad="635000"/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13 Rectángulo"/>
          <p:cNvSpPr/>
          <p:nvPr/>
        </p:nvSpPr>
        <p:spPr bwMode="auto">
          <a:xfrm>
            <a:off x="0" y="142852"/>
            <a:ext cx="2571800" cy="6715148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softEdge rad="635000"/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14 Rectángulo"/>
          <p:cNvSpPr/>
          <p:nvPr/>
        </p:nvSpPr>
        <p:spPr bwMode="auto">
          <a:xfrm>
            <a:off x="-285784" y="-1214470"/>
            <a:ext cx="2143140" cy="5572164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softEdge rad="635000"/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15 Rectángulo"/>
          <p:cNvSpPr/>
          <p:nvPr/>
        </p:nvSpPr>
        <p:spPr bwMode="auto">
          <a:xfrm>
            <a:off x="7000892" y="-1500222"/>
            <a:ext cx="2500330" cy="5572164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softEdge rad="635000"/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16 CuadroTexto"/>
          <p:cNvSpPr txBox="1"/>
          <p:nvPr/>
        </p:nvSpPr>
        <p:spPr>
          <a:xfrm>
            <a:off x="6256339" y="5429264"/>
            <a:ext cx="511743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900" dirty="0" err="1" smtClean="0">
                <a:solidFill>
                  <a:srgbClr val="FF0000"/>
                </a:solidFill>
                <a:latin typeface="Monotype Corsiva" pitchFamily="66" charset="0"/>
              </a:rPr>
              <a:t>Pac-Jaz</a:t>
            </a:r>
            <a:endParaRPr lang="es-ES" sz="900" dirty="0" smtClean="0">
              <a:solidFill>
                <a:srgbClr val="FF0000"/>
              </a:solidFill>
              <a:latin typeface="Monotype Corsiva" pitchFamily="66" charset="0"/>
            </a:endParaRPr>
          </a:p>
          <a:p>
            <a:endParaRPr lang="es-ES" dirty="0"/>
          </a:p>
        </p:txBody>
      </p:sp>
    </p:spTree>
  </p:cSld>
  <p:clrMapOvr>
    <a:masterClrMapping/>
  </p:clrMapOvr>
  <p:transition spd="med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4" descr="109388121"/>
          <p:cNvPicPr>
            <a:picLocks noChangeAspect="1" noChangeArrowheads="1"/>
          </p:cNvPicPr>
          <p:nvPr/>
        </p:nvPicPr>
        <p:blipFill>
          <a:blip r:embed="rId2">
            <a:lum contrast="20000"/>
          </a:blip>
          <a:srcRect b="13514"/>
          <a:stretch>
            <a:fillRect/>
          </a:stretch>
        </p:blipFill>
        <p:spPr bwMode="auto">
          <a:xfrm>
            <a:off x="1714480" y="0"/>
            <a:ext cx="5857916" cy="6858000"/>
          </a:xfrm>
          <a:prstGeom prst="ellipse">
            <a:avLst/>
          </a:prstGeom>
          <a:noFill/>
          <a:ln w="9525">
            <a:noFill/>
            <a:miter lim="800000"/>
            <a:headEnd/>
            <a:tailEnd/>
          </a:ln>
          <a:effectLst>
            <a:softEdge rad="127000"/>
          </a:effectLst>
        </p:spPr>
      </p:pic>
      <p:sp>
        <p:nvSpPr>
          <p:cNvPr id="5" name="4 Rectángulo"/>
          <p:cNvSpPr/>
          <p:nvPr/>
        </p:nvSpPr>
        <p:spPr bwMode="auto">
          <a:xfrm>
            <a:off x="7643834" y="-428652"/>
            <a:ext cx="1500166" cy="500061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softEdge rad="635000"/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5 Rectángulo"/>
          <p:cNvSpPr/>
          <p:nvPr/>
        </p:nvSpPr>
        <p:spPr bwMode="auto">
          <a:xfrm>
            <a:off x="6929486" y="785794"/>
            <a:ext cx="2214514" cy="685800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softEdge rad="635000"/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6 Rectángulo"/>
          <p:cNvSpPr/>
          <p:nvPr/>
        </p:nvSpPr>
        <p:spPr bwMode="auto">
          <a:xfrm>
            <a:off x="7572396" y="-857256"/>
            <a:ext cx="2122241" cy="500061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softEdge rad="635000"/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7 Rectángulo"/>
          <p:cNvSpPr/>
          <p:nvPr/>
        </p:nvSpPr>
        <p:spPr bwMode="auto">
          <a:xfrm>
            <a:off x="7286644" y="142852"/>
            <a:ext cx="2571800" cy="6715148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softEdge rad="635000"/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8 Rectángulo"/>
          <p:cNvSpPr/>
          <p:nvPr/>
        </p:nvSpPr>
        <p:spPr bwMode="auto">
          <a:xfrm>
            <a:off x="-32" y="-71462"/>
            <a:ext cx="1500166" cy="500061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softEdge rad="635000"/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9 Rectángulo"/>
          <p:cNvSpPr/>
          <p:nvPr/>
        </p:nvSpPr>
        <p:spPr bwMode="auto">
          <a:xfrm>
            <a:off x="-714380" y="1142984"/>
            <a:ext cx="2214514" cy="685800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softEdge rad="635000"/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10 Rectángulo"/>
          <p:cNvSpPr/>
          <p:nvPr/>
        </p:nvSpPr>
        <p:spPr bwMode="auto">
          <a:xfrm>
            <a:off x="-71470" y="-500066"/>
            <a:ext cx="2122241" cy="500061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softEdge rad="635000"/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11 Rectángulo"/>
          <p:cNvSpPr/>
          <p:nvPr/>
        </p:nvSpPr>
        <p:spPr bwMode="auto">
          <a:xfrm>
            <a:off x="-357222" y="0"/>
            <a:ext cx="2571800" cy="6715148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softEdge rad="635000"/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12 Rectángulo"/>
          <p:cNvSpPr/>
          <p:nvPr/>
        </p:nvSpPr>
        <p:spPr bwMode="auto">
          <a:xfrm>
            <a:off x="7643834" y="-2714668"/>
            <a:ext cx="1500166" cy="500061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softEdge rad="635000"/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13 Rectángulo"/>
          <p:cNvSpPr/>
          <p:nvPr/>
        </p:nvSpPr>
        <p:spPr bwMode="auto">
          <a:xfrm>
            <a:off x="6929486" y="-1500222"/>
            <a:ext cx="2214514" cy="685800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softEdge rad="635000"/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14 Rectángulo"/>
          <p:cNvSpPr/>
          <p:nvPr/>
        </p:nvSpPr>
        <p:spPr bwMode="auto">
          <a:xfrm>
            <a:off x="7572396" y="-3143272"/>
            <a:ext cx="2122241" cy="500061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softEdge rad="635000"/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15 Rectángulo"/>
          <p:cNvSpPr/>
          <p:nvPr/>
        </p:nvSpPr>
        <p:spPr bwMode="auto">
          <a:xfrm>
            <a:off x="7286644" y="-2143164"/>
            <a:ext cx="2571800" cy="6715148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softEdge rad="635000"/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16 Rectángulo"/>
          <p:cNvSpPr/>
          <p:nvPr/>
        </p:nvSpPr>
        <p:spPr bwMode="auto">
          <a:xfrm>
            <a:off x="357190" y="-3929078"/>
            <a:ext cx="1500166" cy="600073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softEdge rad="635000"/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17 Rectángulo"/>
          <p:cNvSpPr/>
          <p:nvPr/>
        </p:nvSpPr>
        <p:spPr bwMode="auto">
          <a:xfrm>
            <a:off x="-357158" y="-2714633"/>
            <a:ext cx="2214514" cy="8229597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softEdge rad="635000"/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9" name="18 Rectángulo"/>
          <p:cNvSpPr/>
          <p:nvPr/>
        </p:nvSpPr>
        <p:spPr bwMode="auto">
          <a:xfrm>
            <a:off x="285752" y="-4357682"/>
            <a:ext cx="2122241" cy="600073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softEdge rad="635000"/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0" name="19 Rectángulo"/>
          <p:cNvSpPr/>
          <p:nvPr/>
        </p:nvSpPr>
        <p:spPr bwMode="auto">
          <a:xfrm>
            <a:off x="0" y="-3357574"/>
            <a:ext cx="2571800" cy="8058174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softEdge rad="635000"/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1" name="20 Rectángulo"/>
          <p:cNvSpPr/>
          <p:nvPr/>
        </p:nvSpPr>
        <p:spPr bwMode="auto">
          <a:xfrm>
            <a:off x="785786" y="1785926"/>
            <a:ext cx="1714512" cy="5572164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softEdge rad="635000"/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2" name="21 CuadroTexto"/>
          <p:cNvSpPr txBox="1"/>
          <p:nvPr/>
        </p:nvSpPr>
        <p:spPr>
          <a:xfrm>
            <a:off x="5888068" y="5572140"/>
            <a:ext cx="511743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900" dirty="0" err="1" smtClean="0">
                <a:solidFill>
                  <a:schemeClr val="bg1"/>
                </a:solidFill>
                <a:latin typeface="Monotype Corsiva" pitchFamily="66" charset="0"/>
              </a:rPr>
              <a:t>Pac-Jaz</a:t>
            </a:r>
            <a:endParaRPr lang="es-ES" dirty="0" smtClean="0">
              <a:solidFill>
                <a:schemeClr val="bg1"/>
              </a:solidFill>
              <a:latin typeface="Monotype Corsiva" pitchFamily="66" charset="0"/>
            </a:endParaRPr>
          </a:p>
          <a:p>
            <a:endParaRPr lang="es-ES" dirty="0"/>
          </a:p>
        </p:txBody>
      </p:sp>
    </p:spTree>
  </p:cSld>
  <p:clrMapOvr>
    <a:masterClrMapping/>
  </p:clrMapOvr>
  <p:transition spd="med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10941162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3108" y="0"/>
            <a:ext cx="5497001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31750"/>
          </a:effectLst>
        </p:spPr>
      </p:pic>
      <p:sp>
        <p:nvSpPr>
          <p:cNvPr id="5" name="4 Rectángulo"/>
          <p:cNvSpPr/>
          <p:nvPr/>
        </p:nvSpPr>
        <p:spPr bwMode="auto">
          <a:xfrm>
            <a:off x="7643834" y="-428652"/>
            <a:ext cx="1500166" cy="500061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softEdge rad="635000"/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5 Rectángulo"/>
          <p:cNvSpPr/>
          <p:nvPr/>
        </p:nvSpPr>
        <p:spPr bwMode="auto">
          <a:xfrm>
            <a:off x="6929486" y="785794"/>
            <a:ext cx="2214514" cy="685800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softEdge rad="635000"/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6 Rectángulo"/>
          <p:cNvSpPr/>
          <p:nvPr/>
        </p:nvSpPr>
        <p:spPr bwMode="auto">
          <a:xfrm>
            <a:off x="7572396" y="-857256"/>
            <a:ext cx="2122241" cy="500061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softEdge rad="635000"/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7 Rectángulo"/>
          <p:cNvSpPr/>
          <p:nvPr/>
        </p:nvSpPr>
        <p:spPr bwMode="auto">
          <a:xfrm>
            <a:off x="7286644" y="142852"/>
            <a:ext cx="2571800" cy="6715148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softEdge rad="635000"/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8 Rectángulo"/>
          <p:cNvSpPr/>
          <p:nvPr/>
        </p:nvSpPr>
        <p:spPr bwMode="auto">
          <a:xfrm>
            <a:off x="7643834" y="-2071726"/>
            <a:ext cx="1500166" cy="500061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softEdge rad="635000"/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9 Rectángulo"/>
          <p:cNvSpPr/>
          <p:nvPr/>
        </p:nvSpPr>
        <p:spPr bwMode="auto">
          <a:xfrm>
            <a:off x="6643702" y="-857280"/>
            <a:ext cx="2500298" cy="685800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softEdge rad="635000"/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10 Rectángulo"/>
          <p:cNvSpPr/>
          <p:nvPr/>
        </p:nvSpPr>
        <p:spPr bwMode="auto">
          <a:xfrm>
            <a:off x="7572396" y="-2500330"/>
            <a:ext cx="2122241" cy="500061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softEdge rad="635000"/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11 Rectángulo"/>
          <p:cNvSpPr/>
          <p:nvPr/>
        </p:nvSpPr>
        <p:spPr bwMode="auto">
          <a:xfrm>
            <a:off x="6715140" y="-1500222"/>
            <a:ext cx="3143304" cy="6715148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softEdge rad="635000"/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12 Rectángulo"/>
          <p:cNvSpPr/>
          <p:nvPr/>
        </p:nvSpPr>
        <p:spPr bwMode="auto">
          <a:xfrm>
            <a:off x="23805" y="-443831"/>
            <a:ext cx="1833551" cy="563899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softEdge rad="635000"/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13 Rectángulo"/>
          <p:cNvSpPr/>
          <p:nvPr/>
        </p:nvSpPr>
        <p:spPr bwMode="auto">
          <a:xfrm>
            <a:off x="-185878" y="-872435"/>
            <a:ext cx="2593871" cy="563899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softEdge rad="635000"/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14 Rectángulo"/>
          <p:cNvSpPr/>
          <p:nvPr/>
        </p:nvSpPr>
        <p:spPr bwMode="auto">
          <a:xfrm>
            <a:off x="-571536" y="0"/>
            <a:ext cx="3643338" cy="7572404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softEdge rad="635000"/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15 Rectángulo"/>
          <p:cNvSpPr/>
          <p:nvPr/>
        </p:nvSpPr>
        <p:spPr bwMode="auto">
          <a:xfrm>
            <a:off x="23805" y="-2086905"/>
            <a:ext cx="1833551" cy="563899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softEdge rad="635000"/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16 Rectángulo"/>
          <p:cNvSpPr/>
          <p:nvPr/>
        </p:nvSpPr>
        <p:spPr bwMode="auto">
          <a:xfrm>
            <a:off x="-185878" y="-2515509"/>
            <a:ext cx="2593871" cy="563899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softEdge rad="635000"/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17 Rectángulo"/>
          <p:cNvSpPr/>
          <p:nvPr/>
        </p:nvSpPr>
        <p:spPr bwMode="auto">
          <a:xfrm>
            <a:off x="-500098" y="-2571792"/>
            <a:ext cx="2000264" cy="7572404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softEdge rad="635000"/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9" name="18 CuadroTexto"/>
          <p:cNvSpPr txBox="1"/>
          <p:nvPr/>
        </p:nvSpPr>
        <p:spPr>
          <a:xfrm>
            <a:off x="5745191" y="5643578"/>
            <a:ext cx="511743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900" dirty="0" err="1" smtClean="0">
                <a:solidFill>
                  <a:schemeClr val="bg1"/>
                </a:solidFill>
                <a:latin typeface="Monotype Corsiva" pitchFamily="66" charset="0"/>
              </a:rPr>
              <a:t>Pac-Jaz</a:t>
            </a:r>
            <a:endParaRPr lang="es-ES" sz="900" dirty="0" smtClean="0">
              <a:solidFill>
                <a:schemeClr val="bg1"/>
              </a:solidFill>
              <a:latin typeface="Monotype Corsiva" pitchFamily="66" charset="0"/>
            </a:endParaRPr>
          </a:p>
          <a:p>
            <a:endParaRPr lang="es-ES" dirty="0"/>
          </a:p>
        </p:txBody>
      </p:sp>
    </p:spTree>
  </p:cSld>
  <p:clrMapOvr>
    <a:masterClrMapping/>
  </p:clrMapOvr>
  <p:transition spd="med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10941105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00166" y="0"/>
            <a:ext cx="607223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0"/>
          </a:effectLst>
        </p:spPr>
      </p:pic>
      <p:sp>
        <p:nvSpPr>
          <p:cNvPr id="5" name="4 Rectángulo"/>
          <p:cNvSpPr/>
          <p:nvPr/>
        </p:nvSpPr>
        <p:spPr bwMode="auto">
          <a:xfrm>
            <a:off x="7643834" y="-428652"/>
            <a:ext cx="1500166" cy="500061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softEdge rad="635000"/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5 Rectángulo"/>
          <p:cNvSpPr/>
          <p:nvPr/>
        </p:nvSpPr>
        <p:spPr bwMode="auto">
          <a:xfrm>
            <a:off x="7572396" y="-857256"/>
            <a:ext cx="2122241" cy="500061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softEdge rad="635000"/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6 Rectángulo"/>
          <p:cNvSpPr/>
          <p:nvPr/>
        </p:nvSpPr>
        <p:spPr bwMode="auto">
          <a:xfrm>
            <a:off x="7143768" y="714356"/>
            <a:ext cx="2571800" cy="6715148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softEdge rad="635000"/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7 Rectángulo"/>
          <p:cNvSpPr/>
          <p:nvPr/>
        </p:nvSpPr>
        <p:spPr bwMode="auto">
          <a:xfrm>
            <a:off x="7643834" y="-2071726"/>
            <a:ext cx="1500166" cy="500061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softEdge rad="635000"/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8 Rectángulo"/>
          <p:cNvSpPr/>
          <p:nvPr/>
        </p:nvSpPr>
        <p:spPr bwMode="auto">
          <a:xfrm>
            <a:off x="7572396" y="-2500330"/>
            <a:ext cx="2122241" cy="500061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softEdge rad="635000"/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9 Rectángulo"/>
          <p:cNvSpPr/>
          <p:nvPr/>
        </p:nvSpPr>
        <p:spPr bwMode="auto">
          <a:xfrm>
            <a:off x="7215206" y="-1285908"/>
            <a:ext cx="2571800" cy="6715148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softEdge rad="635000"/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10 Rectángulo"/>
          <p:cNvSpPr/>
          <p:nvPr/>
        </p:nvSpPr>
        <p:spPr bwMode="auto">
          <a:xfrm>
            <a:off x="-71470" y="428604"/>
            <a:ext cx="1500166" cy="500061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softEdge rad="635000"/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11 Rectángulo"/>
          <p:cNvSpPr/>
          <p:nvPr/>
        </p:nvSpPr>
        <p:spPr bwMode="auto">
          <a:xfrm>
            <a:off x="-142908" y="0"/>
            <a:ext cx="2122241" cy="500061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softEdge rad="635000"/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12 Rectángulo"/>
          <p:cNvSpPr/>
          <p:nvPr/>
        </p:nvSpPr>
        <p:spPr bwMode="auto">
          <a:xfrm>
            <a:off x="-428660" y="1000108"/>
            <a:ext cx="2571800" cy="6715148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softEdge rad="635000"/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13 Rectángulo"/>
          <p:cNvSpPr/>
          <p:nvPr/>
        </p:nvSpPr>
        <p:spPr bwMode="auto">
          <a:xfrm>
            <a:off x="-71470" y="-1214470"/>
            <a:ext cx="1500166" cy="500061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softEdge rad="635000"/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14 Rectángulo"/>
          <p:cNvSpPr/>
          <p:nvPr/>
        </p:nvSpPr>
        <p:spPr bwMode="auto">
          <a:xfrm>
            <a:off x="-142908" y="-1643074"/>
            <a:ext cx="2122241" cy="500061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softEdge rad="635000"/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15 Rectángulo"/>
          <p:cNvSpPr/>
          <p:nvPr/>
        </p:nvSpPr>
        <p:spPr bwMode="auto">
          <a:xfrm>
            <a:off x="-428660" y="-642966"/>
            <a:ext cx="2571800" cy="6715148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softEdge rad="635000"/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16 CuadroTexto"/>
          <p:cNvSpPr txBox="1"/>
          <p:nvPr/>
        </p:nvSpPr>
        <p:spPr>
          <a:xfrm>
            <a:off x="5959506" y="5357826"/>
            <a:ext cx="511743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900" dirty="0" err="1" smtClean="0">
                <a:solidFill>
                  <a:srgbClr val="FF0000"/>
                </a:solidFill>
                <a:latin typeface="Monotype Corsiva" pitchFamily="66" charset="0"/>
              </a:rPr>
              <a:t>Pac-Jaz</a:t>
            </a:r>
            <a:endParaRPr lang="es-ES" sz="900" dirty="0" smtClean="0">
              <a:solidFill>
                <a:srgbClr val="FF0000"/>
              </a:solidFill>
              <a:latin typeface="Monotype Corsiva" pitchFamily="66" charset="0"/>
            </a:endParaRPr>
          </a:p>
          <a:p>
            <a:endParaRPr lang="es-ES" dirty="0"/>
          </a:p>
        </p:txBody>
      </p:sp>
    </p:spTree>
  </p:cSld>
  <p:clrMapOvr>
    <a:masterClrMapping/>
  </p:clrMapOvr>
  <p:transition spd="med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109413667"/>
          <p:cNvPicPr>
            <a:picLocks noChangeAspect="1" noChangeArrowheads="1"/>
          </p:cNvPicPr>
          <p:nvPr/>
        </p:nvPicPr>
        <p:blipFill>
          <a:blip r:embed="rId2"/>
          <a:srcRect b="17949"/>
          <a:stretch>
            <a:fillRect/>
          </a:stretch>
        </p:blipFill>
        <p:spPr bwMode="auto">
          <a:xfrm>
            <a:off x="1571604" y="0"/>
            <a:ext cx="600079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 bwMode="auto">
          <a:xfrm>
            <a:off x="7286644" y="214290"/>
            <a:ext cx="1500166" cy="500061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softEdge rad="635000"/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5 Rectángulo"/>
          <p:cNvSpPr/>
          <p:nvPr/>
        </p:nvSpPr>
        <p:spPr bwMode="auto">
          <a:xfrm>
            <a:off x="7215206" y="-214314"/>
            <a:ext cx="2122241" cy="500061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softEdge rad="635000"/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6 Rectángulo"/>
          <p:cNvSpPr/>
          <p:nvPr/>
        </p:nvSpPr>
        <p:spPr bwMode="auto">
          <a:xfrm>
            <a:off x="6929454" y="785794"/>
            <a:ext cx="2571800" cy="6715148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softEdge rad="635000"/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7 Rectángulo"/>
          <p:cNvSpPr/>
          <p:nvPr/>
        </p:nvSpPr>
        <p:spPr bwMode="auto">
          <a:xfrm>
            <a:off x="7286644" y="-1428784"/>
            <a:ext cx="1500166" cy="500061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softEdge rad="635000"/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8 Rectángulo"/>
          <p:cNvSpPr/>
          <p:nvPr/>
        </p:nvSpPr>
        <p:spPr bwMode="auto">
          <a:xfrm>
            <a:off x="7215206" y="-1857388"/>
            <a:ext cx="2122241" cy="500061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softEdge rad="635000"/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9 Rectángulo"/>
          <p:cNvSpPr/>
          <p:nvPr/>
        </p:nvSpPr>
        <p:spPr bwMode="auto">
          <a:xfrm>
            <a:off x="6929454" y="-857280"/>
            <a:ext cx="2571800" cy="6715148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softEdge rad="635000"/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10 Rectángulo"/>
          <p:cNvSpPr/>
          <p:nvPr/>
        </p:nvSpPr>
        <p:spPr bwMode="auto">
          <a:xfrm>
            <a:off x="0" y="357166"/>
            <a:ext cx="1500166" cy="500061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softEdge rad="635000"/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11 Rectángulo"/>
          <p:cNvSpPr/>
          <p:nvPr/>
        </p:nvSpPr>
        <p:spPr bwMode="auto">
          <a:xfrm>
            <a:off x="-71438" y="-71438"/>
            <a:ext cx="2122241" cy="500061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softEdge rad="635000"/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12 Rectángulo"/>
          <p:cNvSpPr/>
          <p:nvPr/>
        </p:nvSpPr>
        <p:spPr bwMode="auto">
          <a:xfrm>
            <a:off x="-357190" y="928670"/>
            <a:ext cx="2571800" cy="6715148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softEdge rad="635000"/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13 Rectángulo"/>
          <p:cNvSpPr/>
          <p:nvPr/>
        </p:nvSpPr>
        <p:spPr bwMode="auto">
          <a:xfrm>
            <a:off x="0" y="-1285908"/>
            <a:ext cx="1500166" cy="500061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softEdge rad="635000"/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14 Rectángulo"/>
          <p:cNvSpPr/>
          <p:nvPr/>
        </p:nvSpPr>
        <p:spPr bwMode="auto">
          <a:xfrm>
            <a:off x="-71438" y="-1714512"/>
            <a:ext cx="2122241" cy="500061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softEdge rad="635000"/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15 Rectángulo"/>
          <p:cNvSpPr/>
          <p:nvPr/>
        </p:nvSpPr>
        <p:spPr bwMode="auto">
          <a:xfrm>
            <a:off x="-357190" y="-714404"/>
            <a:ext cx="2857488" cy="6858048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softEdge rad="635000"/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16 Rectángulo"/>
          <p:cNvSpPr/>
          <p:nvPr/>
        </p:nvSpPr>
        <p:spPr bwMode="auto">
          <a:xfrm>
            <a:off x="7572396" y="-1571660"/>
            <a:ext cx="1500166" cy="500061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softEdge rad="635000"/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17 Rectángulo"/>
          <p:cNvSpPr/>
          <p:nvPr/>
        </p:nvSpPr>
        <p:spPr bwMode="auto">
          <a:xfrm>
            <a:off x="7500958" y="-2000264"/>
            <a:ext cx="2122241" cy="500061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softEdge rad="635000"/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9" name="18 Rectángulo"/>
          <p:cNvSpPr/>
          <p:nvPr/>
        </p:nvSpPr>
        <p:spPr bwMode="auto">
          <a:xfrm>
            <a:off x="7215206" y="-1000156"/>
            <a:ext cx="2571800" cy="6715148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softEdge rad="635000"/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0" name="19 Rectángulo"/>
          <p:cNvSpPr/>
          <p:nvPr/>
        </p:nvSpPr>
        <p:spPr bwMode="auto">
          <a:xfrm>
            <a:off x="7572396" y="-3214734"/>
            <a:ext cx="1500166" cy="500061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softEdge rad="635000"/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1" name="20 Rectángulo"/>
          <p:cNvSpPr/>
          <p:nvPr/>
        </p:nvSpPr>
        <p:spPr bwMode="auto">
          <a:xfrm>
            <a:off x="7500958" y="-3643338"/>
            <a:ext cx="2122241" cy="500061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softEdge rad="635000"/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2" name="21 Rectángulo"/>
          <p:cNvSpPr/>
          <p:nvPr/>
        </p:nvSpPr>
        <p:spPr bwMode="auto">
          <a:xfrm>
            <a:off x="7215206" y="-1928850"/>
            <a:ext cx="2571800" cy="6715148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softEdge rad="635000"/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3" name="22 Rectángulo"/>
          <p:cNvSpPr/>
          <p:nvPr/>
        </p:nvSpPr>
        <p:spPr bwMode="auto">
          <a:xfrm>
            <a:off x="-142908" y="-2286004"/>
            <a:ext cx="1500166" cy="500061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softEdge rad="635000"/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4" name="23 Rectángulo"/>
          <p:cNvSpPr/>
          <p:nvPr/>
        </p:nvSpPr>
        <p:spPr bwMode="auto">
          <a:xfrm>
            <a:off x="-214346" y="-2714608"/>
            <a:ext cx="2122241" cy="500061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softEdge rad="635000"/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5" name="24 Rectángulo"/>
          <p:cNvSpPr/>
          <p:nvPr/>
        </p:nvSpPr>
        <p:spPr bwMode="auto">
          <a:xfrm>
            <a:off x="-500098" y="-1714500"/>
            <a:ext cx="2571800" cy="6715148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softEdge rad="635000"/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6" name="25 Rectángulo"/>
          <p:cNvSpPr/>
          <p:nvPr/>
        </p:nvSpPr>
        <p:spPr bwMode="auto">
          <a:xfrm>
            <a:off x="-142908" y="-3929078"/>
            <a:ext cx="1500166" cy="500061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softEdge rad="635000"/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7" name="26 Rectángulo"/>
          <p:cNvSpPr/>
          <p:nvPr/>
        </p:nvSpPr>
        <p:spPr bwMode="auto">
          <a:xfrm>
            <a:off x="-214346" y="-4357682"/>
            <a:ext cx="2122241" cy="500061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softEdge rad="635000"/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8" name="27 Rectángulo"/>
          <p:cNvSpPr/>
          <p:nvPr/>
        </p:nvSpPr>
        <p:spPr bwMode="auto">
          <a:xfrm>
            <a:off x="-357222" y="-1785974"/>
            <a:ext cx="2571800" cy="6715148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softEdge rad="635000"/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9" name="28 CuadroTexto"/>
          <p:cNvSpPr txBox="1"/>
          <p:nvPr/>
        </p:nvSpPr>
        <p:spPr>
          <a:xfrm>
            <a:off x="5888067" y="5857892"/>
            <a:ext cx="511743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900" dirty="0" err="1" smtClean="0">
                <a:solidFill>
                  <a:schemeClr val="bg1"/>
                </a:solidFill>
                <a:latin typeface="Monotype Corsiva" pitchFamily="66" charset="0"/>
              </a:rPr>
              <a:t>Pac-Jaz</a:t>
            </a:r>
            <a:endParaRPr lang="es-ES" sz="900" dirty="0" smtClean="0">
              <a:solidFill>
                <a:schemeClr val="bg1"/>
              </a:solidFill>
              <a:latin typeface="Monotype Corsiva" pitchFamily="66" charset="0"/>
            </a:endParaRPr>
          </a:p>
          <a:p>
            <a:endParaRPr lang="es-ES" dirty="0"/>
          </a:p>
        </p:txBody>
      </p:sp>
    </p:spTree>
  </p:cSld>
  <p:clrMapOvr>
    <a:masterClrMapping/>
  </p:clrMapOvr>
  <p:transition spd="med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10941491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00200" y="0"/>
            <a:ext cx="58674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127000"/>
          </a:effectLst>
        </p:spPr>
      </p:pic>
      <p:sp>
        <p:nvSpPr>
          <p:cNvPr id="5" name="4 Rectángulo"/>
          <p:cNvSpPr/>
          <p:nvPr/>
        </p:nvSpPr>
        <p:spPr bwMode="auto">
          <a:xfrm>
            <a:off x="7393809" y="-428653"/>
            <a:ext cx="1750191" cy="5319819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softEdge rad="635000"/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5 Rectángulo"/>
          <p:cNvSpPr/>
          <p:nvPr/>
        </p:nvSpPr>
        <p:spPr bwMode="auto">
          <a:xfrm>
            <a:off x="7218694" y="-857257"/>
            <a:ext cx="2475943" cy="5319819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softEdge rad="635000"/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6 Rectángulo"/>
          <p:cNvSpPr/>
          <p:nvPr/>
        </p:nvSpPr>
        <p:spPr bwMode="auto">
          <a:xfrm>
            <a:off x="6858016" y="142852"/>
            <a:ext cx="3000428" cy="714380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softEdge rad="635000"/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7 Rectángulo"/>
          <p:cNvSpPr/>
          <p:nvPr/>
        </p:nvSpPr>
        <p:spPr bwMode="auto">
          <a:xfrm>
            <a:off x="7393809" y="-2071727"/>
            <a:ext cx="1750191" cy="5319819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softEdge rad="635000"/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8 Rectángulo"/>
          <p:cNvSpPr/>
          <p:nvPr/>
        </p:nvSpPr>
        <p:spPr bwMode="auto">
          <a:xfrm>
            <a:off x="7218694" y="-2500331"/>
            <a:ext cx="2475943" cy="5319819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softEdge rad="635000"/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9 Rectángulo"/>
          <p:cNvSpPr/>
          <p:nvPr/>
        </p:nvSpPr>
        <p:spPr bwMode="auto">
          <a:xfrm>
            <a:off x="6858016" y="-1500222"/>
            <a:ext cx="3000428" cy="714380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softEdge rad="635000"/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10 Rectángulo"/>
          <p:cNvSpPr/>
          <p:nvPr/>
        </p:nvSpPr>
        <p:spPr bwMode="auto">
          <a:xfrm>
            <a:off x="-17865" y="-370872"/>
            <a:ext cx="1875221" cy="5745386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softEdge rad="635000"/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11 Rectángulo"/>
          <p:cNvSpPr/>
          <p:nvPr/>
        </p:nvSpPr>
        <p:spPr bwMode="auto">
          <a:xfrm>
            <a:off x="-244828" y="-799476"/>
            <a:ext cx="2652821" cy="5745386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softEdge rad="635000"/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12 Rectángulo"/>
          <p:cNvSpPr/>
          <p:nvPr/>
        </p:nvSpPr>
        <p:spPr bwMode="auto">
          <a:xfrm>
            <a:off x="-642974" y="0"/>
            <a:ext cx="3214774" cy="771528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softEdge rad="635000"/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13 Rectángulo"/>
          <p:cNvSpPr/>
          <p:nvPr/>
        </p:nvSpPr>
        <p:spPr bwMode="auto">
          <a:xfrm>
            <a:off x="-17865" y="-2013946"/>
            <a:ext cx="1875221" cy="5745386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softEdge rad="635000"/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14 Rectángulo"/>
          <p:cNvSpPr/>
          <p:nvPr/>
        </p:nvSpPr>
        <p:spPr bwMode="auto">
          <a:xfrm>
            <a:off x="-244828" y="-2442550"/>
            <a:ext cx="2652821" cy="5745386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softEdge rad="635000"/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15 Rectángulo"/>
          <p:cNvSpPr/>
          <p:nvPr/>
        </p:nvSpPr>
        <p:spPr bwMode="auto">
          <a:xfrm>
            <a:off x="-642974" y="-1643074"/>
            <a:ext cx="3214774" cy="771528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softEdge rad="635000"/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16 CuadroTexto"/>
          <p:cNvSpPr txBox="1"/>
          <p:nvPr/>
        </p:nvSpPr>
        <p:spPr>
          <a:xfrm>
            <a:off x="6470653" y="5429264"/>
            <a:ext cx="511743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900" dirty="0" err="1" smtClean="0">
                <a:solidFill>
                  <a:srgbClr val="FF0000"/>
                </a:solidFill>
                <a:latin typeface="Monotype Corsiva" pitchFamily="66" charset="0"/>
              </a:rPr>
              <a:t>Pac-Jaz</a:t>
            </a:r>
            <a:endParaRPr lang="es-ES" dirty="0" smtClean="0">
              <a:solidFill>
                <a:srgbClr val="FF0000"/>
              </a:solidFill>
              <a:latin typeface="Monotype Corsiva" pitchFamily="66" charset="0"/>
            </a:endParaRPr>
          </a:p>
          <a:p>
            <a:endParaRPr lang="es-ES" dirty="0"/>
          </a:p>
        </p:txBody>
      </p:sp>
    </p:spTree>
  </p:cSld>
  <p:clrMapOvr>
    <a:masterClrMapping/>
  </p:clrMapOvr>
  <p:transition spd="med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10941018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85852" y="-571528"/>
            <a:ext cx="6286520" cy="77867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127000"/>
          </a:effectLst>
        </p:spPr>
      </p:pic>
      <p:sp>
        <p:nvSpPr>
          <p:cNvPr id="5" name="4 Rectángulo"/>
          <p:cNvSpPr/>
          <p:nvPr/>
        </p:nvSpPr>
        <p:spPr bwMode="auto">
          <a:xfrm>
            <a:off x="7477151" y="-428653"/>
            <a:ext cx="1666849" cy="5266621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softEdge rad="635000"/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5 Rectángulo"/>
          <p:cNvSpPr/>
          <p:nvPr/>
        </p:nvSpPr>
        <p:spPr bwMode="auto">
          <a:xfrm>
            <a:off x="7336594" y="-857257"/>
            <a:ext cx="2358043" cy="5266621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softEdge rad="635000"/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6 Rectángulo"/>
          <p:cNvSpPr/>
          <p:nvPr/>
        </p:nvSpPr>
        <p:spPr bwMode="auto">
          <a:xfrm>
            <a:off x="7000892" y="142852"/>
            <a:ext cx="2857552" cy="707236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softEdge rad="635000"/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7 Rectángulo"/>
          <p:cNvSpPr/>
          <p:nvPr/>
        </p:nvSpPr>
        <p:spPr bwMode="auto">
          <a:xfrm>
            <a:off x="7477151" y="-2071727"/>
            <a:ext cx="1666849" cy="5266621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softEdge rad="635000"/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8 Rectángulo"/>
          <p:cNvSpPr/>
          <p:nvPr/>
        </p:nvSpPr>
        <p:spPr bwMode="auto">
          <a:xfrm>
            <a:off x="7336594" y="-2500331"/>
            <a:ext cx="2358043" cy="5266621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softEdge rad="635000"/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9 Rectángulo"/>
          <p:cNvSpPr/>
          <p:nvPr/>
        </p:nvSpPr>
        <p:spPr bwMode="auto">
          <a:xfrm>
            <a:off x="7000892" y="-1500222"/>
            <a:ext cx="2857552" cy="707236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softEdge rad="635000"/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10 Rectángulo"/>
          <p:cNvSpPr/>
          <p:nvPr/>
        </p:nvSpPr>
        <p:spPr bwMode="auto">
          <a:xfrm>
            <a:off x="-71470" y="-231057"/>
            <a:ext cx="1500166" cy="5160207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softEdge rad="635000"/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11 Rectángulo"/>
          <p:cNvSpPr/>
          <p:nvPr/>
        </p:nvSpPr>
        <p:spPr bwMode="auto">
          <a:xfrm>
            <a:off x="-142908" y="-659661"/>
            <a:ext cx="2122241" cy="5160207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softEdge rad="635000"/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12 Rectángulo"/>
          <p:cNvSpPr/>
          <p:nvPr/>
        </p:nvSpPr>
        <p:spPr bwMode="auto">
          <a:xfrm>
            <a:off x="-428660" y="285728"/>
            <a:ext cx="2571800" cy="692946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softEdge rad="635000"/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13 Rectángulo"/>
          <p:cNvSpPr/>
          <p:nvPr/>
        </p:nvSpPr>
        <p:spPr bwMode="auto">
          <a:xfrm>
            <a:off x="-71470" y="-1874131"/>
            <a:ext cx="1500166" cy="5160207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softEdge rad="635000"/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14 Rectángulo"/>
          <p:cNvSpPr/>
          <p:nvPr/>
        </p:nvSpPr>
        <p:spPr bwMode="auto">
          <a:xfrm>
            <a:off x="-142908" y="-2302735"/>
            <a:ext cx="2122241" cy="5160207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softEdge rad="635000"/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15 Rectángulo"/>
          <p:cNvSpPr/>
          <p:nvPr/>
        </p:nvSpPr>
        <p:spPr bwMode="auto">
          <a:xfrm>
            <a:off x="-428660" y="-1357346"/>
            <a:ext cx="2571800" cy="692946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softEdge rad="635000"/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16 CuadroTexto"/>
          <p:cNvSpPr txBox="1"/>
          <p:nvPr/>
        </p:nvSpPr>
        <p:spPr>
          <a:xfrm>
            <a:off x="6531009" y="5857892"/>
            <a:ext cx="511743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900" dirty="0" err="1" smtClean="0">
                <a:solidFill>
                  <a:schemeClr val="bg1"/>
                </a:solidFill>
                <a:latin typeface="Monotype Corsiva" pitchFamily="66" charset="0"/>
              </a:rPr>
              <a:t>Pac-Jaz</a:t>
            </a:r>
            <a:endParaRPr lang="es-ES" sz="900" dirty="0" smtClean="0">
              <a:solidFill>
                <a:schemeClr val="bg1"/>
              </a:solidFill>
              <a:latin typeface="Monotype Corsiva" pitchFamily="66" charset="0"/>
            </a:endParaRPr>
          </a:p>
          <a:p>
            <a:endParaRPr lang="es-ES" dirty="0"/>
          </a:p>
        </p:txBody>
      </p:sp>
    </p:spTree>
  </p:cSld>
  <p:clrMapOvr>
    <a:masterClrMapping/>
  </p:clrMapOvr>
  <p:transition spd="med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10941261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81200" y="0"/>
            <a:ext cx="52006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6 Rectángulo"/>
          <p:cNvSpPr/>
          <p:nvPr/>
        </p:nvSpPr>
        <p:spPr bwMode="auto">
          <a:xfrm>
            <a:off x="7393809" y="-428652"/>
            <a:ext cx="1750191" cy="553261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softEdge rad="635000"/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7 Rectángulo"/>
          <p:cNvSpPr/>
          <p:nvPr/>
        </p:nvSpPr>
        <p:spPr bwMode="auto">
          <a:xfrm>
            <a:off x="7218694" y="-857256"/>
            <a:ext cx="2475943" cy="553261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softEdge rad="635000"/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8 Rectángulo"/>
          <p:cNvSpPr/>
          <p:nvPr/>
        </p:nvSpPr>
        <p:spPr bwMode="auto">
          <a:xfrm>
            <a:off x="6858016" y="142852"/>
            <a:ext cx="3000428" cy="742955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softEdge rad="635000"/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9 Rectángulo"/>
          <p:cNvSpPr/>
          <p:nvPr/>
        </p:nvSpPr>
        <p:spPr bwMode="auto">
          <a:xfrm>
            <a:off x="7393809" y="-2071726"/>
            <a:ext cx="1750191" cy="553261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softEdge rad="635000"/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10 Rectángulo"/>
          <p:cNvSpPr/>
          <p:nvPr/>
        </p:nvSpPr>
        <p:spPr bwMode="auto">
          <a:xfrm>
            <a:off x="7218694" y="-2500330"/>
            <a:ext cx="2475943" cy="553261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softEdge rad="635000"/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11 Rectángulo"/>
          <p:cNvSpPr/>
          <p:nvPr/>
        </p:nvSpPr>
        <p:spPr bwMode="auto">
          <a:xfrm>
            <a:off x="6858016" y="-1500222"/>
            <a:ext cx="3000428" cy="742955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softEdge rad="635000"/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12 Rectángulo"/>
          <p:cNvSpPr/>
          <p:nvPr/>
        </p:nvSpPr>
        <p:spPr bwMode="auto">
          <a:xfrm>
            <a:off x="-59536" y="-24"/>
            <a:ext cx="1916892" cy="5107026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softEdge rad="635000"/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13 Rectángulo"/>
          <p:cNvSpPr/>
          <p:nvPr/>
        </p:nvSpPr>
        <p:spPr bwMode="auto">
          <a:xfrm>
            <a:off x="-303778" y="-428628"/>
            <a:ext cx="2711771" cy="5107026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softEdge rad="635000"/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14 Rectángulo"/>
          <p:cNvSpPr/>
          <p:nvPr/>
        </p:nvSpPr>
        <p:spPr bwMode="auto">
          <a:xfrm>
            <a:off x="-714412" y="571480"/>
            <a:ext cx="3286212" cy="6858048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softEdge rad="635000"/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15 Rectángulo"/>
          <p:cNvSpPr/>
          <p:nvPr/>
        </p:nvSpPr>
        <p:spPr bwMode="auto">
          <a:xfrm>
            <a:off x="-59536" y="-1643098"/>
            <a:ext cx="1916892" cy="5107026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softEdge rad="635000"/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16 Rectángulo"/>
          <p:cNvSpPr/>
          <p:nvPr/>
        </p:nvSpPr>
        <p:spPr bwMode="auto">
          <a:xfrm>
            <a:off x="-303778" y="-2071702"/>
            <a:ext cx="2711771" cy="5107026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softEdge rad="635000"/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17 Rectángulo"/>
          <p:cNvSpPr/>
          <p:nvPr/>
        </p:nvSpPr>
        <p:spPr bwMode="auto">
          <a:xfrm>
            <a:off x="-714412" y="-1071594"/>
            <a:ext cx="3286212" cy="6858048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softEdge rad="635000"/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9" name="18 CuadroTexto"/>
          <p:cNvSpPr txBox="1"/>
          <p:nvPr/>
        </p:nvSpPr>
        <p:spPr>
          <a:xfrm>
            <a:off x="6613529" y="5643578"/>
            <a:ext cx="511743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900" dirty="0" err="1" smtClean="0">
                <a:solidFill>
                  <a:srgbClr val="FF0000"/>
                </a:solidFill>
                <a:latin typeface="Monotype Corsiva" pitchFamily="66" charset="0"/>
              </a:rPr>
              <a:t>Pac-Jaz</a:t>
            </a:r>
            <a:endParaRPr lang="es-ES" sz="900" dirty="0" smtClean="0">
              <a:solidFill>
                <a:srgbClr val="FF0000"/>
              </a:solidFill>
              <a:latin typeface="Monotype Corsiva" pitchFamily="66" charset="0"/>
            </a:endParaRPr>
          </a:p>
          <a:p>
            <a:endParaRPr lang="es-ES" dirty="0"/>
          </a:p>
        </p:txBody>
      </p:sp>
    </p:spTree>
  </p:cSld>
  <p:clrMapOvr>
    <a:masterClrMapping/>
  </p:clrMapOvr>
  <p:transition spd="med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10941564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81200" y="0"/>
            <a:ext cx="51435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6 Rectángulo"/>
          <p:cNvSpPr/>
          <p:nvPr/>
        </p:nvSpPr>
        <p:spPr bwMode="auto">
          <a:xfrm>
            <a:off x="7352139" y="-428652"/>
            <a:ext cx="1791861" cy="553261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softEdge rad="635000"/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7 Rectángulo"/>
          <p:cNvSpPr/>
          <p:nvPr/>
        </p:nvSpPr>
        <p:spPr bwMode="auto">
          <a:xfrm>
            <a:off x="7159744" y="-857256"/>
            <a:ext cx="2534894" cy="553261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softEdge rad="635000"/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8 Rectángulo"/>
          <p:cNvSpPr/>
          <p:nvPr/>
        </p:nvSpPr>
        <p:spPr bwMode="auto">
          <a:xfrm>
            <a:off x="6786578" y="142852"/>
            <a:ext cx="3071866" cy="742955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softEdge rad="635000"/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9 Rectángulo"/>
          <p:cNvSpPr/>
          <p:nvPr/>
        </p:nvSpPr>
        <p:spPr bwMode="auto">
          <a:xfrm>
            <a:off x="7352139" y="-2071726"/>
            <a:ext cx="1791861" cy="553261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softEdge rad="635000"/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10 Rectángulo"/>
          <p:cNvSpPr/>
          <p:nvPr/>
        </p:nvSpPr>
        <p:spPr bwMode="auto">
          <a:xfrm>
            <a:off x="7159744" y="-2500330"/>
            <a:ext cx="2534894" cy="553261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softEdge rad="635000"/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11 Rectángulo"/>
          <p:cNvSpPr/>
          <p:nvPr/>
        </p:nvSpPr>
        <p:spPr bwMode="auto">
          <a:xfrm>
            <a:off x="6786578" y="-1500222"/>
            <a:ext cx="3071866" cy="742955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softEdge rad="635000"/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12 Rectángulo"/>
          <p:cNvSpPr/>
          <p:nvPr/>
        </p:nvSpPr>
        <p:spPr bwMode="auto">
          <a:xfrm>
            <a:off x="65463" y="-571528"/>
            <a:ext cx="1791861" cy="553261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softEdge rad="635000"/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13 Rectángulo"/>
          <p:cNvSpPr/>
          <p:nvPr/>
        </p:nvSpPr>
        <p:spPr bwMode="auto">
          <a:xfrm>
            <a:off x="-126932" y="-1000132"/>
            <a:ext cx="2534894" cy="553261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softEdge rad="635000"/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14 Rectángulo"/>
          <p:cNvSpPr/>
          <p:nvPr/>
        </p:nvSpPr>
        <p:spPr bwMode="auto">
          <a:xfrm>
            <a:off x="-500098" y="-24"/>
            <a:ext cx="3071866" cy="742955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softEdge rad="635000"/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15 Rectángulo"/>
          <p:cNvSpPr/>
          <p:nvPr/>
        </p:nvSpPr>
        <p:spPr bwMode="auto">
          <a:xfrm>
            <a:off x="65463" y="-2214602"/>
            <a:ext cx="1791861" cy="553261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softEdge rad="635000"/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16 Rectángulo"/>
          <p:cNvSpPr/>
          <p:nvPr/>
        </p:nvSpPr>
        <p:spPr bwMode="auto">
          <a:xfrm>
            <a:off x="-126932" y="-2643206"/>
            <a:ext cx="2534894" cy="553261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softEdge rad="635000"/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17 Rectángulo"/>
          <p:cNvSpPr/>
          <p:nvPr/>
        </p:nvSpPr>
        <p:spPr bwMode="auto">
          <a:xfrm>
            <a:off x="-500098" y="-1643098"/>
            <a:ext cx="3071866" cy="742955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softEdge rad="635000"/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9" name="18 CuadroTexto"/>
          <p:cNvSpPr txBox="1"/>
          <p:nvPr/>
        </p:nvSpPr>
        <p:spPr>
          <a:xfrm>
            <a:off x="6102381" y="6072206"/>
            <a:ext cx="511743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900" dirty="0" err="1" smtClean="0">
                <a:solidFill>
                  <a:srgbClr val="FF0000"/>
                </a:solidFill>
                <a:latin typeface="Monotype Corsiva" pitchFamily="66" charset="0"/>
              </a:rPr>
              <a:t>Pac-Jaz</a:t>
            </a:r>
            <a:endParaRPr lang="es-ES" sz="900" dirty="0" smtClean="0">
              <a:solidFill>
                <a:srgbClr val="FF0000"/>
              </a:solidFill>
              <a:latin typeface="Monotype Corsiva" pitchFamily="66" charset="0"/>
            </a:endParaRPr>
          </a:p>
          <a:p>
            <a:endParaRPr lang="es-ES" dirty="0"/>
          </a:p>
        </p:txBody>
      </p:sp>
    </p:spTree>
  </p:cSld>
  <p:clrMapOvr>
    <a:masterClrMapping/>
  </p:clrMapOvr>
  <p:transition spd="med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10945049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43000" y="0"/>
            <a:ext cx="6858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 bwMode="auto">
          <a:xfrm>
            <a:off x="7352139" y="-428652"/>
            <a:ext cx="1791861" cy="553261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softEdge rad="635000"/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5 Rectángulo"/>
          <p:cNvSpPr/>
          <p:nvPr/>
        </p:nvSpPr>
        <p:spPr bwMode="auto">
          <a:xfrm>
            <a:off x="7159744" y="-857256"/>
            <a:ext cx="2534894" cy="553261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softEdge rad="635000"/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6 Rectángulo"/>
          <p:cNvSpPr/>
          <p:nvPr/>
        </p:nvSpPr>
        <p:spPr bwMode="auto">
          <a:xfrm>
            <a:off x="6786578" y="142852"/>
            <a:ext cx="3071866" cy="742955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softEdge rad="635000"/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7 Rectángulo"/>
          <p:cNvSpPr/>
          <p:nvPr/>
        </p:nvSpPr>
        <p:spPr bwMode="auto">
          <a:xfrm>
            <a:off x="7352139" y="-2071726"/>
            <a:ext cx="1791861" cy="553261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softEdge rad="635000"/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8 Rectángulo"/>
          <p:cNvSpPr/>
          <p:nvPr/>
        </p:nvSpPr>
        <p:spPr bwMode="auto">
          <a:xfrm>
            <a:off x="7159744" y="-2500330"/>
            <a:ext cx="2534894" cy="553261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softEdge rad="635000"/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9 Rectángulo"/>
          <p:cNvSpPr/>
          <p:nvPr/>
        </p:nvSpPr>
        <p:spPr bwMode="auto">
          <a:xfrm>
            <a:off x="6786578" y="-1500222"/>
            <a:ext cx="3071866" cy="742955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softEdge rad="635000"/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10 Rectángulo"/>
          <p:cNvSpPr/>
          <p:nvPr/>
        </p:nvSpPr>
        <p:spPr bwMode="auto">
          <a:xfrm>
            <a:off x="-363165" y="-285776"/>
            <a:ext cx="1791861" cy="553261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softEdge rad="635000"/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11 Rectángulo"/>
          <p:cNvSpPr/>
          <p:nvPr/>
        </p:nvSpPr>
        <p:spPr bwMode="auto">
          <a:xfrm>
            <a:off x="-555560" y="-714380"/>
            <a:ext cx="2534894" cy="553261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softEdge rad="635000"/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12 Rectángulo"/>
          <p:cNvSpPr/>
          <p:nvPr/>
        </p:nvSpPr>
        <p:spPr bwMode="auto">
          <a:xfrm>
            <a:off x="-928726" y="285728"/>
            <a:ext cx="3071866" cy="742955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softEdge rad="635000"/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13 Rectángulo"/>
          <p:cNvSpPr/>
          <p:nvPr/>
        </p:nvSpPr>
        <p:spPr bwMode="auto">
          <a:xfrm>
            <a:off x="-363165" y="-1928850"/>
            <a:ext cx="1791861" cy="553261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softEdge rad="635000"/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14 Rectángulo"/>
          <p:cNvSpPr/>
          <p:nvPr/>
        </p:nvSpPr>
        <p:spPr bwMode="auto">
          <a:xfrm>
            <a:off x="-555560" y="-2357454"/>
            <a:ext cx="2534894" cy="553261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softEdge rad="635000"/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15 Rectángulo"/>
          <p:cNvSpPr/>
          <p:nvPr/>
        </p:nvSpPr>
        <p:spPr bwMode="auto">
          <a:xfrm>
            <a:off x="-928726" y="-1357346"/>
            <a:ext cx="3071866" cy="742955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softEdge rad="635000"/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16 CuadroTexto"/>
          <p:cNvSpPr txBox="1"/>
          <p:nvPr/>
        </p:nvSpPr>
        <p:spPr>
          <a:xfrm>
            <a:off x="5530878" y="6429396"/>
            <a:ext cx="511743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900" dirty="0" err="1" smtClean="0">
                <a:solidFill>
                  <a:srgbClr val="FF0000"/>
                </a:solidFill>
                <a:latin typeface="Monotype Corsiva" pitchFamily="66" charset="0"/>
              </a:rPr>
              <a:t>Pac-Jaz</a:t>
            </a:r>
            <a:endParaRPr lang="es-ES" dirty="0" smtClean="0">
              <a:solidFill>
                <a:srgbClr val="FF0000"/>
              </a:solidFill>
              <a:latin typeface="Monotype Corsiva" pitchFamily="66" charset="0"/>
            </a:endParaRPr>
          </a:p>
          <a:p>
            <a:endParaRPr lang="es-ES" dirty="0"/>
          </a:p>
        </p:txBody>
      </p:sp>
    </p:spTree>
  </p:cSld>
  <p:clrMapOvr>
    <a:masterClrMapping/>
  </p:clrMapOvr>
  <p:transition spd="med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10944958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43000" y="0"/>
            <a:ext cx="6858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 bwMode="auto">
          <a:xfrm>
            <a:off x="7352139" y="-428652"/>
            <a:ext cx="1791861" cy="553261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softEdge rad="635000"/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5 Rectángulo"/>
          <p:cNvSpPr/>
          <p:nvPr/>
        </p:nvSpPr>
        <p:spPr bwMode="auto">
          <a:xfrm>
            <a:off x="7159744" y="-857256"/>
            <a:ext cx="2534894" cy="553261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softEdge rad="635000"/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6 Rectángulo"/>
          <p:cNvSpPr/>
          <p:nvPr/>
        </p:nvSpPr>
        <p:spPr bwMode="auto">
          <a:xfrm>
            <a:off x="7572396" y="142852"/>
            <a:ext cx="2286048" cy="742955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softEdge rad="635000"/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7 Rectángulo"/>
          <p:cNvSpPr/>
          <p:nvPr/>
        </p:nvSpPr>
        <p:spPr bwMode="auto">
          <a:xfrm>
            <a:off x="7352139" y="-2071726"/>
            <a:ext cx="1791861" cy="553261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softEdge rad="635000"/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8 Rectángulo"/>
          <p:cNvSpPr/>
          <p:nvPr/>
        </p:nvSpPr>
        <p:spPr bwMode="auto">
          <a:xfrm>
            <a:off x="7159744" y="-2500330"/>
            <a:ext cx="2534894" cy="553261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softEdge rad="635000"/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9 Rectángulo"/>
          <p:cNvSpPr/>
          <p:nvPr/>
        </p:nvSpPr>
        <p:spPr bwMode="auto">
          <a:xfrm>
            <a:off x="7286644" y="-1500222"/>
            <a:ext cx="2571800" cy="742955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softEdge rad="635000"/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10 Rectángulo"/>
          <p:cNvSpPr/>
          <p:nvPr/>
        </p:nvSpPr>
        <p:spPr bwMode="auto">
          <a:xfrm>
            <a:off x="-288756" y="-357214"/>
            <a:ext cx="1395998" cy="553261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softEdge rad="635000"/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11 Rectángulo"/>
          <p:cNvSpPr/>
          <p:nvPr/>
        </p:nvSpPr>
        <p:spPr bwMode="auto">
          <a:xfrm>
            <a:off x="-316998" y="-785818"/>
            <a:ext cx="1974878" cy="553261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softEdge rad="635000"/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12 Rectángulo"/>
          <p:cNvSpPr/>
          <p:nvPr/>
        </p:nvSpPr>
        <p:spPr bwMode="auto">
          <a:xfrm>
            <a:off x="-571536" y="214290"/>
            <a:ext cx="2393221" cy="742955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softEdge rad="635000"/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13 Rectángulo"/>
          <p:cNvSpPr/>
          <p:nvPr/>
        </p:nvSpPr>
        <p:spPr bwMode="auto">
          <a:xfrm>
            <a:off x="-288756" y="-2000288"/>
            <a:ext cx="1395998" cy="553261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softEdge rad="635000"/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14 Rectángulo"/>
          <p:cNvSpPr/>
          <p:nvPr/>
        </p:nvSpPr>
        <p:spPr bwMode="auto">
          <a:xfrm>
            <a:off x="-316998" y="-2428892"/>
            <a:ext cx="1974878" cy="553261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softEdge rad="635000"/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15 Rectángulo"/>
          <p:cNvSpPr/>
          <p:nvPr/>
        </p:nvSpPr>
        <p:spPr bwMode="auto">
          <a:xfrm>
            <a:off x="-571536" y="-1428784"/>
            <a:ext cx="2393221" cy="742955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softEdge rad="635000"/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16 CuadroTexto"/>
          <p:cNvSpPr txBox="1"/>
          <p:nvPr/>
        </p:nvSpPr>
        <p:spPr>
          <a:xfrm>
            <a:off x="6673885" y="6072206"/>
            <a:ext cx="511743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900" dirty="0" err="1" smtClean="0">
                <a:solidFill>
                  <a:srgbClr val="FF0000"/>
                </a:solidFill>
                <a:latin typeface="Monotype Corsiva" pitchFamily="66" charset="0"/>
              </a:rPr>
              <a:t>Pac-Jaz</a:t>
            </a:r>
            <a:endParaRPr lang="es-ES" sz="900" dirty="0" smtClean="0">
              <a:solidFill>
                <a:srgbClr val="FF0000"/>
              </a:solidFill>
              <a:latin typeface="Monotype Corsiva" pitchFamily="66" charset="0"/>
            </a:endParaRPr>
          </a:p>
          <a:p>
            <a:endParaRPr lang="es-ES" dirty="0"/>
          </a:p>
        </p:txBody>
      </p:sp>
    </p:spTree>
  </p:cSld>
  <p:clrMapOvr>
    <a:masterClrMapping/>
  </p:clrMapOvr>
  <p:transition spd="med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1000"/>
                                        <p:tgtEl>
                                          <p:spTgt spid="21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10945176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43000" y="0"/>
            <a:ext cx="67818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 bwMode="auto">
          <a:xfrm>
            <a:off x="7352139" y="-428652"/>
            <a:ext cx="1791861" cy="553261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softEdge rad="635000"/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5 Rectángulo"/>
          <p:cNvSpPr/>
          <p:nvPr/>
        </p:nvSpPr>
        <p:spPr bwMode="auto">
          <a:xfrm>
            <a:off x="7159744" y="-857256"/>
            <a:ext cx="2534894" cy="553261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softEdge rad="635000"/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6 Rectángulo"/>
          <p:cNvSpPr/>
          <p:nvPr/>
        </p:nvSpPr>
        <p:spPr bwMode="auto">
          <a:xfrm>
            <a:off x="6786578" y="142852"/>
            <a:ext cx="3071866" cy="742955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softEdge rad="635000"/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7 Rectángulo"/>
          <p:cNvSpPr/>
          <p:nvPr/>
        </p:nvSpPr>
        <p:spPr bwMode="auto">
          <a:xfrm>
            <a:off x="7352139" y="-2071726"/>
            <a:ext cx="1791861" cy="553261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softEdge rad="635000"/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8 Rectángulo"/>
          <p:cNvSpPr/>
          <p:nvPr/>
        </p:nvSpPr>
        <p:spPr bwMode="auto">
          <a:xfrm>
            <a:off x="7159744" y="-2500330"/>
            <a:ext cx="2534894" cy="553261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softEdge rad="635000"/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9 Rectángulo"/>
          <p:cNvSpPr/>
          <p:nvPr/>
        </p:nvSpPr>
        <p:spPr bwMode="auto">
          <a:xfrm>
            <a:off x="6786578" y="-1500222"/>
            <a:ext cx="3071866" cy="742955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softEdge rad="635000"/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10 Rectángulo"/>
          <p:cNvSpPr/>
          <p:nvPr/>
        </p:nvSpPr>
        <p:spPr bwMode="auto">
          <a:xfrm>
            <a:off x="-220289" y="-357214"/>
            <a:ext cx="1791861" cy="553261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softEdge rad="635000"/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11 Rectángulo"/>
          <p:cNvSpPr/>
          <p:nvPr/>
        </p:nvSpPr>
        <p:spPr bwMode="auto">
          <a:xfrm>
            <a:off x="-412684" y="-785818"/>
            <a:ext cx="2534894" cy="553261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softEdge rad="635000"/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12 Rectángulo"/>
          <p:cNvSpPr/>
          <p:nvPr/>
        </p:nvSpPr>
        <p:spPr bwMode="auto">
          <a:xfrm>
            <a:off x="-785850" y="214290"/>
            <a:ext cx="3071866" cy="742955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softEdge rad="635000"/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13 Rectángulo"/>
          <p:cNvSpPr/>
          <p:nvPr/>
        </p:nvSpPr>
        <p:spPr bwMode="auto">
          <a:xfrm>
            <a:off x="-220289" y="-2000288"/>
            <a:ext cx="1791861" cy="553261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softEdge rad="635000"/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14 Rectángulo"/>
          <p:cNvSpPr/>
          <p:nvPr/>
        </p:nvSpPr>
        <p:spPr bwMode="auto">
          <a:xfrm>
            <a:off x="-412684" y="-2428892"/>
            <a:ext cx="2534894" cy="553261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softEdge rad="635000"/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15 Rectángulo"/>
          <p:cNvSpPr/>
          <p:nvPr/>
        </p:nvSpPr>
        <p:spPr bwMode="auto">
          <a:xfrm>
            <a:off x="-785850" y="-1428784"/>
            <a:ext cx="3071866" cy="742955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softEdge rad="635000"/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16 CuadroTexto"/>
          <p:cNvSpPr txBox="1"/>
          <p:nvPr/>
        </p:nvSpPr>
        <p:spPr>
          <a:xfrm>
            <a:off x="6102381" y="6000768"/>
            <a:ext cx="511743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900" dirty="0" err="1" smtClean="0">
                <a:solidFill>
                  <a:srgbClr val="FF0000"/>
                </a:solidFill>
                <a:latin typeface="Monotype Corsiva" pitchFamily="66" charset="0"/>
              </a:rPr>
              <a:t>Pac-Jaz</a:t>
            </a:r>
            <a:endParaRPr lang="es-ES" dirty="0" smtClean="0">
              <a:solidFill>
                <a:srgbClr val="FF0000"/>
              </a:solidFill>
              <a:latin typeface="Monotype Corsiva" pitchFamily="66" charset="0"/>
            </a:endParaRPr>
          </a:p>
          <a:p>
            <a:endParaRPr lang="es-ES" dirty="0"/>
          </a:p>
        </p:txBody>
      </p:sp>
    </p:spTree>
  </p:cSld>
  <p:clrMapOvr>
    <a:masterClrMapping/>
  </p:clrMapOvr>
  <p:transition spd="med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10945262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43000" y="0"/>
            <a:ext cx="6858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 bwMode="auto">
          <a:xfrm>
            <a:off x="7352139" y="-428652"/>
            <a:ext cx="1791861" cy="553261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softEdge rad="635000"/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5 Rectángulo"/>
          <p:cNvSpPr/>
          <p:nvPr/>
        </p:nvSpPr>
        <p:spPr bwMode="auto">
          <a:xfrm>
            <a:off x="7159744" y="-857256"/>
            <a:ext cx="2534894" cy="553261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softEdge rad="635000"/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6 Rectángulo"/>
          <p:cNvSpPr/>
          <p:nvPr/>
        </p:nvSpPr>
        <p:spPr bwMode="auto">
          <a:xfrm>
            <a:off x="7358082" y="142852"/>
            <a:ext cx="2500362" cy="742955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softEdge rad="635000"/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7 Rectángulo"/>
          <p:cNvSpPr/>
          <p:nvPr/>
        </p:nvSpPr>
        <p:spPr bwMode="auto">
          <a:xfrm>
            <a:off x="7352139" y="-2071726"/>
            <a:ext cx="1791861" cy="553261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softEdge rad="635000"/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8 Rectángulo"/>
          <p:cNvSpPr/>
          <p:nvPr/>
        </p:nvSpPr>
        <p:spPr bwMode="auto">
          <a:xfrm>
            <a:off x="7159744" y="-2500330"/>
            <a:ext cx="2534894" cy="553261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softEdge rad="635000"/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9 Rectángulo"/>
          <p:cNvSpPr/>
          <p:nvPr/>
        </p:nvSpPr>
        <p:spPr bwMode="auto">
          <a:xfrm>
            <a:off x="7643834" y="-1500222"/>
            <a:ext cx="2214610" cy="742955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softEdge rad="635000"/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10 Rectángulo"/>
          <p:cNvSpPr/>
          <p:nvPr/>
        </p:nvSpPr>
        <p:spPr bwMode="auto">
          <a:xfrm>
            <a:off x="-220289" y="-428652"/>
            <a:ext cx="1791861" cy="553261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softEdge rad="635000"/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11 Rectángulo"/>
          <p:cNvSpPr/>
          <p:nvPr/>
        </p:nvSpPr>
        <p:spPr bwMode="auto">
          <a:xfrm>
            <a:off x="-412684" y="-857256"/>
            <a:ext cx="2534894" cy="553261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softEdge rad="635000"/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12 Rectángulo"/>
          <p:cNvSpPr/>
          <p:nvPr/>
        </p:nvSpPr>
        <p:spPr bwMode="auto">
          <a:xfrm>
            <a:off x="-785850" y="142852"/>
            <a:ext cx="2643206" cy="742955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softEdge rad="635000"/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13 Rectángulo"/>
          <p:cNvSpPr/>
          <p:nvPr/>
        </p:nvSpPr>
        <p:spPr bwMode="auto">
          <a:xfrm>
            <a:off x="-220289" y="-2071726"/>
            <a:ext cx="1791861" cy="553261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softEdge rad="635000"/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14 Rectángulo"/>
          <p:cNvSpPr/>
          <p:nvPr/>
        </p:nvSpPr>
        <p:spPr bwMode="auto">
          <a:xfrm>
            <a:off x="-412684" y="-2500330"/>
            <a:ext cx="2534894" cy="553261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softEdge rad="635000"/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15 Rectángulo"/>
          <p:cNvSpPr/>
          <p:nvPr/>
        </p:nvSpPr>
        <p:spPr bwMode="auto">
          <a:xfrm>
            <a:off x="-785850" y="-1500222"/>
            <a:ext cx="2500330" cy="742955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softEdge rad="635000"/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16 CuadroTexto"/>
          <p:cNvSpPr txBox="1"/>
          <p:nvPr/>
        </p:nvSpPr>
        <p:spPr>
          <a:xfrm>
            <a:off x="6888199" y="5857892"/>
            <a:ext cx="511743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900" dirty="0" err="1" smtClean="0">
                <a:solidFill>
                  <a:srgbClr val="FF0000"/>
                </a:solidFill>
                <a:latin typeface="Monotype Corsiva" pitchFamily="66" charset="0"/>
              </a:rPr>
              <a:t>Pac-Jaz</a:t>
            </a:r>
            <a:endParaRPr lang="es-ES" sz="900" dirty="0" smtClean="0">
              <a:solidFill>
                <a:srgbClr val="FF0000"/>
              </a:solidFill>
              <a:latin typeface="Monotype Corsiva" pitchFamily="66" charset="0"/>
            </a:endParaRPr>
          </a:p>
          <a:p>
            <a:endParaRPr lang="es-ES" dirty="0"/>
          </a:p>
        </p:txBody>
      </p:sp>
    </p:spTree>
  </p:cSld>
  <p:clrMapOvr>
    <a:masterClrMapping/>
  </p:clrMapOvr>
  <p:transition spd="med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10945699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143000" y="0"/>
            <a:ext cx="6858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 bwMode="auto">
          <a:xfrm>
            <a:off x="7352139" y="-428652"/>
            <a:ext cx="1791861" cy="5532612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softEdge rad="635000"/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5 Rectángulo"/>
          <p:cNvSpPr/>
          <p:nvPr/>
        </p:nvSpPr>
        <p:spPr bwMode="auto">
          <a:xfrm>
            <a:off x="7159744" y="-857256"/>
            <a:ext cx="2534894" cy="5532612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softEdge rad="635000"/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6 Rectángulo"/>
          <p:cNvSpPr/>
          <p:nvPr/>
        </p:nvSpPr>
        <p:spPr bwMode="auto">
          <a:xfrm>
            <a:off x="6786578" y="142852"/>
            <a:ext cx="3071866" cy="7429552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softEdge rad="635000"/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7 Rectángulo"/>
          <p:cNvSpPr/>
          <p:nvPr/>
        </p:nvSpPr>
        <p:spPr bwMode="auto">
          <a:xfrm>
            <a:off x="7352139" y="-2071726"/>
            <a:ext cx="1791861" cy="5532612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softEdge rad="635000"/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8 Rectángulo"/>
          <p:cNvSpPr/>
          <p:nvPr/>
        </p:nvSpPr>
        <p:spPr bwMode="auto">
          <a:xfrm>
            <a:off x="7159744" y="-2500330"/>
            <a:ext cx="2534894" cy="5532612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softEdge rad="635000"/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9 Rectángulo"/>
          <p:cNvSpPr/>
          <p:nvPr/>
        </p:nvSpPr>
        <p:spPr bwMode="auto">
          <a:xfrm>
            <a:off x="6786578" y="-1500222"/>
            <a:ext cx="3071866" cy="7429552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softEdge rad="635000"/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10 Rectángulo"/>
          <p:cNvSpPr/>
          <p:nvPr/>
        </p:nvSpPr>
        <p:spPr bwMode="auto">
          <a:xfrm>
            <a:off x="-220289" y="-500090"/>
            <a:ext cx="1791861" cy="5532612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softEdge rad="635000"/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11 Rectángulo"/>
          <p:cNvSpPr/>
          <p:nvPr/>
        </p:nvSpPr>
        <p:spPr bwMode="auto">
          <a:xfrm>
            <a:off x="-412684" y="-928694"/>
            <a:ext cx="2534894" cy="5532612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softEdge rad="635000"/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12 Rectángulo"/>
          <p:cNvSpPr/>
          <p:nvPr/>
        </p:nvSpPr>
        <p:spPr bwMode="auto">
          <a:xfrm>
            <a:off x="-785850" y="71414"/>
            <a:ext cx="2571768" cy="7429552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softEdge rad="635000"/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13 Rectángulo"/>
          <p:cNvSpPr/>
          <p:nvPr/>
        </p:nvSpPr>
        <p:spPr bwMode="auto">
          <a:xfrm>
            <a:off x="-220289" y="-2143164"/>
            <a:ext cx="1791861" cy="5532612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softEdge rad="635000"/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14 Rectángulo"/>
          <p:cNvSpPr/>
          <p:nvPr/>
        </p:nvSpPr>
        <p:spPr bwMode="auto">
          <a:xfrm>
            <a:off x="-412684" y="-2571768"/>
            <a:ext cx="2534894" cy="5532612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softEdge rad="635000"/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15 Rectángulo"/>
          <p:cNvSpPr/>
          <p:nvPr/>
        </p:nvSpPr>
        <p:spPr bwMode="auto">
          <a:xfrm>
            <a:off x="-785850" y="-1571660"/>
            <a:ext cx="2571768" cy="7429552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softEdge rad="635000"/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16 CuadroTexto"/>
          <p:cNvSpPr txBox="1"/>
          <p:nvPr/>
        </p:nvSpPr>
        <p:spPr>
          <a:xfrm>
            <a:off x="6429388" y="5857892"/>
            <a:ext cx="511743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900" dirty="0" err="1" smtClean="0">
                <a:solidFill>
                  <a:srgbClr val="FF0000"/>
                </a:solidFill>
                <a:latin typeface="Monotype Corsiva" pitchFamily="66" charset="0"/>
              </a:rPr>
              <a:t>Pac-Jaz</a:t>
            </a:r>
            <a:endParaRPr lang="es-ES" dirty="0" smtClean="0">
              <a:solidFill>
                <a:srgbClr val="FF0000"/>
              </a:solidFill>
              <a:latin typeface="Monotype Corsiva" pitchFamily="66" charset="0"/>
            </a:endParaRPr>
          </a:p>
          <a:p>
            <a:endParaRPr lang="es-ES" dirty="0"/>
          </a:p>
        </p:txBody>
      </p:sp>
    </p:spTree>
  </p:cSld>
  <p:clrMapOvr>
    <a:masterClrMapping/>
  </p:clrMapOvr>
  <p:transition spd="med" advTm="11000">
    <p:sndAc>
      <p:stSnd>
        <p:snd r:embed="rId2" name="La danza del Fuego Manuel de Fall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10945613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43000" y="0"/>
            <a:ext cx="6858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0"/>
          </a:effectLst>
        </p:spPr>
      </p:pic>
      <p:sp>
        <p:nvSpPr>
          <p:cNvPr id="5" name="4 Rectángulo"/>
          <p:cNvSpPr/>
          <p:nvPr/>
        </p:nvSpPr>
        <p:spPr bwMode="auto">
          <a:xfrm>
            <a:off x="7352139" y="-428652"/>
            <a:ext cx="1791861" cy="553261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softEdge rad="635000"/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5 Rectángulo"/>
          <p:cNvSpPr/>
          <p:nvPr/>
        </p:nvSpPr>
        <p:spPr bwMode="auto">
          <a:xfrm>
            <a:off x="7159744" y="-857256"/>
            <a:ext cx="2534894" cy="553261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softEdge rad="635000"/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6 Rectángulo"/>
          <p:cNvSpPr/>
          <p:nvPr/>
        </p:nvSpPr>
        <p:spPr bwMode="auto">
          <a:xfrm>
            <a:off x="6786578" y="142852"/>
            <a:ext cx="3071866" cy="742955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softEdge rad="635000"/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7 Rectángulo"/>
          <p:cNvSpPr/>
          <p:nvPr/>
        </p:nvSpPr>
        <p:spPr bwMode="auto">
          <a:xfrm>
            <a:off x="7352139" y="-2071726"/>
            <a:ext cx="1791861" cy="553261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softEdge rad="635000"/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8 Rectángulo"/>
          <p:cNvSpPr/>
          <p:nvPr/>
        </p:nvSpPr>
        <p:spPr bwMode="auto">
          <a:xfrm>
            <a:off x="7159744" y="-2500330"/>
            <a:ext cx="2534894" cy="553261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softEdge rad="635000"/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9 Rectángulo"/>
          <p:cNvSpPr/>
          <p:nvPr/>
        </p:nvSpPr>
        <p:spPr bwMode="auto">
          <a:xfrm>
            <a:off x="6786578" y="-1500222"/>
            <a:ext cx="3071866" cy="742955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softEdge rad="635000"/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10 Rectángulo"/>
          <p:cNvSpPr/>
          <p:nvPr/>
        </p:nvSpPr>
        <p:spPr bwMode="auto">
          <a:xfrm>
            <a:off x="-148851" y="-571528"/>
            <a:ext cx="1791861" cy="553261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softEdge rad="635000"/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11 Rectángulo"/>
          <p:cNvSpPr/>
          <p:nvPr/>
        </p:nvSpPr>
        <p:spPr bwMode="auto">
          <a:xfrm>
            <a:off x="-341246" y="-1000132"/>
            <a:ext cx="2534894" cy="553261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softEdge rad="635000"/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12 Rectángulo"/>
          <p:cNvSpPr/>
          <p:nvPr/>
        </p:nvSpPr>
        <p:spPr bwMode="auto">
          <a:xfrm>
            <a:off x="-714412" y="-24"/>
            <a:ext cx="3071866" cy="742955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softEdge rad="635000"/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13 Rectángulo"/>
          <p:cNvSpPr/>
          <p:nvPr/>
        </p:nvSpPr>
        <p:spPr bwMode="auto">
          <a:xfrm>
            <a:off x="-148851" y="-2214602"/>
            <a:ext cx="1791861" cy="553261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softEdge rad="635000"/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14 Rectángulo"/>
          <p:cNvSpPr/>
          <p:nvPr/>
        </p:nvSpPr>
        <p:spPr bwMode="auto">
          <a:xfrm>
            <a:off x="-341246" y="-2643206"/>
            <a:ext cx="2534894" cy="553261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softEdge rad="635000"/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15 Rectángulo"/>
          <p:cNvSpPr/>
          <p:nvPr/>
        </p:nvSpPr>
        <p:spPr bwMode="auto">
          <a:xfrm>
            <a:off x="-714412" y="-1643098"/>
            <a:ext cx="3071866" cy="742955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softEdge rad="635000"/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16 CuadroTexto"/>
          <p:cNvSpPr txBox="1"/>
          <p:nvPr/>
        </p:nvSpPr>
        <p:spPr>
          <a:xfrm>
            <a:off x="5959505" y="6429396"/>
            <a:ext cx="511743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900" dirty="0" err="1" smtClean="0">
                <a:solidFill>
                  <a:srgbClr val="FF0000"/>
                </a:solidFill>
                <a:latin typeface="Monotype Corsiva" pitchFamily="66" charset="0"/>
              </a:rPr>
              <a:t>Pac-Jaz</a:t>
            </a:r>
            <a:endParaRPr lang="es-ES" sz="900" dirty="0" smtClean="0">
              <a:solidFill>
                <a:srgbClr val="FF0000"/>
              </a:solidFill>
              <a:latin typeface="Monotype Corsiva" pitchFamily="66" charset="0"/>
            </a:endParaRPr>
          </a:p>
          <a:p>
            <a:endParaRPr lang="es-ES" dirty="0"/>
          </a:p>
        </p:txBody>
      </p:sp>
    </p:spTree>
  </p:cSld>
  <p:clrMapOvr>
    <a:masterClrMapping/>
  </p:clrMapOvr>
  <p:transition spd="med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10945808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43000" y="0"/>
            <a:ext cx="6858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 bwMode="auto">
          <a:xfrm>
            <a:off x="7352139" y="-428652"/>
            <a:ext cx="1791861" cy="553261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softEdge rad="635000"/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5 Rectángulo"/>
          <p:cNvSpPr/>
          <p:nvPr/>
        </p:nvSpPr>
        <p:spPr bwMode="auto">
          <a:xfrm>
            <a:off x="7159744" y="-857256"/>
            <a:ext cx="2534894" cy="553261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softEdge rad="635000"/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6 Rectángulo"/>
          <p:cNvSpPr/>
          <p:nvPr/>
        </p:nvSpPr>
        <p:spPr bwMode="auto">
          <a:xfrm>
            <a:off x="6786578" y="142852"/>
            <a:ext cx="3071866" cy="742955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softEdge rad="635000"/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7 Rectángulo"/>
          <p:cNvSpPr/>
          <p:nvPr/>
        </p:nvSpPr>
        <p:spPr bwMode="auto">
          <a:xfrm>
            <a:off x="7352139" y="-2071726"/>
            <a:ext cx="1791861" cy="553261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softEdge rad="635000"/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8 Rectángulo"/>
          <p:cNvSpPr/>
          <p:nvPr/>
        </p:nvSpPr>
        <p:spPr bwMode="auto">
          <a:xfrm>
            <a:off x="7159744" y="-2500330"/>
            <a:ext cx="2534894" cy="553261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softEdge rad="635000"/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9 Rectángulo"/>
          <p:cNvSpPr/>
          <p:nvPr/>
        </p:nvSpPr>
        <p:spPr bwMode="auto">
          <a:xfrm>
            <a:off x="6786578" y="-1500222"/>
            <a:ext cx="3071866" cy="742955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softEdge rad="635000"/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10 Rectángulo"/>
          <p:cNvSpPr/>
          <p:nvPr/>
        </p:nvSpPr>
        <p:spPr bwMode="auto">
          <a:xfrm>
            <a:off x="11889" y="-500090"/>
            <a:ext cx="1916873" cy="553261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softEdge rad="635000"/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11 Rectángulo"/>
          <p:cNvSpPr/>
          <p:nvPr/>
        </p:nvSpPr>
        <p:spPr bwMode="auto">
          <a:xfrm>
            <a:off x="-232345" y="-928694"/>
            <a:ext cx="2711745" cy="553261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softEdge rad="635000"/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12 Rectángulo"/>
          <p:cNvSpPr/>
          <p:nvPr/>
        </p:nvSpPr>
        <p:spPr bwMode="auto">
          <a:xfrm>
            <a:off x="-642974" y="71414"/>
            <a:ext cx="3286180" cy="742955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softEdge rad="635000"/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13 Rectángulo"/>
          <p:cNvSpPr/>
          <p:nvPr/>
        </p:nvSpPr>
        <p:spPr bwMode="auto">
          <a:xfrm>
            <a:off x="11889" y="-2143164"/>
            <a:ext cx="1916873" cy="553261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softEdge rad="635000"/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14 Rectángulo"/>
          <p:cNvSpPr/>
          <p:nvPr/>
        </p:nvSpPr>
        <p:spPr bwMode="auto">
          <a:xfrm>
            <a:off x="-232345" y="-2571768"/>
            <a:ext cx="2711745" cy="553261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softEdge rad="635000"/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15 Rectángulo"/>
          <p:cNvSpPr/>
          <p:nvPr/>
        </p:nvSpPr>
        <p:spPr bwMode="auto">
          <a:xfrm>
            <a:off x="-642974" y="-1571660"/>
            <a:ext cx="3286180" cy="742955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softEdge rad="635000"/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16 CuadroTexto"/>
          <p:cNvSpPr txBox="1"/>
          <p:nvPr/>
        </p:nvSpPr>
        <p:spPr>
          <a:xfrm>
            <a:off x="6500826" y="6072206"/>
            <a:ext cx="511743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900" dirty="0" err="1" smtClean="0">
                <a:solidFill>
                  <a:srgbClr val="FF0000"/>
                </a:solidFill>
                <a:latin typeface="Monotype Corsiva" pitchFamily="66" charset="0"/>
              </a:rPr>
              <a:t>Pac-Jaz</a:t>
            </a:r>
            <a:endParaRPr lang="es-ES" sz="900" dirty="0" smtClean="0">
              <a:solidFill>
                <a:srgbClr val="FF0000"/>
              </a:solidFill>
              <a:latin typeface="Monotype Corsiva" pitchFamily="66" charset="0"/>
            </a:endParaRPr>
          </a:p>
          <a:p>
            <a:endParaRPr lang="es-ES" dirty="0"/>
          </a:p>
        </p:txBody>
      </p:sp>
    </p:spTree>
  </p:cSld>
  <p:clrMapOvr>
    <a:masterClrMapping/>
  </p:clrMapOvr>
  <p:transition spd="med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10945368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28800" y="0"/>
            <a:ext cx="5467350" cy="6858000"/>
          </a:xfrm>
          <a:prstGeom prst="round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0"/>
          </a:effectLst>
        </p:spPr>
      </p:pic>
      <p:sp>
        <p:nvSpPr>
          <p:cNvPr id="5" name="4 Rectángulo"/>
          <p:cNvSpPr/>
          <p:nvPr/>
        </p:nvSpPr>
        <p:spPr bwMode="auto">
          <a:xfrm>
            <a:off x="7352139" y="-428652"/>
            <a:ext cx="1791861" cy="553261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softEdge rad="635000"/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5 Rectángulo"/>
          <p:cNvSpPr/>
          <p:nvPr/>
        </p:nvSpPr>
        <p:spPr bwMode="auto">
          <a:xfrm>
            <a:off x="7159744" y="-857256"/>
            <a:ext cx="2534894" cy="553261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softEdge rad="635000"/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6 Rectángulo"/>
          <p:cNvSpPr/>
          <p:nvPr/>
        </p:nvSpPr>
        <p:spPr bwMode="auto">
          <a:xfrm>
            <a:off x="6429388" y="142852"/>
            <a:ext cx="3429056" cy="742955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softEdge rad="635000"/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7 Rectángulo"/>
          <p:cNvSpPr/>
          <p:nvPr/>
        </p:nvSpPr>
        <p:spPr bwMode="auto">
          <a:xfrm>
            <a:off x="7352139" y="-2071726"/>
            <a:ext cx="1791861" cy="553261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softEdge rad="635000"/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8 Rectángulo"/>
          <p:cNvSpPr/>
          <p:nvPr/>
        </p:nvSpPr>
        <p:spPr bwMode="auto">
          <a:xfrm>
            <a:off x="7159744" y="-2500330"/>
            <a:ext cx="2534894" cy="553261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softEdge rad="635000"/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9 Rectángulo"/>
          <p:cNvSpPr/>
          <p:nvPr/>
        </p:nvSpPr>
        <p:spPr bwMode="auto">
          <a:xfrm>
            <a:off x="6143636" y="-1500222"/>
            <a:ext cx="3714808" cy="742955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softEdge rad="635000"/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10 Rectángulo"/>
          <p:cNvSpPr/>
          <p:nvPr/>
        </p:nvSpPr>
        <p:spPr bwMode="auto">
          <a:xfrm>
            <a:off x="-148851" y="-142900"/>
            <a:ext cx="1791861" cy="553261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softEdge rad="635000"/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11 Rectángulo"/>
          <p:cNvSpPr/>
          <p:nvPr/>
        </p:nvSpPr>
        <p:spPr bwMode="auto">
          <a:xfrm>
            <a:off x="-341246" y="-571504"/>
            <a:ext cx="2534894" cy="553261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softEdge rad="635000"/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12 Rectángulo"/>
          <p:cNvSpPr/>
          <p:nvPr/>
        </p:nvSpPr>
        <p:spPr bwMode="auto">
          <a:xfrm>
            <a:off x="-714412" y="428604"/>
            <a:ext cx="3357586" cy="742955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softEdge rad="635000"/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13 Rectángulo"/>
          <p:cNvSpPr/>
          <p:nvPr/>
        </p:nvSpPr>
        <p:spPr bwMode="auto">
          <a:xfrm>
            <a:off x="-148851" y="-1785974"/>
            <a:ext cx="1791861" cy="553261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softEdge rad="635000"/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14 Rectángulo"/>
          <p:cNvSpPr/>
          <p:nvPr/>
        </p:nvSpPr>
        <p:spPr bwMode="auto">
          <a:xfrm>
            <a:off x="-341246" y="-2214578"/>
            <a:ext cx="2534894" cy="553261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softEdge rad="635000"/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15 Rectángulo"/>
          <p:cNvSpPr/>
          <p:nvPr/>
        </p:nvSpPr>
        <p:spPr bwMode="auto">
          <a:xfrm>
            <a:off x="-642974" y="-1571660"/>
            <a:ext cx="3143272" cy="742955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softEdge rad="635000"/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16 CuadroTexto"/>
          <p:cNvSpPr txBox="1"/>
          <p:nvPr/>
        </p:nvSpPr>
        <p:spPr>
          <a:xfrm>
            <a:off x="5673753" y="6072206"/>
            <a:ext cx="511743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900" dirty="0" err="1" smtClean="0">
                <a:solidFill>
                  <a:srgbClr val="FF0000"/>
                </a:solidFill>
                <a:latin typeface="Monotype Corsiva" pitchFamily="66" charset="0"/>
              </a:rPr>
              <a:t>Pac-Jaz</a:t>
            </a:r>
            <a:endParaRPr lang="es-ES" sz="900" dirty="0" smtClean="0">
              <a:solidFill>
                <a:srgbClr val="FF0000"/>
              </a:solidFill>
              <a:latin typeface="Monotype Corsiva" pitchFamily="66" charset="0"/>
            </a:endParaRPr>
          </a:p>
          <a:p>
            <a:endParaRPr lang="es-ES" dirty="0"/>
          </a:p>
        </p:txBody>
      </p:sp>
    </p:spTree>
  </p:cSld>
  <p:clrMapOvr>
    <a:masterClrMapping/>
  </p:clrMapOvr>
  <p:transition spd="med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10951065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85918" y="0"/>
            <a:ext cx="621508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"/>
          </a:effectLst>
        </p:spPr>
      </p:pic>
      <p:sp>
        <p:nvSpPr>
          <p:cNvPr id="7" name="6 Rectángulo"/>
          <p:cNvSpPr/>
          <p:nvPr/>
        </p:nvSpPr>
        <p:spPr bwMode="auto">
          <a:xfrm>
            <a:off x="7352139" y="-428652"/>
            <a:ext cx="1791861" cy="553261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softEdge rad="635000"/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7 Rectángulo"/>
          <p:cNvSpPr/>
          <p:nvPr/>
        </p:nvSpPr>
        <p:spPr bwMode="auto">
          <a:xfrm>
            <a:off x="7159744" y="-857256"/>
            <a:ext cx="2534894" cy="553261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softEdge rad="635000"/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8 Rectángulo"/>
          <p:cNvSpPr/>
          <p:nvPr/>
        </p:nvSpPr>
        <p:spPr bwMode="auto">
          <a:xfrm>
            <a:off x="6786578" y="142852"/>
            <a:ext cx="3071866" cy="742955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softEdge rad="635000"/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9 Rectángulo"/>
          <p:cNvSpPr/>
          <p:nvPr/>
        </p:nvSpPr>
        <p:spPr bwMode="auto">
          <a:xfrm>
            <a:off x="7352139" y="-2071726"/>
            <a:ext cx="1791861" cy="553261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softEdge rad="635000"/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10 Rectángulo"/>
          <p:cNvSpPr/>
          <p:nvPr/>
        </p:nvSpPr>
        <p:spPr bwMode="auto">
          <a:xfrm>
            <a:off x="7159744" y="-2500330"/>
            <a:ext cx="2534894" cy="553261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softEdge rad="635000"/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11 Rectángulo"/>
          <p:cNvSpPr/>
          <p:nvPr/>
        </p:nvSpPr>
        <p:spPr bwMode="auto">
          <a:xfrm>
            <a:off x="6786578" y="-1500222"/>
            <a:ext cx="3071866" cy="742955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softEdge rad="635000"/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12 Rectángulo"/>
          <p:cNvSpPr/>
          <p:nvPr/>
        </p:nvSpPr>
        <p:spPr bwMode="auto">
          <a:xfrm>
            <a:off x="-506041" y="-785842"/>
            <a:ext cx="1791861" cy="5857916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softEdge rad="635000"/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13 Rectángulo"/>
          <p:cNvSpPr/>
          <p:nvPr/>
        </p:nvSpPr>
        <p:spPr bwMode="auto">
          <a:xfrm>
            <a:off x="-698436" y="-1214446"/>
            <a:ext cx="2534894" cy="5857916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softEdge rad="635000"/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14 Rectángulo"/>
          <p:cNvSpPr/>
          <p:nvPr/>
        </p:nvSpPr>
        <p:spPr bwMode="auto">
          <a:xfrm>
            <a:off x="-714412" y="-357214"/>
            <a:ext cx="3071866" cy="7866391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softEdge rad="635000"/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15 Rectángulo"/>
          <p:cNvSpPr/>
          <p:nvPr/>
        </p:nvSpPr>
        <p:spPr bwMode="auto">
          <a:xfrm>
            <a:off x="-506041" y="-2428916"/>
            <a:ext cx="1791861" cy="5857916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softEdge rad="635000"/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16 Rectángulo"/>
          <p:cNvSpPr/>
          <p:nvPr/>
        </p:nvSpPr>
        <p:spPr bwMode="auto">
          <a:xfrm>
            <a:off x="-698436" y="-1785974"/>
            <a:ext cx="2534894" cy="478637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softEdge rad="635000"/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17 Rectángulo"/>
          <p:cNvSpPr/>
          <p:nvPr/>
        </p:nvSpPr>
        <p:spPr bwMode="auto">
          <a:xfrm>
            <a:off x="-500098" y="-1714536"/>
            <a:ext cx="3071866" cy="7866391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softEdge rad="635000"/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9" name="18 CuadroTexto"/>
          <p:cNvSpPr txBox="1"/>
          <p:nvPr/>
        </p:nvSpPr>
        <p:spPr>
          <a:xfrm>
            <a:off x="6102381" y="6215082"/>
            <a:ext cx="511743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900" dirty="0" err="1" smtClean="0">
                <a:solidFill>
                  <a:srgbClr val="FF0000"/>
                </a:solidFill>
                <a:latin typeface="Monotype Corsiva" pitchFamily="66" charset="0"/>
              </a:rPr>
              <a:t>Pac-Jaz</a:t>
            </a:r>
            <a:endParaRPr lang="es-ES" sz="900" dirty="0" smtClean="0">
              <a:solidFill>
                <a:srgbClr val="FF0000"/>
              </a:solidFill>
              <a:latin typeface="Monotype Corsiva" pitchFamily="66" charset="0"/>
            </a:endParaRPr>
          </a:p>
          <a:p>
            <a:endParaRPr lang="es-ES" dirty="0"/>
          </a:p>
        </p:txBody>
      </p:sp>
    </p:spTree>
  </p:cSld>
  <p:clrMapOvr>
    <a:masterClrMapping/>
  </p:clrMapOvr>
  <p:transition spd="med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10954729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43000" y="0"/>
            <a:ext cx="67818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 bwMode="auto">
          <a:xfrm>
            <a:off x="7352139" y="-428652"/>
            <a:ext cx="1791861" cy="553261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softEdge rad="635000"/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5 Rectángulo"/>
          <p:cNvSpPr/>
          <p:nvPr/>
        </p:nvSpPr>
        <p:spPr bwMode="auto">
          <a:xfrm>
            <a:off x="7159744" y="-857256"/>
            <a:ext cx="2534894" cy="553261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softEdge rad="635000"/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6 Rectángulo"/>
          <p:cNvSpPr/>
          <p:nvPr/>
        </p:nvSpPr>
        <p:spPr bwMode="auto">
          <a:xfrm>
            <a:off x="6786578" y="142852"/>
            <a:ext cx="3071866" cy="742955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softEdge rad="635000"/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7 Rectángulo"/>
          <p:cNvSpPr/>
          <p:nvPr/>
        </p:nvSpPr>
        <p:spPr bwMode="auto">
          <a:xfrm>
            <a:off x="7352139" y="-2071726"/>
            <a:ext cx="1791861" cy="553261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softEdge rad="635000"/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8 Rectángulo"/>
          <p:cNvSpPr/>
          <p:nvPr/>
        </p:nvSpPr>
        <p:spPr bwMode="auto">
          <a:xfrm>
            <a:off x="7159744" y="-2500330"/>
            <a:ext cx="2534894" cy="553261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softEdge rad="635000"/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9 Rectángulo"/>
          <p:cNvSpPr/>
          <p:nvPr/>
        </p:nvSpPr>
        <p:spPr bwMode="auto">
          <a:xfrm>
            <a:off x="6786578" y="-1500222"/>
            <a:ext cx="3071866" cy="742955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softEdge rad="635000"/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10 Rectángulo"/>
          <p:cNvSpPr/>
          <p:nvPr/>
        </p:nvSpPr>
        <p:spPr bwMode="auto">
          <a:xfrm>
            <a:off x="-148851" y="-214338"/>
            <a:ext cx="1791861" cy="553261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softEdge rad="635000"/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11 Rectángulo"/>
          <p:cNvSpPr/>
          <p:nvPr/>
        </p:nvSpPr>
        <p:spPr bwMode="auto">
          <a:xfrm>
            <a:off x="-341246" y="-642942"/>
            <a:ext cx="2534894" cy="553261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softEdge rad="635000"/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12 Rectángulo"/>
          <p:cNvSpPr/>
          <p:nvPr/>
        </p:nvSpPr>
        <p:spPr bwMode="auto">
          <a:xfrm>
            <a:off x="-714412" y="357166"/>
            <a:ext cx="3071866" cy="742955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softEdge rad="635000"/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13 Rectángulo"/>
          <p:cNvSpPr/>
          <p:nvPr/>
        </p:nvSpPr>
        <p:spPr bwMode="auto">
          <a:xfrm>
            <a:off x="-148851" y="-1857412"/>
            <a:ext cx="1791861" cy="553261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softEdge rad="635000"/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14 Rectángulo"/>
          <p:cNvSpPr/>
          <p:nvPr/>
        </p:nvSpPr>
        <p:spPr bwMode="auto">
          <a:xfrm>
            <a:off x="-341246" y="-2286016"/>
            <a:ext cx="2534894" cy="553261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softEdge rad="635000"/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15 Rectángulo"/>
          <p:cNvSpPr/>
          <p:nvPr/>
        </p:nvSpPr>
        <p:spPr bwMode="auto">
          <a:xfrm>
            <a:off x="-714412" y="-1285908"/>
            <a:ext cx="3071866" cy="742955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softEdge rad="635000"/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16 CuadroTexto"/>
          <p:cNvSpPr txBox="1"/>
          <p:nvPr/>
        </p:nvSpPr>
        <p:spPr>
          <a:xfrm>
            <a:off x="5745191" y="5786454"/>
            <a:ext cx="511743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900" dirty="0" err="1" smtClean="0">
                <a:solidFill>
                  <a:srgbClr val="FF0000"/>
                </a:solidFill>
                <a:latin typeface="Monotype Corsiva" pitchFamily="66" charset="0"/>
              </a:rPr>
              <a:t>Pac-Jaz</a:t>
            </a:r>
            <a:endParaRPr lang="es-ES" dirty="0" smtClean="0">
              <a:solidFill>
                <a:srgbClr val="FF0000"/>
              </a:solidFill>
              <a:latin typeface="Monotype Corsiva" pitchFamily="66" charset="0"/>
            </a:endParaRPr>
          </a:p>
          <a:p>
            <a:endParaRPr lang="es-ES" dirty="0"/>
          </a:p>
        </p:txBody>
      </p:sp>
    </p:spTree>
  </p:cSld>
  <p:clrMapOvr>
    <a:masterClrMapping/>
  </p:clrMapOvr>
  <p:transition spd="med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07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7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10954659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19200" y="0"/>
            <a:ext cx="66294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 bwMode="auto">
          <a:xfrm>
            <a:off x="7352139" y="-428652"/>
            <a:ext cx="1791861" cy="553261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softEdge rad="635000"/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5 Rectángulo"/>
          <p:cNvSpPr/>
          <p:nvPr/>
        </p:nvSpPr>
        <p:spPr bwMode="auto">
          <a:xfrm>
            <a:off x="7159744" y="-857256"/>
            <a:ext cx="2534894" cy="553261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softEdge rad="635000"/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6 Rectángulo"/>
          <p:cNvSpPr/>
          <p:nvPr/>
        </p:nvSpPr>
        <p:spPr bwMode="auto">
          <a:xfrm>
            <a:off x="6786578" y="142852"/>
            <a:ext cx="3071866" cy="742955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softEdge rad="635000"/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7 Rectángulo"/>
          <p:cNvSpPr/>
          <p:nvPr/>
        </p:nvSpPr>
        <p:spPr bwMode="auto">
          <a:xfrm>
            <a:off x="7352139" y="-2071726"/>
            <a:ext cx="1791861" cy="553261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softEdge rad="635000"/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8 Rectángulo"/>
          <p:cNvSpPr/>
          <p:nvPr/>
        </p:nvSpPr>
        <p:spPr bwMode="auto">
          <a:xfrm>
            <a:off x="7159744" y="-2500330"/>
            <a:ext cx="2534894" cy="553261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softEdge rad="635000"/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9 Rectángulo"/>
          <p:cNvSpPr/>
          <p:nvPr/>
        </p:nvSpPr>
        <p:spPr bwMode="auto">
          <a:xfrm>
            <a:off x="6786578" y="-1500222"/>
            <a:ext cx="3071866" cy="742955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softEdge rad="635000"/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10 Rectángulo"/>
          <p:cNvSpPr/>
          <p:nvPr/>
        </p:nvSpPr>
        <p:spPr bwMode="auto">
          <a:xfrm>
            <a:off x="-148851" y="-285776"/>
            <a:ext cx="1791861" cy="553261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softEdge rad="635000"/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11 Rectángulo"/>
          <p:cNvSpPr/>
          <p:nvPr/>
        </p:nvSpPr>
        <p:spPr bwMode="auto">
          <a:xfrm>
            <a:off x="-341246" y="-714380"/>
            <a:ext cx="2534894" cy="553261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softEdge rad="635000"/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12 Rectángulo"/>
          <p:cNvSpPr/>
          <p:nvPr/>
        </p:nvSpPr>
        <p:spPr bwMode="auto">
          <a:xfrm>
            <a:off x="-714412" y="285728"/>
            <a:ext cx="3071866" cy="742955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softEdge rad="635000"/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13 Rectángulo"/>
          <p:cNvSpPr/>
          <p:nvPr/>
        </p:nvSpPr>
        <p:spPr bwMode="auto">
          <a:xfrm>
            <a:off x="-148851" y="-1928850"/>
            <a:ext cx="1791861" cy="553261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softEdge rad="635000"/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14 Rectángulo"/>
          <p:cNvSpPr/>
          <p:nvPr/>
        </p:nvSpPr>
        <p:spPr bwMode="auto">
          <a:xfrm>
            <a:off x="-341246" y="-2357454"/>
            <a:ext cx="2534894" cy="553261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softEdge rad="635000"/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15 Rectángulo"/>
          <p:cNvSpPr/>
          <p:nvPr/>
        </p:nvSpPr>
        <p:spPr bwMode="auto">
          <a:xfrm>
            <a:off x="-714412" y="-1357346"/>
            <a:ext cx="3071866" cy="742955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softEdge rad="635000"/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16 CuadroTexto"/>
          <p:cNvSpPr txBox="1"/>
          <p:nvPr/>
        </p:nvSpPr>
        <p:spPr>
          <a:xfrm>
            <a:off x="6245257" y="5929330"/>
            <a:ext cx="511743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900" dirty="0" err="1" smtClean="0">
                <a:solidFill>
                  <a:srgbClr val="FF0000"/>
                </a:solidFill>
                <a:latin typeface="Monotype Corsiva" pitchFamily="66" charset="0"/>
              </a:rPr>
              <a:t>Pac-Jaz</a:t>
            </a:r>
            <a:endParaRPr lang="es-ES" dirty="0" smtClean="0">
              <a:solidFill>
                <a:srgbClr val="FF0000"/>
              </a:solidFill>
              <a:latin typeface="Monotype Corsiva" pitchFamily="66" charset="0"/>
            </a:endParaRPr>
          </a:p>
          <a:p>
            <a:endParaRPr lang="es-ES" dirty="0"/>
          </a:p>
        </p:txBody>
      </p:sp>
    </p:spTree>
  </p:cSld>
  <p:clrMapOvr>
    <a:masterClrMapping/>
  </p:clrMapOvr>
  <p:transition spd="med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17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17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>
            <a:blip r:embed="rId2">
              <a:lum bright="-20000" contrast="20000"/>
            </a:blip>
            <a:stretch>
              <a:fillRect/>
            </a:stretch>
          </a:blipFill>
        </p:spPr>
        <p:txBody>
          <a:bodyPr/>
          <a:lstStyle/>
          <a:p>
            <a:endParaRPr lang="es-ES" dirty="0"/>
          </a:p>
        </p:txBody>
      </p:sp>
      <p:pic>
        <p:nvPicPr>
          <p:cNvPr id="4" name="Picture 4" descr="109410800"/>
          <p:cNvPicPr>
            <a:picLocks noChangeAspect="1" noChangeArrowheads="1"/>
          </p:cNvPicPr>
          <p:nvPr/>
        </p:nvPicPr>
        <p:blipFill>
          <a:blip r:embed="rId3">
            <a:lum bright="10000" contrast="10000"/>
          </a:blip>
          <a:srcRect/>
          <a:stretch>
            <a:fillRect/>
          </a:stretch>
        </p:blipFill>
        <p:spPr bwMode="auto">
          <a:xfrm>
            <a:off x="1714480" y="0"/>
            <a:ext cx="6286512" cy="6221688"/>
          </a:xfrm>
          <a:prstGeom prst="ellipse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CuadroTexto"/>
          <p:cNvSpPr txBox="1"/>
          <p:nvPr/>
        </p:nvSpPr>
        <p:spPr>
          <a:xfrm>
            <a:off x="5918871" y="6072206"/>
            <a:ext cx="297549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Francisco del Olmo-Jazmín</a:t>
            </a:r>
            <a:endParaRPr lang="es-ES" sz="16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7959769" y="2714620"/>
            <a:ext cx="511743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900" dirty="0" err="1" smtClean="0">
                <a:solidFill>
                  <a:srgbClr val="FF0000"/>
                </a:solidFill>
                <a:latin typeface="Monotype Corsiva" pitchFamily="66" charset="0"/>
              </a:rPr>
              <a:t>Pac-Jaz</a:t>
            </a:r>
            <a:endParaRPr lang="es-ES" sz="900" dirty="0" smtClean="0">
              <a:solidFill>
                <a:srgbClr val="FF0000"/>
              </a:solidFill>
              <a:latin typeface="Monotype Corsiva" pitchFamily="66" charset="0"/>
            </a:endParaRPr>
          </a:p>
          <a:p>
            <a:endParaRPr lang="es-ES" dirty="0"/>
          </a:p>
        </p:txBody>
      </p:sp>
    </p:spTree>
  </p:cSld>
  <p:clrMapOvr>
    <a:masterClrMapping/>
  </p:clrMapOvr>
  <p:transition spd="med" advTm="1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0"/>
                            </p:stCondLst>
                            <p:childTnLst>
                              <p:par>
                                <p:cTn id="8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0" dur="8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1" dur="80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80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  <p:bldP spid="5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867400"/>
            <a:ext cx="3811588" cy="546100"/>
          </a:xfrm>
          <a:prstGeom prst="rect">
            <a:avLst/>
          </a:prstGeom>
          <a:noFill/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276" name="Rectangle 12"/>
          <p:cNvSpPr>
            <a:spLocks noChangeArrowheads="1"/>
          </p:cNvSpPr>
          <p:nvPr/>
        </p:nvSpPr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571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691" name="Group 427"/>
          <p:cNvGraphicFramePr>
            <a:graphicFrameLocks noGrp="1"/>
          </p:cNvGraphicFramePr>
          <p:nvPr/>
        </p:nvGraphicFramePr>
        <p:xfrm>
          <a:off x="5029200" y="3352800"/>
          <a:ext cx="3200400" cy="1531112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84" name="Group 420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30"/>
          </p:cNvPr>
          <p:cNvPicPr>
            <a:picLocks noChangeAspect="1" noChangeArrowheads="1"/>
          </p:cNvPicPr>
          <p:nvPr/>
        </p:nvPicPr>
        <p:blipFill>
          <a:blip r:embed="rId31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sp>
        <p:nvSpPr>
          <p:cNvPr id="11694" name="Rectangle 430"/>
          <p:cNvSpPr>
            <a:spLocks noChangeArrowheads="1"/>
          </p:cNvSpPr>
          <p:nvPr/>
        </p:nvSpPr>
        <p:spPr bwMode="auto">
          <a:xfrm>
            <a:off x="2667000" y="5867400"/>
            <a:ext cx="3810000" cy="5334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600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ANZA DEL FUEGO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cs typeface="Arial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cs typeface="Arial" pitchFamily="34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DANZA DEL FUEGO</Template>
  <TotalTime>0</TotalTime>
  <Words>95</Words>
  <Application>Microsoft Office PowerPoint</Application>
  <PresentationFormat>Presentación en pantalla (4:3)</PresentationFormat>
  <Paragraphs>59</Paragraphs>
  <Slides>29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29</vt:i4>
      </vt:variant>
    </vt:vector>
  </HeadingPairs>
  <TitlesOfParts>
    <vt:vector size="31" baseType="lpstr">
      <vt:lpstr>DANZA DEL FUEGO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2012-06-21T13:05:53Z</dcterms:created>
  <dcterms:modified xsi:type="dcterms:W3CDTF">2012-06-21T13:11:59Z</dcterms:modified>
</cp:coreProperties>
</file>