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9" r:id="rId4"/>
    <p:sldId id="298" r:id="rId5"/>
    <p:sldId id="297" r:id="rId6"/>
    <p:sldId id="296" r:id="rId7"/>
    <p:sldId id="295" r:id="rId8"/>
    <p:sldId id="294" r:id="rId9"/>
    <p:sldId id="293" r:id="rId10"/>
    <p:sldId id="292" r:id="rId11"/>
    <p:sldId id="291" r:id="rId12"/>
    <p:sldId id="290" r:id="rId13"/>
    <p:sldId id="289" r:id="rId14"/>
    <p:sldId id="288" r:id="rId15"/>
    <p:sldId id="287" r:id="rId16"/>
    <p:sldId id="286" r:id="rId17"/>
    <p:sldId id="285" r:id="rId18"/>
    <p:sldId id="283" r:id="rId19"/>
    <p:sldId id="284" r:id="rId20"/>
    <p:sldId id="282" r:id="rId21"/>
    <p:sldId id="281" r:id="rId22"/>
    <p:sldId id="280" r:id="rId23"/>
    <p:sldId id="279" r:id="rId24"/>
    <p:sldId id="310" r:id="rId25"/>
    <p:sldId id="309" r:id="rId26"/>
    <p:sldId id="308" r:id="rId27"/>
    <p:sldId id="307" r:id="rId28"/>
    <p:sldId id="306" r:id="rId29"/>
    <p:sldId id="305" r:id="rId30"/>
    <p:sldId id="304" r:id="rId31"/>
    <p:sldId id="303" r:id="rId32"/>
    <p:sldId id="302" r:id="rId33"/>
    <p:sldId id="301" r:id="rId34"/>
    <p:sldId id="300" r:id="rId35"/>
    <p:sldId id="278" r:id="rId36"/>
    <p:sldId id="277" r:id="rId37"/>
    <p:sldId id="276" r:id="rId38"/>
    <p:sldId id="275" r:id="rId39"/>
    <p:sldId id="274" r:id="rId40"/>
    <p:sldId id="273" r:id="rId41"/>
    <p:sldId id="272" r:id="rId42"/>
    <p:sldId id="271" r:id="rId43"/>
    <p:sldId id="270" r:id="rId44"/>
    <p:sldId id="269" r:id="rId45"/>
    <p:sldId id="268" r:id="rId46"/>
    <p:sldId id="267" r:id="rId47"/>
    <p:sldId id="266" r:id="rId48"/>
    <p:sldId id="265" r:id="rId49"/>
    <p:sldId id="264" r:id="rId50"/>
    <p:sldId id="263" r:id="rId51"/>
    <p:sldId id="262" r:id="rId52"/>
    <p:sldId id="311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KWfpXU8S/S6NJayFsjRXA==" hashData="P5Yceb4CUkcnYamds+seQ7PyTQ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025C0-6BD3-4C6B-BB3A-07EE9AEBAA5B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1A558-8AA5-4691-966C-C57BD29ACD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025C0-6BD3-4C6B-BB3A-07EE9AEBAA5B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1A558-8AA5-4691-966C-C57BD29ACD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025C0-6BD3-4C6B-BB3A-07EE9AEBAA5B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1A558-8AA5-4691-966C-C57BD29ACD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025C0-6BD3-4C6B-BB3A-07EE9AEBAA5B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1A558-8AA5-4691-966C-C57BD29ACD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025C0-6BD3-4C6B-BB3A-07EE9AEBAA5B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1A558-8AA5-4691-966C-C57BD29ACD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025C0-6BD3-4C6B-BB3A-07EE9AEBAA5B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1A558-8AA5-4691-966C-C57BD29ACD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025C0-6BD3-4C6B-BB3A-07EE9AEBAA5B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1A558-8AA5-4691-966C-C57BD29ACD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025C0-6BD3-4C6B-BB3A-07EE9AEBAA5B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1A558-8AA5-4691-966C-C57BD29ACD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025C0-6BD3-4C6B-BB3A-07EE9AEBAA5B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1A558-8AA5-4691-966C-C57BD29ACD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025C0-6BD3-4C6B-BB3A-07EE9AEBAA5B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1A558-8AA5-4691-966C-C57BD29ACD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025C0-6BD3-4C6B-BB3A-07EE9AEBAA5B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1A558-8AA5-4691-966C-C57BD29ACD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D19883-F827-4533-870E-C7C04FD3E58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025C0-6BD3-4C6B-BB3A-07EE9AEBAA5B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1A558-8AA5-4691-966C-C57BD29ACD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42C6C29-B89A-4DBE-B47A-B84CCD66BF2C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checker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f48f53e59944b001c19e7aa0385389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  <p:pic>
        <p:nvPicPr>
          <p:cNvPr id="6451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4664"/>
            <a:ext cx="7050815" cy="1124744"/>
          </a:xfrm>
          <a:prstGeom prst="rect">
            <a:avLst/>
          </a:prstGeom>
          <a:noFill/>
        </p:spPr>
      </p:pic>
      <p:pic>
        <p:nvPicPr>
          <p:cNvPr id="6451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844824"/>
            <a:ext cx="914400" cy="885825"/>
          </a:xfrm>
          <a:prstGeom prst="rect">
            <a:avLst/>
          </a:prstGeom>
          <a:noFill/>
        </p:spPr>
      </p:pic>
      <p:pic>
        <p:nvPicPr>
          <p:cNvPr id="64520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24475" y="0"/>
            <a:ext cx="3819525" cy="381001"/>
          </a:xfrm>
          <a:prstGeom prst="rect">
            <a:avLst/>
          </a:prstGeom>
          <a:noFill/>
        </p:spPr>
      </p:pic>
      <p:pic>
        <p:nvPicPr>
          <p:cNvPr id="64522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10300" y="6476999"/>
            <a:ext cx="2933700" cy="381001"/>
          </a:xfrm>
          <a:prstGeom prst="rect">
            <a:avLst/>
          </a:prstGeom>
          <a:noFill/>
        </p:spPr>
      </p:pic>
      <p:pic>
        <p:nvPicPr>
          <p:cNvPr id="64524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3728" y="5301208"/>
            <a:ext cx="54959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/>
    <p:sndAc>
      <p:stSnd>
        <p:snd r:embed="rId2" name="el alma de la montaña - (música de relajación) - (encantamiento)(2)(4)49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b76bf81d9973275af57bf9ccf03865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767a15bb5b21c47d7646b4ecf9c54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e7f8680153ed8b27657c322517e04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c3153f0d97223b3f9bcbccd4fa74f2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b67bcb9d4f69d8bc57806a6bd4547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e56ede1dc38a2153a70f302e9ecb8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edc176aa15eaec5a7c3a281c9f9ab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71673e74b4147ef307d27604943bf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cdf2f5405231a2c62c801b54bf23d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b028c91602f2ea84c52ee6118e9185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c09b9dead2f7c354b98f19093b2f5b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f4423ec98692738267366d70cf0185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aa030a32ae587571be04f8887e30b2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f2e833654a40ba9f3cea14b2431422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fb89b69c49280458da5eee5aae05f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d4d45205d9bfaa75be584f1fc73e8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ca6f5e60cc2197d7d16c348b99af6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c274d1544e0d7d5c17d5baee1534e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1f35486361789e3da7b34f7f26137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d44191b8c3cbf59fe3386ed1dcbd4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bcb3c390c9e057f7ade940216bd50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b0ea352136e2542b9051478cc9606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cae5e49f638111c3921ca5038082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79f88409f53cc58876b1866a82400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78d04614d9a7ab477f953313680ff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62bbb380c3453d79a5ccaaf14a726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6832cef366d8f2a98d593005337a37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9059f27c2a80326e4563686c30799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18023a125c58df3d4cc8cffc01de2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5305321f8d231dcf41d048e49fc9f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8620"/>
            <a:ext cx="9144000" cy="608076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8ffafa62b34c0567a3f8060ada18f3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288"/>
            <a:ext cx="9144000" cy="6821424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48fe26fc65aa553f37ea52c39cd6b4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e51959182af2b3e689ff22c84c97ae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f60fa7982832b97fab13f81cc9e6d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3d465c9fd54367b909484f99c80c1d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7f23bd11e663e0f99bbf0a5a10231f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f62ddde85f24d0f6832de263ba38f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768de5618202bb94f2c444a7c5a75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802af5431ad9b3d25f47a4fad9f9f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484c0342eb726bd1e8f3641c808dc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ed56b17587ef9a999d6e6a5ae1a41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bf48eda7e8fed7f4d290a400a7c98d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c773bc834553426333cbe5ec3770c5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5f4a4d812b55aa9fe47d7b3b923348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f789af3ec8b9a16e6dd92c72b50c8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6406567f04031f0a74d5ba56acc24b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b5648c968fd8cc64b78693c7b74a3d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d68304a01fb4029445d2adb669f253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19d23b3a8ed6f3a37196b11cdfa1e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9000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2013-04-16T20:23:42Z</dcterms:created>
  <dcterms:modified xsi:type="dcterms:W3CDTF">2013-04-17T22:21:35Z</dcterms:modified>
</cp:coreProperties>
</file>