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6" r:id="rId4"/>
    <p:sldId id="289" r:id="rId5"/>
    <p:sldId id="288" r:id="rId6"/>
    <p:sldId id="287" r:id="rId7"/>
    <p:sldId id="286" r:id="rId8"/>
    <p:sldId id="285" r:id="rId9"/>
    <p:sldId id="284" r:id="rId10"/>
    <p:sldId id="283" r:id="rId11"/>
    <p:sldId id="282" r:id="rId12"/>
    <p:sldId id="281" r:id="rId13"/>
    <p:sldId id="280" r:id="rId14"/>
    <p:sldId id="279" r:id="rId15"/>
    <p:sldId id="278" r:id="rId16"/>
    <p:sldId id="277" r:id="rId17"/>
    <p:sldId id="276" r:id="rId18"/>
    <p:sldId id="275" r:id="rId19"/>
    <p:sldId id="274" r:id="rId20"/>
    <p:sldId id="273" r:id="rId21"/>
    <p:sldId id="271" r:id="rId22"/>
    <p:sldId id="272" r:id="rId23"/>
    <p:sldId id="270" r:id="rId24"/>
    <p:sldId id="269" r:id="rId25"/>
    <p:sldId id="268" r:id="rId26"/>
    <p:sldId id="305" r:id="rId27"/>
    <p:sldId id="304" r:id="rId28"/>
    <p:sldId id="303" r:id="rId29"/>
    <p:sldId id="302" r:id="rId30"/>
    <p:sldId id="301" r:id="rId31"/>
    <p:sldId id="300" r:id="rId32"/>
    <p:sldId id="299" r:id="rId33"/>
    <p:sldId id="298" r:id="rId34"/>
    <p:sldId id="297" r:id="rId35"/>
    <p:sldId id="296" r:id="rId36"/>
    <p:sldId id="295" r:id="rId37"/>
    <p:sldId id="294" r:id="rId38"/>
    <p:sldId id="293" r:id="rId39"/>
    <p:sldId id="292" r:id="rId40"/>
    <p:sldId id="291" r:id="rId41"/>
    <p:sldId id="290" r:id="rId42"/>
    <p:sldId id="267" r:id="rId43"/>
    <p:sldId id="266" r:id="rId44"/>
    <p:sldId id="265" r:id="rId45"/>
    <p:sldId id="264" r:id="rId46"/>
    <p:sldId id="263" r:id="rId47"/>
    <p:sldId id="262" r:id="rId48"/>
    <p:sldId id="261" r:id="rId49"/>
    <p:sldId id="260" r:id="rId50"/>
    <p:sldId id="259" r:id="rId51"/>
    <p:sldId id="258" r:id="rId52"/>
    <p:sldId id="307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4xgAth1/qBs9/9VBeD+eA==" hashData="38qGhw7zl7D9KqOgAfvuyohhOz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437DF-953D-448C-B805-C184DA0E5FF8}" type="datetimeFigureOut">
              <a:rPr lang="es-ES" smtClean="0"/>
              <a:pPr/>
              <a:t>16/04/2013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8D5C7-7650-40FF-A60B-3BDE2C6522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437DF-953D-448C-B805-C184DA0E5FF8}" type="datetimeFigureOut">
              <a:rPr lang="es-ES" smtClean="0"/>
              <a:pPr/>
              <a:t>16/04/2013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8D5C7-7650-40FF-A60B-3BDE2C6522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437DF-953D-448C-B805-C184DA0E5FF8}" type="datetimeFigureOut">
              <a:rPr lang="es-ES" smtClean="0"/>
              <a:pPr/>
              <a:t>16/04/2013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8D5C7-7650-40FF-A60B-3BDE2C6522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437DF-953D-448C-B805-C184DA0E5FF8}" type="datetimeFigureOut">
              <a:rPr lang="es-ES" smtClean="0"/>
              <a:pPr/>
              <a:t>16/04/2013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8D5C7-7650-40FF-A60B-3BDE2C6522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437DF-953D-448C-B805-C184DA0E5FF8}" type="datetimeFigureOut">
              <a:rPr lang="es-ES" smtClean="0"/>
              <a:pPr/>
              <a:t>16/04/2013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8D5C7-7650-40FF-A60B-3BDE2C6522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437DF-953D-448C-B805-C184DA0E5FF8}" type="datetimeFigureOut">
              <a:rPr lang="es-ES" smtClean="0"/>
              <a:pPr/>
              <a:t>16/04/2013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8D5C7-7650-40FF-A60B-3BDE2C6522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437DF-953D-448C-B805-C184DA0E5FF8}" type="datetimeFigureOut">
              <a:rPr lang="es-ES" smtClean="0"/>
              <a:pPr/>
              <a:t>16/04/2013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8D5C7-7650-40FF-A60B-3BDE2C6522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437DF-953D-448C-B805-C184DA0E5FF8}" type="datetimeFigureOut">
              <a:rPr lang="es-ES" smtClean="0"/>
              <a:pPr/>
              <a:t>16/04/2013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8D5C7-7650-40FF-A60B-3BDE2C6522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437DF-953D-448C-B805-C184DA0E5FF8}" type="datetimeFigureOut">
              <a:rPr lang="es-ES" smtClean="0"/>
              <a:pPr/>
              <a:t>16/04/2013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8D5C7-7650-40FF-A60B-3BDE2C6522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437DF-953D-448C-B805-C184DA0E5FF8}" type="datetimeFigureOut">
              <a:rPr lang="es-ES" smtClean="0"/>
              <a:pPr/>
              <a:t>16/04/2013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8D5C7-7650-40FF-A60B-3BDE2C6522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437DF-953D-448C-B805-C184DA0E5FF8}" type="datetimeFigureOut">
              <a:rPr lang="es-ES" smtClean="0"/>
              <a:pPr/>
              <a:t>16/04/2013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8D5C7-7650-40FF-A60B-3BDE2C6522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05B713-A3C2-4E96-9391-783616D4B79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5437DF-953D-448C-B805-C184DA0E5FF8}" type="datetimeFigureOut">
              <a:rPr lang="es-ES" smtClean="0"/>
              <a:pPr/>
              <a:t>16/04/2013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C8D5C7-7650-40FF-A60B-3BDE2C6522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2015248-F893-402C-8B6F-0A734EF5568E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5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vajillas\armas blancas\ef48f53e59944b001c19e7aa0385389d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noFill/>
        </p:spPr>
      </p:pic>
      <p:pic>
        <p:nvPicPr>
          <p:cNvPr id="5128" name="Picture 8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2204864"/>
            <a:ext cx="914400" cy="885825"/>
          </a:xfrm>
          <a:prstGeom prst="rect">
            <a:avLst/>
          </a:prstGeom>
          <a:noFill/>
        </p:spPr>
      </p:pic>
      <p:pic>
        <p:nvPicPr>
          <p:cNvPr id="5130" name="Picture 10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476672"/>
            <a:ext cx="5553075" cy="885825"/>
          </a:xfrm>
          <a:prstGeom prst="rect">
            <a:avLst/>
          </a:prstGeom>
          <a:noFill/>
        </p:spPr>
      </p:pic>
      <p:pic>
        <p:nvPicPr>
          <p:cNvPr id="5134" name="Picture 14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23728" y="5229200"/>
            <a:ext cx="5328592" cy="1074965"/>
          </a:xfrm>
          <a:prstGeom prst="rect">
            <a:avLst/>
          </a:prstGeom>
          <a:noFill/>
        </p:spPr>
      </p:pic>
      <p:pic>
        <p:nvPicPr>
          <p:cNvPr id="5136" name="Picture 16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24475" y="0"/>
            <a:ext cx="3819525" cy="381001"/>
          </a:xfrm>
          <a:prstGeom prst="rect">
            <a:avLst/>
          </a:prstGeom>
          <a:noFill/>
        </p:spPr>
      </p:pic>
      <p:pic>
        <p:nvPicPr>
          <p:cNvPr id="5138" name="Picture 18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10300" y="6476999"/>
            <a:ext cx="2933700" cy="381001"/>
          </a:xfrm>
          <a:prstGeom prst="rect">
            <a:avLst/>
          </a:prstGeom>
          <a:noFill/>
        </p:spPr>
      </p:pic>
      <p:pic>
        <p:nvPicPr>
          <p:cNvPr id="5139" name="Picture 19" descr="C:\Users\Usuario\Downloads\ZNECESARIO PARA PPS\MUSICA QUE SE MUEVE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6503479"/>
            <a:ext cx="2699792" cy="354521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circle/>
    <p:sndAc>
      <p:stSnd>
        <p:snd r:embed="rId2" name="05 - bebu silvetti - lluvia de primave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cc3e5017edf7d0807acf26c6b8e45d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db522c99ec062d8f9d6389fd7278b9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3f65612d3e743205b080d916660073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c4d7d17efa90224c09adec6a254bef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f418677bad8f95e9ce82cd335f4021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aae91e7288001e9a1fbc5ad0982da9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6d0a881254f5c9f6e104bd4c4046b9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aae91e7288001e9a1fbc5ad0982da9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cfc2b3e024e5a129edc5c19fc3e17d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b26d5cdedb11a4725f43554b300d88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f0aee0eeb162627d55b227bf978bd5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vajillas\armas blancas\ef48f53e59944b001c19e7aa0385389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a66c083e63d2b0ad32a774cd804528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c696c70a587399456ee942a9819b0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e79fe7b8ca9398be933da0fde09c48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fb325649a9c4e5a0fbd2a4c3205a46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d70a077e18377e93fc666c9f734fbc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1a1e3ab6a92ce6f789331a52e109c1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4ba3fa5175db6e4258bfb8ae4e49ae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9ea9618d9565f4d7160d8fc344aa94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1c2175e54b01925edee9305f161c84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254" y="0"/>
            <a:ext cx="9095491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1d6249f814940a91cb1ff9d60b843d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9e349465aca88f9d9149fb51f76b73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7fd1d20c07e6bbe5bec672306180f3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9cc9f4aa3f60e79bf865493906cfdc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631fbea6045ff46b3712f509af2fd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65bf8d94ed292c9a082bf24e673c80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85d60049780e51ca0b91eaa43f5dde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909dc2bb615f90c6031de8b97a659c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1665b151a0f274a6e9216cad9c0a53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1741b2ed6332bb44876a729250f70ec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78749ef82b4efa17e152d5789b1ade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7688d726174537d393ab58eed12bf64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6179cc034edf9332e636ad8a376f45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82810da66ce2f9a3675fe991177ba2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1991fba597fad5fe159a5f185587e4c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511797401cba35148ca083d1756516c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1e2538fb11ee2adcac3384bb2b9f74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02282748125d4647b48dd5c9b5c536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39e69afce39870e2a2e0239da9c23b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ce2387e0f1a3b7c517776791d32456c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7302cf1066002b5d9cfad7ee5578be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vajillas\armas blancas\d30c51228caeb636fafff599baced44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c16aa5a9646be40d4696bbccde9ea9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vajillas\armas blancas\d0bfbd2e9abaa71cde735f3976a90b2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0062e6ff8dd8cd83797b4098823302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vajillas\armas blancas\ff563a7aeed53cb5c3f13eb7920f67c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dcf4a673368ce9e38c519774dde5be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e51959182af2b3e689ff22c84c97ae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7300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60</Words>
  <Application>Microsoft Office PowerPoint</Application>
  <PresentationFormat>Presentación en pantalla (4:3)</PresentationFormat>
  <Paragraphs>28</Paragraphs>
  <Slides>51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6</cp:revision>
  <dcterms:created xsi:type="dcterms:W3CDTF">2013-04-16T10:56:04Z</dcterms:created>
  <dcterms:modified xsi:type="dcterms:W3CDTF">2013-04-16T11:58:10Z</dcterms:modified>
</cp:coreProperties>
</file>