
<file path=[Content_Types].xml><?xml version="1.0" encoding="utf-8"?>
<Types xmlns="http://schemas.openxmlformats.org/package/2006/content-types">
  <Default Extension="bin" ContentType="audio/unknown"/>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85" r:id="rId1"/>
    <p:sldMasterId id="2147483870" r:id="rId2"/>
  </p:sldMasterIdLst>
  <p:notesMasterIdLst>
    <p:notesMasterId r:id="rId60"/>
  </p:notesMasterIdLst>
  <p:sldIdLst>
    <p:sldId id="319" r:id="rId3"/>
    <p:sldId id="342" r:id="rId4"/>
    <p:sldId id="339" r:id="rId5"/>
    <p:sldId id="340" r:id="rId6"/>
    <p:sldId id="258" r:id="rId7"/>
    <p:sldId id="266" r:id="rId8"/>
    <p:sldId id="341" r:id="rId9"/>
    <p:sldId id="264" r:id="rId10"/>
    <p:sldId id="288" r:id="rId11"/>
    <p:sldId id="265" r:id="rId12"/>
    <p:sldId id="267" r:id="rId13"/>
    <p:sldId id="268" r:id="rId14"/>
    <p:sldId id="269" r:id="rId15"/>
    <p:sldId id="275" r:id="rId16"/>
    <p:sldId id="270" r:id="rId17"/>
    <p:sldId id="271" r:id="rId18"/>
    <p:sldId id="272" r:id="rId19"/>
    <p:sldId id="274" r:id="rId20"/>
    <p:sldId id="276" r:id="rId21"/>
    <p:sldId id="277" r:id="rId22"/>
    <p:sldId id="278" r:id="rId23"/>
    <p:sldId id="279" r:id="rId24"/>
    <p:sldId id="280" r:id="rId25"/>
    <p:sldId id="283" r:id="rId26"/>
    <p:sldId id="285" r:id="rId27"/>
    <p:sldId id="286" r:id="rId28"/>
    <p:sldId id="287" r:id="rId29"/>
    <p:sldId id="289" r:id="rId30"/>
    <p:sldId id="291" r:id="rId31"/>
    <p:sldId id="284" r:id="rId32"/>
    <p:sldId id="292" r:id="rId33"/>
    <p:sldId id="294" r:id="rId34"/>
    <p:sldId id="297" r:id="rId35"/>
    <p:sldId id="260" r:id="rId36"/>
    <p:sldId id="290" r:id="rId37"/>
    <p:sldId id="293" r:id="rId38"/>
    <p:sldId id="295" r:id="rId39"/>
    <p:sldId id="262" r:id="rId40"/>
    <p:sldId id="298" r:id="rId41"/>
    <p:sldId id="296" r:id="rId42"/>
    <p:sldId id="317" r:id="rId43"/>
    <p:sldId id="321" r:id="rId44"/>
    <p:sldId id="322" r:id="rId45"/>
    <p:sldId id="323" r:id="rId46"/>
    <p:sldId id="324" r:id="rId47"/>
    <p:sldId id="325" r:id="rId48"/>
    <p:sldId id="326" r:id="rId49"/>
    <p:sldId id="327" r:id="rId50"/>
    <p:sldId id="328" r:id="rId51"/>
    <p:sldId id="329" r:id="rId52"/>
    <p:sldId id="330" r:id="rId53"/>
    <p:sldId id="331" r:id="rId54"/>
    <p:sldId id="334" r:id="rId55"/>
    <p:sldId id="338" r:id="rId56"/>
    <p:sldId id="337" r:id="rId57"/>
    <p:sldId id="320" r:id="rId58"/>
    <p:sldId id="343" r:id="rId59"/>
  </p:sldIdLst>
  <p:sldSz cx="9144000" cy="5715000" type="screen16x10"/>
  <p:notesSz cx="6858000" cy="9144000"/>
  <p:photoAlbum/>
  <p:defaultTextStyle>
    <a:defPPr>
      <a:defRPr lang="es-PE"/>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modifyVerifier cryptProviderType="rsaFull" cryptAlgorithmClass="hash" cryptAlgorithmType="typeAny" cryptAlgorithmSid="4" spinCount="100000" saltData="qd3+Khmq/KouBTysqGXbuA==" hashData="FUMYmOP8Y2yEKGC8bg4ps48WU+w="/>
  <p:extLst>
    <p:ext uri="{EFAFB233-063F-42B5-8137-9DF3F51BA10A}">
      <p15:sldGuideLst xmlns:p15="http://schemas.microsoft.com/office/powerpoint/2012/main">
        <p15:guide id="1" orient="horz" pos="180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835017"/>
    <a:srgbClr val="663300"/>
    <a:srgbClr val="1750CF"/>
    <a:srgbClr val="FF33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7384" autoAdjust="0"/>
    <p:restoredTop sz="94660"/>
  </p:normalViewPr>
  <p:slideViewPr>
    <p:cSldViewPr>
      <p:cViewPr>
        <p:scale>
          <a:sx n="60" d="100"/>
          <a:sy n="60" d="100"/>
        </p:scale>
        <p:origin x="523" y="331"/>
      </p:cViewPr>
      <p:guideLst>
        <p:guide orient="horz" pos="180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theme" Target="theme/theme1.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presProps" Target="pres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notesMaster" Target="notesMasters/notesMaster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tableStyles" Target="tableStyles.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wrap="square" lIns="91440" tIns="45720" rIns="91440" bIns="45720" numCol="1" anchor="t" anchorCtr="0" compatLnSpc="1">
            <a:prstTxWarp prst="textNoShape">
              <a:avLst/>
            </a:prstTxWarp>
          </a:bodyPr>
          <a:lstStyle>
            <a:lvl1pPr>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wrap="square" lIns="91440" tIns="45720" rIns="91440" bIns="45720" numCol="1" anchor="t" anchorCtr="0" compatLnSpc="1">
            <a:prstTxWarp prst="textNoShape">
              <a:avLst/>
            </a:prstTxWarp>
          </a:bodyPr>
          <a:lstStyle>
            <a:lvl1pPr algn="r">
              <a:defRPr sz="1200"/>
            </a:lvl1pPr>
          </a:lstStyle>
          <a:p>
            <a:fld id="{D18B98B5-BAED-4D8E-B32B-EFB8BCD31E43}" type="datetimeFigureOut">
              <a:rPr lang="es-ES"/>
              <a:pPr/>
              <a:t>02/05/2026</a:t>
            </a:fld>
            <a:endParaRPr lang="es-ES"/>
          </a:p>
        </p:txBody>
      </p:sp>
      <p:sp>
        <p:nvSpPr>
          <p:cNvPr id="4" name="3 Marcador de imagen de diapositiva"/>
          <p:cNvSpPr>
            <a:spLocks noGrp="1" noRot="1" noChangeAspect="1"/>
          </p:cNvSpPr>
          <p:nvPr>
            <p:ph type="sldImg" idx="2"/>
          </p:nvPr>
        </p:nvSpPr>
        <p:spPr>
          <a:xfrm>
            <a:off x="685800" y="685800"/>
            <a:ext cx="5486400" cy="3429000"/>
          </a:xfrm>
          <a:prstGeom prst="rect">
            <a:avLst/>
          </a:prstGeom>
          <a:noFill/>
          <a:ln w="12700">
            <a:solidFill>
              <a:prstClr val="black"/>
            </a:solidFill>
          </a:ln>
        </p:spPr>
        <p:txBody>
          <a:bodyPr vert="horz" lIns="91440" tIns="45720" rIns="91440" bIns="45720" rtlCol="0" anchor="ctr"/>
          <a:lstStyle/>
          <a:p>
            <a:pPr lvl="0"/>
            <a:endParaRPr lang="es-ES" noProof="0" smtClean="0"/>
          </a:p>
        </p:txBody>
      </p:sp>
      <p:sp>
        <p:nvSpPr>
          <p:cNvPr id="5" name="4 Marcador de notas"/>
          <p:cNvSpPr>
            <a:spLocks noGrp="1"/>
          </p:cNvSpPr>
          <p:nvPr>
            <p:ph type="body" sz="quarter" idx="3"/>
          </p:nvPr>
        </p:nvSpPr>
        <p:spPr>
          <a:xfrm>
            <a:off x="685800" y="4343400"/>
            <a:ext cx="5486400" cy="4114800"/>
          </a:xfrm>
          <a:prstGeom prst="rect">
            <a:avLst/>
          </a:prstGeom>
        </p:spPr>
        <p:txBody>
          <a:bodyPr vert="horz" wrap="square" lIns="91440" tIns="45720" rIns="91440" bIns="45720" numCol="1" anchor="t" anchorCtr="0" compatLnSpc="1">
            <a:prstTxWarp prst="textNoShape">
              <a:avLst/>
            </a:prstTxWarp>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6" name="5 Marcador de pie de página"/>
          <p:cNvSpPr>
            <a:spLocks noGrp="1"/>
          </p:cNvSpPr>
          <p:nvPr>
            <p:ph type="ftr" sz="quarter" idx="4"/>
          </p:nvPr>
        </p:nvSpPr>
        <p:spPr>
          <a:xfrm>
            <a:off x="0" y="8685213"/>
            <a:ext cx="2971800" cy="457200"/>
          </a:xfrm>
          <a:prstGeom prst="rect">
            <a:avLst/>
          </a:prstGeom>
        </p:spPr>
        <p:txBody>
          <a:bodyPr vert="horz" wrap="square" lIns="91440" tIns="45720" rIns="91440" bIns="45720" numCol="1" anchor="b" anchorCtr="0" compatLnSpc="1">
            <a:prstTxWarp prst="textNoShape">
              <a:avLst/>
            </a:prstTxWarp>
          </a:bodyPr>
          <a:lstStyle>
            <a:lvl1pPr>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a:defRPr sz="1200"/>
            </a:lvl1pPr>
          </a:lstStyle>
          <a:p>
            <a:fld id="{4C2DE65B-8AAC-454C-B561-A018C31965BC}" type="slidenum">
              <a:rPr lang="es-ES"/>
              <a:pPr/>
              <a:t>‹Nº›</a:t>
            </a:fld>
            <a:endParaRPr lang="es-E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258"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96259" name="2 Marcador de notas"/>
          <p:cNvSpPr>
            <a:spLocks noGrp="1"/>
          </p:cNvSpPr>
          <p:nvPr>
            <p:ph type="body" idx="1"/>
          </p:nvPr>
        </p:nvSpPr>
        <p:spPr bwMode="auto">
          <a:noFill/>
        </p:spPr>
        <p:txBody>
          <a:bodyPr/>
          <a:lstStyle/>
          <a:p>
            <a:pPr eaLnBrk="1" hangingPunct="1">
              <a:spcBef>
                <a:spcPct val="0"/>
              </a:spcBef>
            </a:pPr>
            <a:endParaRPr lang="es-ES" smtClean="0"/>
          </a:p>
        </p:txBody>
      </p:sp>
      <p:sp>
        <p:nvSpPr>
          <p:cNvPr id="96260" name="3 Marcador de número de diapositiva"/>
          <p:cNvSpPr>
            <a:spLocks noGrp="1"/>
          </p:cNvSpPr>
          <p:nvPr>
            <p:ph type="sldNum" sz="quarter" idx="5"/>
          </p:nvPr>
        </p:nvSpPr>
        <p:spPr bwMode="auto">
          <a:noFill/>
          <a:ln>
            <a:miter lim="800000"/>
            <a:headEnd/>
            <a:tailEnd/>
          </a:ln>
        </p:spPr>
        <p:txBody>
          <a:bodyPr/>
          <a:lstStyle/>
          <a:p>
            <a:pPr defTabSz="912813"/>
            <a:fld id="{B903AD4D-EF05-4243-B344-89E6319F71E5}" type="slidenum">
              <a:rPr lang="es-ES_tradnl"/>
              <a:pPr defTabSz="912813"/>
              <a:t>3</a:t>
            </a:fld>
            <a:endParaRPr lang="es-ES_tradnl"/>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91139" name="2 Marcador de notas"/>
          <p:cNvSpPr>
            <a:spLocks noGrp="1"/>
          </p:cNvSpPr>
          <p:nvPr>
            <p:ph type="body" idx="1"/>
          </p:nvPr>
        </p:nvSpPr>
        <p:spPr bwMode="auto">
          <a:noFill/>
        </p:spPr>
        <p:txBody>
          <a:bodyPr/>
          <a:lstStyle/>
          <a:p>
            <a:pPr eaLnBrk="1" hangingPunct="1">
              <a:spcBef>
                <a:spcPct val="0"/>
              </a:spcBef>
            </a:pPr>
            <a:endParaRPr lang="es-ES" smtClean="0"/>
          </a:p>
        </p:txBody>
      </p:sp>
      <p:sp>
        <p:nvSpPr>
          <p:cNvPr id="91140" name="3 Marcador de número de diapositiva"/>
          <p:cNvSpPr>
            <a:spLocks noGrp="1"/>
          </p:cNvSpPr>
          <p:nvPr>
            <p:ph type="sldNum" sz="quarter" idx="5"/>
          </p:nvPr>
        </p:nvSpPr>
        <p:spPr bwMode="auto">
          <a:noFill/>
          <a:ln>
            <a:miter lim="800000"/>
            <a:headEnd/>
            <a:tailEnd/>
          </a:ln>
        </p:spPr>
        <p:txBody>
          <a:bodyPr/>
          <a:lstStyle/>
          <a:p>
            <a:pPr defTabSz="912813"/>
            <a:fld id="{57757080-6CE7-4559-9B92-CD755A016448}" type="slidenum">
              <a:rPr lang="es-ES_tradnl"/>
              <a:pPr defTabSz="912813"/>
              <a:t>43</a:t>
            </a:fld>
            <a:endParaRPr lang="es-ES_tradnl"/>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2"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92163" name="2 Marcador de notas"/>
          <p:cNvSpPr>
            <a:spLocks noGrp="1"/>
          </p:cNvSpPr>
          <p:nvPr>
            <p:ph type="body" idx="1"/>
          </p:nvPr>
        </p:nvSpPr>
        <p:spPr bwMode="auto">
          <a:noFill/>
        </p:spPr>
        <p:txBody>
          <a:bodyPr/>
          <a:lstStyle/>
          <a:p>
            <a:pPr eaLnBrk="1" hangingPunct="1">
              <a:spcBef>
                <a:spcPct val="0"/>
              </a:spcBef>
            </a:pPr>
            <a:endParaRPr lang="es-ES" smtClean="0"/>
          </a:p>
        </p:txBody>
      </p:sp>
      <p:sp>
        <p:nvSpPr>
          <p:cNvPr id="92164" name="3 Marcador de número de diapositiva"/>
          <p:cNvSpPr>
            <a:spLocks noGrp="1"/>
          </p:cNvSpPr>
          <p:nvPr>
            <p:ph type="sldNum" sz="quarter" idx="5"/>
          </p:nvPr>
        </p:nvSpPr>
        <p:spPr bwMode="auto">
          <a:noFill/>
          <a:ln>
            <a:miter lim="800000"/>
            <a:headEnd/>
            <a:tailEnd/>
          </a:ln>
        </p:spPr>
        <p:txBody>
          <a:bodyPr/>
          <a:lstStyle/>
          <a:p>
            <a:pPr defTabSz="912813"/>
            <a:fld id="{771E98E9-E920-4EAC-B7E4-931B7BEAC5ED}" type="slidenum">
              <a:rPr lang="es-ES_tradnl">
                <a:solidFill>
                  <a:srgbClr val="000000"/>
                </a:solidFill>
              </a:rPr>
              <a:pPr defTabSz="912813"/>
              <a:t>46</a:t>
            </a:fld>
            <a:endParaRPr lang="es-ES_tradnl">
              <a:solidFill>
                <a:srgbClr val="000000"/>
              </a:solidFill>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6"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93187" name="2 Marcador de notas"/>
          <p:cNvSpPr>
            <a:spLocks noGrp="1"/>
          </p:cNvSpPr>
          <p:nvPr>
            <p:ph type="body" idx="1"/>
          </p:nvPr>
        </p:nvSpPr>
        <p:spPr bwMode="auto">
          <a:noFill/>
        </p:spPr>
        <p:txBody>
          <a:bodyPr/>
          <a:lstStyle/>
          <a:p>
            <a:pPr eaLnBrk="1" hangingPunct="1">
              <a:spcBef>
                <a:spcPct val="0"/>
              </a:spcBef>
            </a:pPr>
            <a:endParaRPr lang="es-ES" smtClean="0"/>
          </a:p>
        </p:txBody>
      </p:sp>
      <p:sp>
        <p:nvSpPr>
          <p:cNvPr id="93188" name="3 Marcador de número de diapositiva"/>
          <p:cNvSpPr>
            <a:spLocks noGrp="1"/>
          </p:cNvSpPr>
          <p:nvPr>
            <p:ph type="sldNum" sz="quarter" idx="5"/>
          </p:nvPr>
        </p:nvSpPr>
        <p:spPr bwMode="auto">
          <a:noFill/>
          <a:ln>
            <a:miter lim="800000"/>
            <a:headEnd/>
            <a:tailEnd/>
          </a:ln>
        </p:spPr>
        <p:txBody>
          <a:bodyPr/>
          <a:lstStyle/>
          <a:p>
            <a:pPr defTabSz="912813"/>
            <a:fld id="{71F48644-25FB-4DD9-B5D3-E2D317037238}" type="slidenum">
              <a:rPr lang="es-ES_tradnl"/>
              <a:pPr defTabSz="912813"/>
              <a:t>47</a:t>
            </a:fld>
            <a:endParaRPr lang="es-ES_tradnl"/>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234"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95235" name="2 Marcador de notas"/>
          <p:cNvSpPr>
            <a:spLocks noGrp="1"/>
          </p:cNvSpPr>
          <p:nvPr>
            <p:ph type="body" idx="1"/>
          </p:nvPr>
        </p:nvSpPr>
        <p:spPr bwMode="auto">
          <a:noFill/>
        </p:spPr>
        <p:txBody>
          <a:bodyPr/>
          <a:lstStyle/>
          <a:p>
            <a:pPr eaLnBrk="1" hangingPunct="1">
              <a:spcBef>
                <a:spcPct val="0"/>
              </a:spcBef>
            </a:pPr>
            <a:endParaRPr lang="es-ES" smtClean="0"/>
          </a:p>
        </p:txBody>
      </p:sp>
      <p:sp>
        <p:nvSpPr>
          <p:cNvPr id="95236" name="3 Marcador de número de diapositiva"/>
          <p:cNvSpPr>
            <a:spLocks noGrp="1"/>
          </p:cNvSpPr>
          <p:nvPr>
            <p:ph type="sldNum" sz="quarter" idx="5"/>
          </p:nvPr>
        </p:nvSpPr>
        <p:spPr bwMode="auto">
          <a:noFill/>
          <a:ln>
            <a:miter lim="800000"/>
            <a:headEnd/>
            <a:tailEnd/>
          </a:ln>
        </p:spPr>
        <p:txBody>
          <a:bodyPr/>
          <a:lstStyle/>
          <a:p>
            <a:pPr defTabSz="912813"/>
            <a:fld id="{A49B0A40-FD44-458B-A343-E5720CB42257}" type="slidenum">
              <a:rPr lang="es-ES_tradnl"/>
              <a:pPr defTabSz="912813"/>
              <a:t>55</a:t>
            </a:fld>
            <a:endParaRPr lang="es-ES_tradnl"/>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spTree>
      <p:nvGrpSpPr>
        <p:cNvPr id="1" name=""/>
        <p:cNvGrpSpPr/>
        <p:nvPr/>
      </p:nvGrpSpPr>
      <p:grpSpPr>
        <a:xfrm>
          <a:off x="0" y="0"/>
          <a:ext cx="0" cy="0"/>
          <a:chOff x="0" y="0"/>
          <a:chExt cx="0" cy="0"/>
        </a:xfrm>
      </p:grpSpPr>
      <p:sp>
        <p:nvSpPr>
          <p:cNvPr id="4" name="3 Rectángulo"/>
          <p:cNvSpPr/>
          <p:nvPr/>
        </p:nvSpPr>
        <p:spPr>
          <a:xfrm>
            <a:off x="0" y="0"/>
            <a:ext cx="365125" cy="5711825"/>
          </a:xfrm>
          <a:prstGeom prst="rect">
            <a:avLst/>
          </a:prstGeom>
          <a:solidFill>
            <a:srgbClr val="FFFFFF">
              <a:alpha val="100000"/>
            </a:srgb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srgbClr val="FFFFFF"/>
              </a:solidFill>
              <a:cs typeface="Arial" charset="0"/>
            </a:endParaRPr>
          </a:p>
        </p:txBody>
      </p:sp>
      <p:sp>
        <p:nvSpPr>
          <p:cNvPr id="5" name="4 Rectángulo"/>
          <p:cNvSpPr/>
          <p:nvPr/>
        </p:nvSpPr>
        <p:spPr>
          <a:xfrm>
            <a:off x="309563" y="566738"/>
            <a:ext cx="46037" cy="30480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srgbClr val="FFFFFF"/>
              </a:solidFill>
              <a:cs typeface="Arial" charset="0"/>
            </a:endParaRPr>
          </a:p>
        </p:txBody>
      </p:sp>
      <p:sp>
        <p:nvSpPr>
          <p:cNvPr id="6" name="5 Rectángulo"/>
          <p:cNvSpPr/>
          <p:nvPr/>
        </p:nvSpPr>
        <p:spPr>
          <a:xfrm>
            <a:off x="268288" y="566738"/>
            <a:ext cx="28575" cy="30480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srgbClr val="FFFFFF"/>
              </a:solidFill>
              <a:cs typeface="Arial" charset="0"/>
            </a:endParaRPr>
          </a:p>
        </p:txBody>
      </p:sp>
      <p:sp>
        <p:nvSpPr>
          <p:cNvPr id="7" name="6 Rectángulo"/>
          <p:cNvSpPr/>
          <p:nvPr/>
        </p:nvSpPr>
        <p:spPr>
          <a:xfrm>
            <a:off x="249238" y="566738"/>
            <a:ext cx="9525" cy="30480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srgbClr val="FFFFFF"/>
              </a:solidFill>
              <a:cs typeface="Arial" charset="0"/>
            </a:endParaRPr>
          </a:p>
        </p:txBody>
      </p:sp>
      <p:sp>
        <p:nvSpPr>
          <p:cNvPr id="10" name="9 Rectángulo"/>
          <p:cNvSpPr/>
          <p:nvPr/>
        </p:nvSpPr>
        <p:spPr>
          <a:xfrm>
            <a:off x="222250" y="566738"/>
            <a:ext cx="7938" cy="30480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srgbClr val="FFFFFF"/>
              </a:solidFill>
              <a:cs typeface="Arial" charset="0"/>
            </a:endParaRPr>
          </a:p>
        </p:txBody>
      </p:sp>
      <p:sp>
        <p:nvSpPr>
          <p:cNvPr id="11" name="10 Rectángulo"/>
          <p:cNvSpPr/>
          <p:nvPr/>
        </p:nvSpPr>
        <p:spPr>
          <a:xfrm>
            <a:off x="255588" y="4206875"/>
            <a:ext cx="73025" cy="140970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srgbClr val="FFFFFF"/>
              </a:solidFill>
              <a:cs typeface="Arial" charset="0"/>
            </a:endParaRPr>
          </a:p>
        </p:txBody>
      </p:sp>
      <p:sp>
        <p:nvSpPr>
          <p:cNvPr id="12" name="11 Rectángulo"/>
          <p:cNvSpPr/>
          <p:nvPr/>
        </p:nvSpPr>
        <p:spPr>
          <a:xfrm>
            <a:off x="255588" y="3997325"/>
            <a:ext cx="73025" cy="190500"/>
          </a:xfrm>
          <a:prstGeom prst="rect">
            <a:avLst/>
          </a:prstGeom>
          <a:solidFill>
            <a:schemeClr val="accent3">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srgbClr val="FFFFFF"/>
              </a:solidFill>
              <a:cs typeface="Arial" charset="0"/>
            </a:endParaRPr>
          </a:p>
        </p:txBody>
      </p:sp>
      <p:sp>
        <p:nvSpPr>
          <p:cNvPr id="13" name="12 Rectángulo"/>
          <p:cNvSpPr/>
          <p:nvPr/>
        </p:nvSpPr>
        <p:spPr>
          <a:xfrm>
            <a:off x="255588" y="3863975"/>
            <a:ext cx="73025" cy="115888"/>
          </a:xfrm>
          <a:prstGeom prst="rect">
            <a:avLst/>
          </a:prstGeom>
          <a:solidFill>
            <a:schemeClr val="bg2"/>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srgbClr val="FFFFFF"/>
              </a:solidFill>
              <a:cs typeface="Arial" charset="0"/>
            </a:endParaRPr>
          </a:p>
        </p:txBody>
      </p:sp>
      <p:sp>
        <p:nvSpPr>
          <p:cNvPr id="14" name="13 Rectángulo"/>
          <p:cNvSpPr/>
          <p:nvPr/>
        </p:nvSpPr>
        <p:spPr>
          <a:xfrm>
            <a:off x="255588" y="3784600"/>
            <a:ext cx="73025" cy="61913"/>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srgbClr val="FFFFFF"/>
              </a:solidFill>
              <a:cs typeface="Arial" charset="0"/>
            </a:endParaRPr>
          </a:p>
        </p:txBody>
      </p:sp>
      <p:sp>
        <p:nvSpPr>
          <p:cNvPr id="8" name="7 Título"/>
          <p:cNvSpPr>
            <a:spLocks noGrp="1"/>
          </p:cNvSpPr>
          <p:nvPr>
            <p:ph type="ctrTitle"/>
          </p:nvPr>
        </p:nvSpPr>
        <p:spPr>
          <a:xfrm>
            <a:off x="914400" y="3619500"/>
            <a:ext cx="7772400" cy="1645920"/>
          </a:xfrm>
        </p:spPr>
        <p:txBody>
          <a:bodyPr/>
          <a:lstStyle>
            <a:lvl1pPr marR="9144" algn="l">
              <a:defRPr sz="4000" b="1" cap="all" spc="0" baseline="0">
                <a:effectLst>
                  <a:reflection blurRad="12700" stA="34000" endA="740" endPos="53000" dir="5400000" sy="-100000" algn="bl" rotWithShape="0"/>
                </a:effectLst>
              </a:defRPr>
            </a:lvl1pPr>
            <a:extLst/>
          </a:lstStyle>
          <a:p>
            <a:r>
              <a:rPr lang="es-ES" smtClean="0"/>
              <a:t>Haga clic para modificar el estilo de título del patrón</a:t>
            </a:r>
            <a:endParaRPr lang="en-US"/>
          </a:p>
        </p:txBody>
      </p:sp>
      <p:sp>
        <p:nvSpPr>
          <p:cNvPr id="9" name="8 Subtítulo"/>
          <p:cNvSpPr>
            <a:spLocks noGrp="1"/>
          </p:cNvSpPr>
          <p:nvPr>
            <p:ph type="subTitle" idx="1"/>
          </p:nvPr>
        </p:nvSpPr>
        <p:spPr>
          <a:xfrm>
            <a:off x="914400" y="2362200"/>
            <a:ext cx="7772400" cy="1257300"/>
          </a:xfrm>
        </p:spPr>
        <p:txBody>
          <a:bodyPr lIns="100584" anchor="b"/>
          <a:lstStyle>
            <a:lvl1pPr marL="0" indent="0" algn="l">
              <a:spcBef>
                <a:spcPts val="0"/>
              </a:spcBef>
              <a:buNone/>
              <a:defRPr sz="2000">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lang="es-ES" smtClean="0"/>
              <a:t>Haga clic para modificar el estilo de subtítulo del patrón</a:t>
            </a:r>
            <a:endParaRPr lang="en-US"/>
          </a:p>
        </p:txBody>
      </p:sp>
      <p:sp>
        <p:nvSpPr>
          <p:cNvPr id="15" name="27 Marcador de fecha"/>
          <p:cNvSpPr>
            <a:spLocks noGrp="1"/>
          </p:cNvSpPr>
          <p:nvPr>
            <p:ph type="dt" sz="half" idx="10"/>
          </p:nvPr>
        </p:nvSpPr>
        <p:spPr/>
        <p:txBody>
          <a:bodyPr/>
          <a:lstStyle>
            <a:lvl1pPr>
              <a:defRPr/>
            </a:lvl1pPr>
          </a:lstStyle>
          <a:p>
            <a:fld id="{4602B9FC-2531-4EA8-B7CE-519045135F1F}" type="datetimeFigureOut">
              <a:rPr lang="es-PE"/>
              <a:pPr/>
              <a:t>2/05/2026</a:t>
            </a:fld>
            <a:endParaRPr lang="es-PE"/>
          </a:p>
        </p:txBody>
      </p:sp>
      <p:sp>
        <p:nvSpPr>
          <p:cNvPr id="16" name="16 Marcador de pie de página"/>
          <p:cNvSpPr>
            <a:spLocks noGrp="1"/>
          </p:cNvSpPr>
          <p:nvPr>
            <p:ph type="ftr" sz="quarter" idx="11"/>
          </p:nvPr>
        </p:nvSpPr>
        <p:spPr/>
        <p:txBody>
          <a:bodyPr/>
          <a:lstStyle>
            <a:lvl1pPr>
              <a:defRPr/>
            </a:lvl1pPr>
          </a:lstStyle>
          <a:p>
            <a:endParaRPr lang="es-ES"/>
          </a:p>
        </p:txBody>
      </p:sp>
      <p:sp>
        <p:nvSpPr>
          <p:cNvPr id="17" name="28 Marcador de número de diapositiva"/>
          <p:cNvSpPr>
            <a:spLocks noGrp="1"/>
          </p:cNvSpPr>
          <p:nvPr>
            <p:ph type="sldNum" sz="quarter" idx="12"/>
          </p:nvPr>
        </p:nvSpPr>
        <p:spPr/>
        <p:txBody>
          <a:bodyPr/>
          <a:lstStyle>
            <a:lvl1pPr>
              <a:defRPr/>
            </a:lvl1pPr>
          </a:lstStyle>
          <a:p>
            <a:fld id="{A56487B3-79FD-4388-9505-32658D04A6BE}" type="slidenum">
              <a:rPr lang="es-PE"/>
              <a:pPr/>
              <a:t>‹Nº›</a:t>
            </a:fld>
            <a:endParaRPr lang="es-PE"/>
          </a:p>
        </p:txBody>
      </p:sp>
    </p:spTree>
  </p:cSld>
  <p:clrMapOvr>
    <a:masterClrMapping/>
  </p:clrMapOvr>
  <p:transition spd="slow" advTm="9000">
    <p:split orient="vert"/>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n-U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4" name="13 Marcador de fecha"/>
          <p:cNvSpPr>
            <a:spLocks noGrp="1"/>
          </p:cNvSpPr>
          <p:nvPr>
            <p:ph type="dt" sz="half" idx="10"/>
          </p:nvPr>
        </p:nvSpPr>
        <p:spPr/>
        <p:txBody>
          <a:bodyPr/>
          <a:lstStyle>
            <a:lvl1pPr>
              <a:defRPr/>
            </a:lvl1pPr>
          </a:lstStyle>
          <a:p>
            <a:fld id="{93668F20-D7F9-4F12-8E89-0F9D33CDA80B}" type="datetimeFigureOut">
              <a:rPr lang="es-PE"/>
              <a:pPr/>
              <a:t>2/05/2026</a:t>
            </a:fld>
            <a:endParaRPr lang="es-PE"/>
          </a:p>
        </p:txBody>
      </p:sp>
      <p:sp>
        <p:nvSpPr>
          <p:cNvPr id="5" name="2 Marcador de pie de página"/>
          <p:cNvSpPr>
            <a:spLocks noGrp="1"/>
          </p:cNvSpPr>
          <p:nvPr>
            <p:ph type="ftr" sz="quarter" idx="11"/>
          </p:nvPr>
        </p:nvSpPr>
        <p:spPr/>
        <p:txBody>
          <a:bodyPr/>
          <a:lstStyle>
            <a:lvl1pPr>
              <a:defRPr/>
            </a:lvl1pPr>
          </a:lstStyle>
          <a:p>
            <a:endParaRPr lang="es-ES"/>
          </a:p>
        </p:txBody>
      </p:sp>
      <p:sp>
        <p:nvSpPr>
          <p:cNvPr id="6" name="22 Marcador de número de diapositiva"/>
          <p:cNvSpPr>
            <a:spLocks noGrp="1"/>
          </p:cNvSpPr>
          <p:nvPr>
            <p:ph type="sldNum" sz="quarter" idx="12"/>
          </p:nvPr>
        </p:nvSpPr>
        <p:spPr/>
        <p:txBody>
          <a:bodyPr/>
          <a:lstStyle>
            <a:lvl1pPr>
              <a:defRPr/>
            </a:lvl1pPr>
          </a:lstStyle>
          <a:p>
            <a:fld id="{AF03C6B9-4D05-4709-B03A-2D753BECC495}" type="slidenum">
              <a:rPr lang="es-PE"/>
              <a:pPr/>
              <a:t>‹Nº›</a:t>
            </a:fld>
            <a:endParaRPr lang="es-PE"/>
          </a:p>
        </p:txBody>
      </p:sp>
    </p:spTree>
  </p:cSld>
  <p:clrMapOvr>
    <a:masterClrMapping/>
  </p:clrMapOvr>
  <p:transition spd="slow" advTm="9000">
    <p:split orient="vert"/>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Encabezado de sección">
    <p:spTree>
      <p:nvGrpSpPr>
        <p:cNvPr id="1" name=""/>
        <p:cNvGrpSpPr/>
        <p:nvPr/>
      </p:nvGrpSpPr>
      <p:grpSpPr>
        <a:xfrm>
          <a:off x="0" y="0"/>
          <a:ext cx="0" cy="0"/>
          <a:chOff x="0" y="0"/>
          <a:chExt cx="0" cy="0"/>
        </a:xfrm>
      </p:grpSpPr>
      <p:sp>
        <p:nvSpPr>
          <p:cNvPr id="4" name="3 Forma libre"/>
          <p:cNvSpPr>
            <a:spLocks/>
          </p:cNvSpPr>
          <p:nvPr/>
        </p:nvSpPr>
        <p:spPr bwMode="auto">
          <a:xfrm>
            <a:off x="4829175" y="893763"/>
            <a:ext cx="4321175" cy="4826000"/>
          </a:xfrm>
          <a:custGeom>
            <a:avLst>
              <a:gd name="A1" fmla="val 0"/>
              <a:gd name="A2" fmla="val 0"/>
              <a:gd name="A3" fmla="val 0"/>
              <a:gd name="A4" fmla="val 0"/>
              <a:gd name="A5" fmla="val 0"/>
              <a:gd name="A6" fmla="val 0"/>
              <a:gd name="A7" fmla="val 0"/>
              <a:gd name="A8" fmla="val 0"/>
            </a:avLst>
            <a:gdLst/>
            <a:ahLst/>
            <a:cxnLst>
              <a:cxn ang="0">
                <a:pos x="0" y="3648"/>
              </a:cxn>
              <a:cxn ang="0">
                <a:pos x="720" y="2016"/>
              </a:cxn>
              <a:cxn ang="0">
                <a:pos x="2736" y="0"/>
              </a:cxn>
              <a:cxn ang="0">
                <a:pos x="2736" y="96"/>
              </a:cxn>
              <a:cxn ang="0">
                <a:pos x="744" y="2038"/>
              </a:cxn>
              <a:cxn ang="0">
                <a:pos x="48" y="3648"/>
              </a:cxn>
              <a:cxn ang="0">
                <a:pos x="0" y="3648"/>
              </a:cxn>
            </a:cxnLst>
            <a:rect l="0" t="0" r="0" b="0"/>
            <a:pathLst>
              <a:path w="2736" h="3648">
                <a:moveTo>
                  <a:pt x="0" y="3648"/>
                </a:moveTo>
                <a:lnTo>
                  <a:pt x="720" y="2016"/>
                </a:lnTo>
                <a:lnTo>
                  <a:pt x="2736" y="672"/>
                </a:lnTo>
                <a:lnTo>
                  <a:pt x="2736" y="720"/>
                </a:lnTo>
                <a:lnTo>
                  <a:pt x="744" y="2038"/>
                </a:lnTo>
                <a:lnTo>
                  <a:pt x="48" y="3648"/>
                </a:lnTo>
                <a:lnTo>
                  <a:pt x="48" y="3648"/>
                </a:lnTo>
                <a:close/>
              </a:path>
            </a:pathLst>
          </a:custGeom>
          <a:noFill/>
          <a:ln w="3175" cap="flat" cmpd="sng" algn="ctr">
            <a:solidFill>
              <a:schemeClr val="accent2">
                <a:alpha val="53000"/>
              </a:schemeClr>
            </a:solidFill>
            <a:prstDash val="solid"/>
            <a:round/>
            <a:headEnd type="none" w="med" len="med"/>
            <a:tailEnd type="none" w="med" len="med"/>
          </a:ln>
          <a:effectLst/>
        </p:spPr>
        <p:txBody>
          <a:bodyPr/>
          <a:lstStyle/>
          <a:p>
            <a:pPr>
              <a:defRPr/>
            </a:pPr>
            <a:endParaRPr lang="en-US"/>
          </a:p>
        </p:txBody>
      </p:sp>
      <p:sp>
        <p:nvSpPr>
          <p:cNvPr id="5" name="4 Forma libre"/>
          <p:cNvSpPr>
            <a:spLocks/>
          </p:cNvSpPr>
          <p:nvPr/>
        </p:nvSpPr>
        <p:spPr bwMode="auto">
          <a:xfrm>
            <a:off x="374650" y="0"/>
            <a:ext cx="5513388" cy="5511800"/>
          </a:xfrm>
          <a:custGeom>
            <a:avLst>
              <a:gd name="A1" fmla="val 0"/>
              <a:gd name="A2" fmla="val 0"/>
              <a:gd name="A3" fmla="val 0"/>
              <a:gd name="A4" fmla="val 0"/>
              <a:gd name="A5" fmla="val 0"/>
              <a:gd name="A6" fmla="val 0"/>
              <a:gd name="A7" fmla="val 0"/>
              <a:gd name="A8" fmla="val 0"/>
            </a:avLst>
            <a:gdLst/>
            <a:ahLst/>
            <a:cxnLst>
              <a:cxn ang="0">
                <a:pos x="0" y="4080"/>
              </a:cxn>
              <a:cxn ang="0">
                <a:pos x="0" y="4128"/>
              </a:cxn>
              <a:cxn ang="0">
                <a:pos x="3504" y="2640"/>
              </a:cxn>
              <a:cxn ang="0">
                <a:pos x="2880" y="0"/>
              </a:cxn>
              <a:cxn ang="0">
                <a:pos x="2832" y="0"/>
              </a:cxn>
              <a:cxn ang="0">
                <a:pos x="3465" y="2619"/>
              </a:cxn>
              <a:cxn ang="0">
                <a:pos x="0" y="4080"/>
              </a:cxn>
            </a:cxnLst>
            <a:rect l="0" t="0" r="0" b="0"/>
            <a:pathLst>
              <a:path w="3504" h="4128">
                <a:moveTo>
                  <a:pt x="0" y="4080"/>
                </a:moveTo>
                <a:lnTo>
                  <a:pt x="0" y="4128"/>
                </a:lnTo>
                <a:lnTo>
                  <a:pt x="3504" y="2640"/>
                </a:lnTo>
                <a:lnTo>
                  <a:pt x="2880" y="0"/>
                </a:lnTo>
                <a:lnTo>
                  <a:pt x="2832" y="0"/>
                </a:lnTo>
                <a:lnTo>
                  <a:pt x="3465" y="2619"/>
                </a:lnTo>
                <a:lnTo>
                  <a:pt x="0" y="4080"/>
                </a:lnTo>
                <a:close/>
              </a:path>
            </a:pathLst>
          </a:custGeom>
          <a:noFill/>
          <a:ln w="3175" cap="flat" cmpd="sng" algn="ctr">
            <a:solidFill>
              <a:schemeClr val="accent2">
                <a:alpha val="53000"/>
              </a:schemeClr>
            </a:solidFill>
            <a:prstDash val="solid"/>
            <a:round/>
            <a:headEnd type="none" w="med" len="med"/>
            <a:tailEnd type="none" w="med" len="med"/>
          </a:ln>
          <a:effectLst/>
        </p:spPr>
        <p:txBody>
          <a:bodyPr/>
          <a:lstStyle/>
          <a:p>
            <a:pPr>
              <a:defRPr/>
            </a:pPr>
            <a:endParaRPr lang="en-US"/>
          </a:p>
        </p:txBody>
      </p:sp>
      <p:sp>
        <p:nvSpPr>
          <p:cNvPr id="6" name="5 Forma libre"/>
          <p:cNvSpPr>
            <a:spLocks/>
          </p:cNvSpPr>
          <p:nvPr/>
        </p:nvSpPr>
        <p:spPr bwMode="auto">
          <a:xfrm rot="5236414">
            <a:off x="4804569" y="1137444"/>
            <a:ext cx="3429000" cy="1189038"/>
          </a:xfrm>
          <a:custGeom>
            <a:avLst>
              <a:gd name="A1" fmla="val 0"/>
              <a:gd name="A2" fmla="val 0"/>
              <a:gd name="A3" fmla="val 0"/>
              <a:gd name="A4" fmla="val 0"/>
              <a:gd name="A5" fmla="val 0"/>
              <a:gd name="A6" fmla="val 0"/>
              <a:gd name="A7" fmla="val 0"/>
              <a:gd name="A8" fmla="val 0"/>
            </a:avLst>
            <a:gdLst/>
            <a:ahLst/>
            <a:cxnLst>
              <a:cxn ang="0">
                <a:pos x="0" y="0"/>
              </a:cxn>
              <a:cxn ang="0">
                <a:pos x="3552" y="1344"/>
              </a:cxn>
              <a:cxn ang="0">
                <a:pos x="0" y="48"/>
              </a:cxn>
              <a:cxn ang="0">
                <a:pos x="0" y="0"/>
              </a:cxn>
            </a:cxnLst>
            <a:rect l="0" t="0" r="0" b="0"/>
            <a:pathLst>
              <a:path w="3552" h="1344">
                <a:moveTo>
                  <a:pt x="0" y="0"/>
                </a:moveTo>
                <a:lnTo>
                  <a:pt x="3552" y="1344"/>
                </a:lnTo>
                <a:lnTo>
                  <a:pt x="0" y="48"/>
                </a:lnTo>
                <a:lnTo>
                  <a:pt x="0" y="0"/>
                </a:lnTo>
                <a:close/>
              </a:path>
            </a:pathLst>
          </a:custGeom>
          <a:solidFill>
            <a:schemeClr val="bg2">
              <a:tint val="95000"/>
              <a:satMod val="180000"/>
              <a:alpha val="30000"/>
            </a:schemeClr>
          </a:solidFill>
          <a:ln w="9525" cap="flat" cmpd="sng" algn="ctr">
            <a:noFill/>
            <a:prstDash val="solid"/>
            <a:round/>
            <a:headEnd type="none" w="med" len="med"/>
            <a:tailEnd type="none" w="med" len="med"/>
          </a:ln>
          <a:effectLst/>
        </p:spPr>
        <p:txBody>
          <a:bodyPr/>
          <a:lstStyle/>
          <a:p>
            <a:pPr>
              <a:defRPr/>
            </a:pPr>
            <a:endParaRPr lang="en-US"/>
          </a:p>
        </p:txBody>
      </p:sp>
      <p:sp>
        <p:nvSpPr>
          <p:cNvPr id="7" name="6 Forma libre"/>
          <p:cNvSpPr>
            <a:spLocks/>
          </p:cNvSpPr>
          <p:nvPr/>
        </p:nvSpPr>
        <p:spPr bwMode="auto">
          <a:xfrm>
            <a:off x="5943600" y="0"/>
            <a:ext cx="2743200" cy="3556000"/>
          </a:xfrm>
          <a:custGeom>
            <a:avLst>
              <a:gd name="A1" fmla="val 0"/>
              <a:gd name="A2" fmla="val 0"/>
              <a:gd name="A3" fmla="val 0"/>
              <a:gd name="A4" fmla="val 0"/>
              <a:gd name="A5" fmla="val 0"/>
              <a:gd name="A6" fmla="val 0"/>
              <a:gd name="A7" fmla="val 0"/>
              <a:gd name="A8" fmla="val 0"/>
            </a:avLst>
            <a:gdLst/>
            <a:ahLst/>
            <a:cxnLst>
              <a:cxn ang="0">
                <a:pos x="1104" y="0"/>
              </a:cxn>
              <a:cxn ang="0">
                <a:pos x="1728" y="0"/>
              </a:cxn>
              <a:cxn ang="0">
                <a:pos x="0" y="2688"/>
              </a:cxn>
              <a:cxn ang="0">
                <a:pos x="1104" y="0"/>
              </a:cxn>
            </a:cxnLst>
            <a:rect l="0" t="0" r="0" b="0"/>
            <a:pathLst>
              <a:path w="1728" h="2688">
                <a:moveTo>
                  <a:pt x="1104" y="0"/>
                </a:moveTo>
                <a:lnTo>
                  <a:pt x="1728" y="0"/>
                </a:lnTo>
                <a:lnTo>
                  <a:pt x="0" y="2688"/>
                </a:lnTo>
                <a:lnTo>
                  <a:pt x="1104" y="0"/>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a:lstStyle/>
          <a:p>
            <a:pPr>
              <a:defRPr/>
            </a:pPr>
            <a:endParaRPr lang="en-US"/>
          </a:p>
        </p:txBody>
      </p:sp>
      <p:sp>
        <p:nvSpPr>
          <p:cNvPr id="8" name="7 Forma libre"/>
          <p:cNvSpPr>
            <a:spLocks/>
          </p:cNvSpPr>
          <p:nvPr/>
        </p:nvSpPr>
        <p:spPr bwMode="auto">
          <a:xfrm>
            <a:off x="5943600" y="3556000"/>
            <a:ext cx="3200400" cy="952500"/>
          </a:xfrm>
          <a:custGeom>
            <a:avLst>
              <a:gd name="A1" fmla="val 0"/>
              <a:gd name="A2" fmla="val 0"/>
              <a:gd name="A3" fmla="val 0"/>
              <a:gd name="A4" fmla="val 0"/>
              <a:gd name="A5" fmla="val 0"/>
              <a:gd name="A6" fmla="val 0"/>
              <a:gd name="A7" fmla="val 0"/>
              <a:gd name="A8" fmla="val 0"/>
            </a:avLst>
            <a:gdLst/>
            <a:ahLst/>
            <a:cxnLst>
              <a:cxn ang="0">
                <a:pos x="0" y="0"/>
              </a:cxn>
              <a:cxn ang="0">
                <a:pos x="2016" y="240"/>
              </a:cxn>
              <a:cxn ang="0">
                <a:pos x="2016" y="720"/>
              </a:cxn>
              <a:cxn ang="0">
                <a:pos x="0" y="0"/>
              </a:cxn>
            </a:cxnLst>
            <a:rect l="0" t="0" r="0" b="0"/>
            <a:pathLst>
              <a:path w="2016" h="720">
                <a:moveTo>
                  <a:pt x="0" y="0"/>
                </a:moveTo>
                <a:lnTo>
                  <a:pt x="2016" y="240"/>
                </a:lnTo>
                <a:lnTo>
                  <a:pt x="2016" y="720"/>
                </a:lnTo>
                <a:lnTo>
                  <a:pt x="0" y="0"/>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a:lstStyle/>
          <a:p>
            <a:pPr>
              <a:defRPr/>
            </a:pPr>
            <a:endParaRPr lang="en-US"/>
          </a:p>
        </p:txBody>
      </p:sp>
      <p:sp>
        <p:nvSpPr>
          <p:cNvPr id="9" name="8 Forma libre"/>
          <p:cNvSpPr>
            <a:spLocks/>
          </p:cNvSpPr>
          <p:nvPr/>
        </p:nvSpPr>
        <p:spPr bwMode="auto">
          <a:xfrm>
            <a:off x="5943600" y="0"/>
            <a:ext cx="1371600" cy="3556000"/>
          </a:xfrm>
          <a:custGeom>
            <a:avLst>
              <a:gd name="A1" fmla="val 0"/>
              <a:gd name="A2" fmla="val 0"/>
              <a:gd name="A3" fmla="val 0"/>
              <a:gd name="A4" fmla="val 0"/>
              <a:gd name="A5" fmla="val 0"/>
              <a:gd name="A6" fmla="val 0"/>
              <a:gd name="A7" fmla="val 0"/>
              <a:gd name="A8" fmla="val 0"/>
            </a:avLst>
            <a:gdLst/>
            <a:ahLst/>
            <a:cxnLst>
              <a:cxn ang="0">
                <a:pos x="864" y="0"/>
              </a:cxn>
              <a:cxn ang="0">
                <a:pos x="0" y="2688"/>
              </a:cxn>
              <a:cxn ang="0">
                <a:pos x="768" y="0"/>
              </a:cxn>
              <a:cxn ang="0">
                <a:pos x="864" y="0"/>
              </a:cxn>
            </a:cxnLst>
            <a:rect l="0" t="0" r="0" b="0"/>
            <a:pathLst>
              <a:path w="864" h="2688">
                <a:moveTo>
                  <a:pt x="864" y="0"/>
                </a:moveTo>
                <a:lnTo>
                  <a:pt x="0" y="2688"/>
                </a:lnTo>
                <a:lnTo>
                  <a:pt x="768" y="0"/>
                </a:lnTo>
                <a:lnTo>
                  <a:pt x="864" y="0"/>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a:lstStyle/>
          <a:p>
            <a:pPr>
              <a:defRPr/>
            </a:pPr>
            <a:endParaRPr lang="en-US"/>
          </a:p>
        </p:txBody>
      </p:sp>
      <p:sp>
        <p:nvSpPr>
          <p:cNvPr id="10" name="9 Forma libre"/>
          <p:cNvSpPr>
            <a:spLocks/>
          </p:cNvSpPr>
          <p:nvPr/>
        </p:nvSpPr>
        <p:spPr bwMode="auto">
          <a:xfrm>
            <a:off x="5948363" y="3538538"/>
            <a:ext cx="2090737" cy="2176462"/>
          </a:xfrm>
          <a:custGeom>
            <a:avLst>
              <a:gd name="A1" fmla="val 0"/>
              <a:gd name="A2" fmla="val 0"/>
              <a:gd name="A3" fmla="val 0"/>
              <a:gd name="A4" fmla="val 0"/>
              <a:gd name="A5" fmla="val 0"/>
              <a:gd name="A6" fmla="val 0"/>
              <a:gd name="A7" fmla="val 0"/>
              <a:gd name="A8" fmla="val 0"/>
            </a:avLst>
            <a:gdLst/>
            <a:ahLst/>
            <a:cxnLst>
              <a:cxn ang="0">
                <a:pos x="1071" y="1645"/>
              </a:cxn>
              <a:cxn ang="0">
                <a:pos x="1317" y="1645"/>
              </a:cxn>
              <a:cxn ang="0">
                <a:pos x="0" y="0"/>
              </a:cxn>
              <a:cxn ang="0">
                <a:pos x="1071" y="1645"/>
              </a:cxn>
            </a:cxnLst>
            <a:rect l="0" t="0" r="0" b="0"/>
            <a:pathLst>
              <a:path w="1317" h="1645">
                <a:moveTo>
                  <a:pt x="1071" y="1645"/>
                </a:moveTo>
                <a:lnTo>
                  <a:pt x="1317" y="1645"/>
                </a:lnTo>
                <a:lnTo>
                  <a:pt x="0" y="0"/>
                </a:lnTo>
                <a:lnTo>
                  <a:pt x="1071" y="1645"/>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a:lstStyle/>
          <a:p>
            <a:pPr>
              <a:defRPr/>
            </a:pPr>
            <a:endParaRPr lang="en-US"/>
          </a:p>
        </p:txBody>
      </p:sp>
      <p:sp>
        <p:nvSpPr>
          <p:cNvPr id="11" name="10 Forma libre"/>
          <p:cNvSpPr>
            <a:spLocks/>
          </p:cNvSpPr>
          <p:nvPr/>
        </p:nvSpPr>
        <p:spPr bwMode="auto">
          <a:xfrm>
            <a:off x="5943600" y="3556000"/>
            <a:ext cx="1600200" cy="2159000"/>
          </a:xfrm>
          <a:custGeom>
            <a:avLst>
              <a:gd name="A1" fmla="val 0"/>
              <a:gd name="A2" fmla="val 0"/>
              <a:gd name="A3" fmla="val 0"/>
              <a:gd name="A4" fmla="val 0"/>
              <a:gd name="A5" fmla="val 0"/>
              <a:gd name="A6" fmla="val 0"/>
              <a:gd name="A7" fmla="val 0"/>
              <a:gd name="A8" fmla="val 0"/>
            </a:avLst>
            <a:gdLst/>
            <a:ahLst/>
            <a:cxnLst>
              <a:cxn ang="0">
                <a:pos x="1008" y="1632"/>
              </a:cxn>
              <a:cxn ang="0">
                <a:pos x="0" y="0"/>
              </a:cxn>
              <a:cxn ang="0">
                <a:pos x="960" y="1632"/>
              </a:cxn>
              <a:cxn ang="0">
                <a:pos x="1008" y="1632"/>
              </a:cxn>
            </a:cxnLst>
            <a:rect l="0" t="0" r="0" b="0"/>
            <a:pathLst>
              <a:path w="1008" h="1632">
                <a:moveTo>
                  <a:pt x="1008" y="1632"/>
                </a:moveTo>
                <a:lnTo>
                  <a:pt x="0" y="0"/>
                </a:lnTo>
                <a:lnTo>
                  <a:pt x="960" y="1632"/>
                </a:lnTo>
                <a:lnTo>
                  <a:pt x="1008" y="1632"/>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a:lstStyle/>
          <a:p>
            <a:pPr>
              <a:defRPr/>
            </a:pPr>
            <a:endParaRPr lang="en-US"/>
          </a:p>
        </p:txBody>
      </p:sp>
      <p:sp>
        <p:nvSpPr>
          <p:cNvPr id="12" name="11 Forma libre"/>
          <p:cNvSpPr>
            <a:spLocks/>
          </p:cNvSpPr>
          <p:nvPr/>
        </p:nvSpPr>
        <p:spPr bwMode="auto">
          <a:xfrm>
            <a:off x="5943600" y="1143000"/>
            <a:ext cx="3200400" cy="2413000"/>
          </a:xfrm>
          <a:custGeom>
            <a:avLst>
              <a:gd name="A1" fmla="val 0"/>
              <a:gd name="A2" fmla="val 0"/>
              <a:gd name="A3" fmla="val 0"/>
              <a:gd name="A4" fmla="val 0"/>
              <a:gd name="A5" fmla="val 0"/>
              <a:gd name="A6" fmla="val 0"/>
              <a:gd name="A7" fmla="val 0"/>
              <a:gd name="A8" fmla="val 0"/>
            </a:avLst>
            <a:gdLst/>
            <a:ahLst/>
            <a:cxnLst>
              <a:cxn ang="0">
                <a:pos x="2016" y="0"/>
              </a:cxn>
              <a:cxn ang="0">
                <a:pos x="2016" y="144"/>
              </a:cxn>
              <a:cxn ang="0">
                <a:pos x="0" y="1824"/>
              </a:cxn>
              <a:cxn ang="0">
                <a:pos x="2016" y="0"/>
              </a:cxn>
            </a:cxnLst>
            <a:rect l="0" t="0" r="0" b="0"/>
            <a:pathLst>
              <a:path w="2016" h="1824">
                <a:moveTo>
                  <a:pt x="2016" y="0"/>
                </a:moveTo>
                <a:lnTo>
                  <a:pt x="2016" y="144"/>
                </a:lnTo>
                <a:lnTo>
                  <a:pt x="0" y="1824"/>
                </a:lnTo>
                <a:lnTo>
                  <a:pt x="2016" y="0"/>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a:lstStyle/>
          <a:p>
            <a:pPr>
              <a:defRPr/>
            </a:pPr>
            <a:endParaRPr lang="en-US"/>
          </a:p>
        </p:txBody>
      </p:sp>
      <p:sp>
        <p:nvSpPr>
          <p:cNvPr id="13" name="12 Forma libre"/>
          <p:cNvSpPr>
            <a:spLocks/>
          </p:cNvSpPr>
          <p:nvPr/>
        </p:nvSpPr>
        <p:spPr bwMode="auto">
          <a:xfrm>
            <a:off x="5943600" y="1460500"/>
            <a:ext cx="3200400" cy="2095500"/>
          </a:xfrm>
          <a:custGeom>
            <a:avLst>
              <a:gd name="A1" fmla="val 0"/>
              <a:gd name="A2" fmla="val 0"/>
              <a:gd name="A3" fmla="val 0"/>
              <a:gd name="A4" fmla="val 0"/>
              <a:gd name="A5" fmla="val 0"/>
              <a:gd name="A6" fmla="val 0"/>
              <a:gd name="A7" fmla="val 0"/>
              <a:gd name="A8" fmla="val 0"/>
            </a:avLst>
            <a:gdLst/>
            <a:ahLst/>
            <a:cxnLst>
              <a:cxn ang="0">
                <a:pos x="2016" y="0"/>
              </a:cxn>
              <a:cxn ang="0">
                <a:pos x="0" y="1584"/>
              </a:cxn>
              <a:cxn ang="0">
                <a:pos x="2016" y="48"/>
              </a:cxn>
              <a:cxn ang="0">
                <a:pos x="2016" y="0"/>
              </a:cxn>
            </a:cxnLst>
            <a:rect l="0" t="0" r="0" b="0"/>
            <a:pathLst>
              <a:path w="2016" h="1584">
                <a:moveTo>
                  <a:pt x="2016" y="0"/>
                </a:moveTo>
                <a:lnTo>
                  <a:pt x="0" y="1584"/>
                </a:lnTo>
                <a:lnTo>
                  <a:pt x="2016" y="48"/>
                </a:lnTo>
                <a:lnTo>
                  <a:pt x="2016" y="0"/>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a:lstStyle/>
          <a:p>
            <a:pPr>
              <a:defRPr/>
            </a:pPr>
            <a:endParaRPr lang="en-US"/>
          </a:p>
        </p:txBody>
      </p:sp>
      <p:sp>
        <p:nvSpPr>
          <p:cNvPr id="14" name="13 Forma libre"/>
          <p:cNvSpPr>
            <a:spLocks/>
          </p:cNvSpPr>
          <p:nvPr/>
        </p:nvSpPr>
        <p:spPr bwMode="auto">
          <a:xfrm>
            <a:off x="990600" y="3556000"/>
            <a:ext cx="4953000" cy="2159000"/>
          </a:xfrm>
          <a:custGeom>
            <a:avLst>
              <a:gd name="A1" fmla="val 0"/>
              <a:gd name="A2" fmla="val 0"/>
              <a:gd name="A3" fmla="val 0"/>
              <a:gd name="A4" fmla="val 0"/>
              <a:gd name="A5" fmla="val 0"/>
              <a:gd name="A6" fmla="val 0"/>
              <a:gd name="A7" fmla="val 0"/>
              <a:gd name="A8" fmla="val 0"/>
            </a:avLst>
            <a:gdLst/>
            <a:ahLst/>
            <a:cxnLst>
              <a:cxn ang="0">
                <a:pos x="0" y="1632"/>
              </a:cxn>
              <a:cxn ang="0">
                <a:pos x="3120" y="0"/>
              </a:cxn>
              <a:cxn ang="0">
                <a:pos x="1056" y="1632"/>
              </a:cxn>
              <a:cxn ang="0">
                <a:pos x="0" y="1632"/>
              </a:cxn>
            </a:cxnLst>
            <a:rect l="0" t="0" r="0" b="0"/>
            <a:pathLst>
              <a:path w="3120" h="1632">
                <a:moveTo>
                  <a:pt x="0" y="1632"/>
                </a:moveTo>
                <a:lnTo>
                  <a:pt x="3120" y="0"/>
                </a:lnTo>
                <a:lnTo>
                  <a:pt x="1056" y="1632"/>
                </a:lnTo>
                <a:lnTo>
                  <a:pt x="0" y="1632"/>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a:lstStyle/>
          <a:p>
            <a:pPr>
              <a:defRPr/>
            </a:pPr>
            <a:endParaRPr lang="en-US"/>
          </a:p>
        </p:txBody>
      </p:sp>
      <p:sp>
        <p:nvSpPr>
          <p:cNvPr id="15" name="14 Forma libre"/>
          <p:cNvSpPr>
            <a:spLocks/>
          </p:cNvSpPr>
          <p:nvPr/>
        </p:nvSpPr>
        <p:spPr bwMode="auto">
          <a:xfrm>
            <a:off x="533400" y="3556000"/>
            <a:ext cx="5334000" cy="2159000"/>
          </a:xfrm>
          <a:custGeom>
            <a:avLst>
              <a:gd name="A1" fmla="val 0"/>
              <a:gd name="A2" fmla="val 0"/>
              <a:gd name="A3" fmla="val 0"/>
              <a:gd name="A4" fmla="val 0"/>
              <a:gd name="A5" fmla="val 0"/>
              <a:gd name="A6" fmla="val 0"/>
              <a:gd name="A7" fmla="val 0"/>
              <a:gd name="A8" fmla="val 0"/>
            </a:avLst>
            <a:gdLst/>
            <a:ahLst/>
            <a:cxnLst>
              <a:cxn ang="0">
                <a:pos x="0" y="1632"/>
              </a:cxn>
              <a:cxn ang="0">
                <a:pos x="3360" y="0"/>
              </a:cxn>
              <a:cxn ang="0">
                <a:pos x="144" y="1632"/>
              </a:cxn>
              <a:cxn ang="0">
                <a:pos x="0" y="1632"/>
              </a:cxn>
            </a:cxnLst>
            <a:rect l="0" t="0" r="0" b="0"/>
            <a:pathLst>
              <a:path w="3360" h="1632">
                <a:moveTo>
                  <a:pt x="0" y="1632"/>
                </a:moveTo>
                <a:lnTo>
                  <a:pt x="3360" y="0"/>
                </a:lnTo>
                <a:lnTo>
                  <a:pt x="144" y="1632"/>
                </a:lnTo>
                <a:lnTo>
                  <a:pt x="0" y="1632"/>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a:lstStyle/>
          <a:p>
            <a:pPr>
              <a:defRPr/>
            </a:pPr>
            <a:endParaRPr lang="en-US"/>
          </a:p>
        </p:txBody>
      </p:sp>
      <p:sp>
        <p:nvSpPr>
          <p:cNvPr id="16" name="15 Forma libre"/>
          <p:cNvSpPr>
            <a:spLocks/>
          </p:cNvSpPr>
          <p:nvPr/>
        </p:nvSpPr>
        <p:spPr bwMode="auto">
          <a:xfrm>
            <a:off x="366713" y="2032000"/>
            <a:ext cx="5638800" cy="1524000"/>
          </a:xfrm>
          <a:custGeom>
            <a:avLst>
              <a:gd name="A1" fmla="val 0"/>
              <a:gd name="A2" fmla="val 0"/>
              <a:gd name="A3" fmla="val 0"/>
              <a:gd name="A4" fmla="val 0"/>
              <a:gd name="A5" fmla="val 0"/>
              <a:gd name="A6" fmla="val 0"/>
              <a:gd name="A7" fmla="val 0"/>
              <a:gd name="A8" fmla="val 0"/>
            </a:avLst>
            <a:gdLst/>
            <a:ahLst/>
            <a:cxnLst>
              <a:cxn ang="0">
                <a:pos x="0" y="0"/>
              </a:cxn>
              <a:cxn ang="0">
                <a:pos x="3552" y="1152"/>
              </a:cxn>
              <a:cxn ang="0">
                <a:pos x="0" y="384"/>
              </a:cxn>
              <a:cxn ang="0">
                <a:pos x="0" y="0"/>
              </a:cxn>
            </a:cxnLst>
            <a:rect l="0" t="0" r="0" b="0"/>
            <a:pathLst>
              <a:path w="3552" h="1152">
                <a:moveTo>
                  <a:pt x="0" y="0"/>
                </a:moveTo>
                <a:lnTo>
                  <a:pt x="3504" y="1152"/>
                </a:lnTo>
                <a:lnTo>
                  <a:pt x="0" y="384"/>
                </a:lnTo>
                <a:lnTo>
                  <a:pt x="0" y="0"/>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a:lstStyle/>
          <a:p>
            <a:pPr>
              <a:defRPr/>
            </a:pPr>
            <a:endParaRPr lang="en-US"/>
          </a:p>
        </p:txBody>
      </p:sp>
      <p:sp>
        <p:nvSpPr>
          <p:cNvPr id="17" name="16 Forma libre"/>
          <p:cNvSpPr>
            <a:spLocks/>
          </p:cNvSpPr>
          <p:nvPr/>
        </p:nvSpPr>
        <p:spPr bwMode="auto">
          <a:xfrm>
            <a:off x="366713" y="1778000"/>
            <a:ext cx="5638800" cy="1778000"/>
          </a:xfrm>
          <a:custGeom>
            <a:avLst>
              <a:gd name="A1" fmla="val 0"/>
              <a:gd name="A2" fmla="val 0"/>
              <a:gd name="A3" fmla="val 0"/>
              <a:gd name="A4" fmla="val 0"/>
              <a:gd name="A5" fmla="val 0"/>
              <a:gd name="A6" fmla="val 0"/>
              <a:gd name="A7" fmla="val 0"/>
              <a:gd name="A8" fmla="val 0"/>
            </a:avLst>
            <a:gdLst/>
            <a:ahLst/>
            <a:cxnLst>
              <a:cxn ang="0">
                <a:pos x="0" y="0"/>
              </a:cxn>
              <a:cxn ang="0">
                <a:pos x="3552" y="1344"/>
              </a:cxn>
              <a:cxn ang="0">
                <a:pos x="0" y="48"/>
              </a:cxn>
              <a:cxn ang="0">
                <a:pos x="0" y="0"/>
              </a:cxn>
            </a:cxnLst>
            <a:rect l="0" t="0" r="0" b="0"/>
            <a:pathLst>
              <a:path w="3552" h="1344">
                <a:moveTo>
                  <a:pt x="0" y="0"/>
                </a:moveTo>
                <a:lnTo>
                  <a:pt x="3552" y="1344"/>
                </a:lnTo>
                <a:lnTo>
                  <a:pt x="0" y="48"/>
                </a:lnTo>
                <a:lnTo>
                  <a:pt x="0" y="0"/>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a:lstStyle/>
          <a:p>
            <a:pPr>
              <a:defRPr/>
            </a:pPr>
            <a:endParaRPr lang="en-US"/>
          </a:p>
        </p:txBody>
      </p:sp>
      <p:sp>
        <p:nvSpPr>
          <p:cNvPr id="18" name="17 Forma libre"/>
          <p:cNvSpPr>
            <a:spLocks/>
          </p:cNvSpPr>
          <p:nvPr/>
        </p:nvSpPr>
        <p:spPr bwMode="auto">
          <a:xfrm>
            <a:off x="4572000" y="3556000"/>
            <a:ext cx="1371600" cy="2159000"/>
          </a:xfrm>
          <a:custGeom>
            <a:avLst>
              <a:gd name="A1" fmla="val 0"/>
              <a:gd name="A2" fmla="val 0"/>
              <a:gd name="A3" fmla="val 0"/>
              <a:gd name="A4" fmla="val 0"/>
              <a:gd name="A5" fmla="val 0"/>
              <a:gd name="A6" fmla="val 0"/>
              <a:gd name="A7" fmla="val 0"/>
              <a:gd name="A8" fmla="val 0"/>
            </a:avLst>
            <a:gdLst/>
            <a:ahLst/>
            <a:cxnLst>
              <a:cxn ang="0">
                <a:pos x="0" y="1632"/>
              </a:cxn>
              <a:cxn ang="0">
                <a:pos x="96" y="1632"/>
              </a:cxn>
              <a:cxn ang="0">
                <a:pos x="864" y="0"/>
              </a:cxn>
              <a:cxn ang="0">
                <a:pos x="0" y="1632"/>
              </a:cxn>
            </a:cxnLst>
            <a:rect l="0" t="0" r="0" b="0"/>
            <a:pathLst>
              <a:path w="864" h="1632">
                <a:moveTo>
                  <a:pt x="0" y="1632"/>
                </a:moveTo>
                <a:lnTo>
                  <a:pt x="96" y="1632"/>
                </a:lnTo>
                <a:lnTo>
                  <a:pt x="864" y="0"/>
                </a:lnTo>
                <a:lnTo>
                  <a:pt x="0" y="1632"/>
                </a:lnTo>
                <a:close/>
              </a:path>
            </a:pathLst>
          </a:custGeom>
          <a:solidFill>
            <a:schemeClr val="bg2">
              <a:tint val="95000"/>
              <a:satMod val="180000"/>
              <a:alpha val="30000"/>
            </a:schemeClr>
          </a:solidFill>
          <a:ln w="9525" cap="flat" cmpd="sng" algn="ctr">
            <a:noFill/>
            <a:prstDash val="solid"/>
            <a:round/>
            <a:headEnd type="none" w="med" len="med"/>
            <a:tailEnd type="none" w="med" len="med"/>
          </a:ln>
          <a:effectLst/>
        </p:spPr>
        <p:txBody>
          <a:bodyPr/>
          <a:lstStyle/>
          <a:p>
            <a:pPr>
              <a:defRPr/>
            </a:pPr>
            <a:endParaRPr lang="en-US"/>
          </a:p>
        </p:txBody>
      </p:sp>
      <p:sp>
        <p:nvSpPr>
          <p:cNvPr id="19" name="18 Rectángulo"/>
          <p:cNvSpPr/>
          <p:nvPr/>
        </p:nvSpPr>
        <p:spPr>
          <a:xfrm>
            <a:off x="363538" y="334963"/>
            <a:ext cx="8504237" cy="739775"/>
          </a:xfrm>
          <a:prstGeom prst="rect">
            <a:avLst/>
          </a:prstGeom>
          <a:solidFill>
            <a:schemeClr val="bg2">
              <a:tint val="95000"/>
              <a:satMod val="180000"/>
              <a:alpha val="4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srgbClr val="FFFFFF"/>
              </a:solidFill>
              <a:cs typeface="Arial" charset="0"/>
            </a:endParaRPr>
          </a:p>
        </p:txBody>
      </p:sp>
      <p:sp>
        <p:nvSpPr>
          <p:cNvPr id="20" name="19 Rectángulo"/>
          <p:cNvSpPr/>
          <p:nvPr/>
        </p:nvSpPr>
        <p:spPr>
          <a:xfrm flipH="1">
            <a:off x="371475" y="566738"/>
            <a:ext cx="26988" cy="30480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srgbClr val="FFFFFF"/>
              </a:solidFill>
              <a:cs typeface="Arial" charset="0"/>
            </a:endParaRPr>
          </a:p>
        </p:txBody>
      </p:sp>
      <p:sp>
        <p:nvSpPr>
          <p:cNvPr id="21" name="20 Rectángulo"/>
          <p:cNvSpPr/>
          <p:nvPr/>
        </p:nvSpPr>
        <p:spPr>
          <a:xfrm flipH="1">
            <a:off x="411163" y="566738"/>
            <a:ext cx="26987" cy="30480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srgbClr val="FFFFFF"/>
              </a:solidFill>
              <a:cs typeface="Arial" charset="0"/>
            </a:endParaRPr>
          </a:p>
        </p:txBody>
      </p:sp>
      <p:sp>
        <p:nvSpPr>
          <p:cNvPr id="22" name="21 Rectángulo"/>
          <p:cNvSpPr/>
          <p:nvPr/>
        </p:nvSpPr>
        <p:spPr>
          <a:xfrm flipH="1">
            <a:off x="447675" y="566738"/>
            <a:ext cx="9525" cy="30480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srgbClr val="FFFFFF"/>
              </a:solidFill>
              <a:cs typeface="Arial" charset="0"/>
            </a:endParaRPr>
          </a:p>
        </p:txBody>
      </p:sp>
      <p:sp>
        <p:nvSpPr>
          <p:cNvPr id="23" name="22 Rectángulo"/>
          <p:cNvSpPr/>
          <p:nvPr/>
        </p:nvSpPr>
        <p:spPr>
          <a:xfrm flipH="1">
            <a:off x="476250" y="566738"/>
            <a:ext cx="9525" cy="30480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srgbClr val="FFFFFF"/>
              </a:solidFill>
              <a:cs typeface="Arial" charset="0"/>
            </a:endParaRPr>
          </a:p>
        </p:txBody>
      </p:sp>
      <p:sp>
        <p:nvSpPr>
          <p:cNvPr id="24" name="23 Rectángulo"/>
          <p:cNvSpPr/>
          <p:nvPr/>
        </p:nvSpPr>
        <p:spPr>
          <a:xfrm>
            <a:off x="500063" y="566738"/>
            <a:ext cx="36512" cy="30480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srgbClr val="FFFFFF"/>
              </a:solidFill>
              <a:cs typeface="Arial" charset="0"/>
            </a:endParaRPr>
          </a:p>
        </p:txBody>
      </p:sp>
      <p:sp>
        <p:nvSpPr>
          <p:cNvPr id="3" name="2 Marcador de texto"/>
          <p:cNvSpPr>
            <a:spLocks noGrp="1"/>
          </p:cNvSpPr>
          <p:nvPr>
            <p:ph type="body" idx="1"/>
          </p:nvPr>
        </p:nvSpPr>
        <p:spPr>
          <a:xfrm>
            <a:off x="706902" y="1126394"/>
            <a:ext cx="5718048" cy="814572"/>
          </a:xfrm>
        </p:spPr>
        <p:txBody>
          <a:bodyPr lIns="82296" bIns="0"/>
          <a:lstStyle>
            <a:lvl1pPr marL="54864" indent="0">
              <a:buNone/>
              <a:defRPr sz="20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a:r>
              <a:rPr lang="es-ES" smtClean="0"/>
              <a:t>Haga clic para modificar el estilo de texto del patrón</a:t>
            </a:r>
          </a:p>
        </p:txBody>
      </p:sp>
      <p:sp>
        <p:nvSpPr>
          <p:cNvPr id="2" name="1 Título"/>
          <p:cNvSpPr>
            <a:spLocks noGrp="1"/>
          </p:cNvSpPr>
          <p:nvPr>
            <p:ph type="title"/>
          </p:nvPr>
        </p:nvSpPr>
        <p:spPr>
          <a:xfrm>
            <a:off x="706902" y="426720"/>
            <a:ext cx="8156448" cy="647700"/>
          </a:xfrm>
        </p:spPr>
        <p:txBody>
          <a:bodyPr tIns="64008"/>
          <a:lstStyle>
            <a:lvl1pPr algn="l">
              <a:buNone/>
              <a:defRPr sz="3800" b="0" cap="none" spc="-150" baseline="0"/>
            </a:lvl1pPr>
            <a:extLst/>
          </a:lstStyle>
          <a:p>
            <a:r>
              <a:rPr lang="es-ES" smtClean="0"/>
              <a:t>Haga clic para modificar el estilo de título del patrón</a:t>
            </a:r>
            <a:endParaRPr lang="en-US"/>
          </a:p>
        </p:txBody>
      </p:sp>
      <p:sp>
        <p:nvSpPr>
          <p:cNvPr id="25" name="3 Marcador de fecha"/>
          <p:cNvSpPr>
            <a:spLocks noGrp="1"/>
          </p:cNvSpPr>
          <p:nvPr>
            <p:ph type="dt" sz="half" idx="10"/>
          </p:nvPr>
        </p:nvSpPr>
        <p:spPr/>
        <p:txBody>
          <a:bodyPr/>
          <a:lstStyle>
            <a:lvl1pPr>
              <a:defRPr/>
            </a:lvl1pPr>
          </a:lstStyle>
          <a:p>
            <a:fld id="{D2EA6107-4BB9-4333-86FF-6FCBA634FBDD}" type="datetimeFigureOut">
              <a:rPr lang="es-PE"/>
              <a:pPr/>
              <a:t>2/05/2026</a:t>
            </a:fld>
            <a:endParaRPr lang="es-PE"/>
          </a:p>
        </p:txBody>
      </p:sp>
      <p:sp>
        <p:nvSpPr>
          <p:cNvPr id="26" name="4 Marcador de pie de página"/>
          <p:cNvSpPr>
            <a:spLocks noGrp="1"/>
          </p:cNvSpPr>
          <p:nvPr>
            <p:ph type="ftr" sz="quarter" idx="11"/>
          </p:nvPr>
        </p:nvSpPr>
        <p:spPr/>
        <p:txBody>
          <a:bodyPr/>
          <a:lstStyle>
            <a:lvl1pPr>
              <a:defRPr/>
            </a:lvl1pPr>
          </a:lstStyle>
          <a:p>
            <a:endParaRPr lang="es-ES"/>
          </a:p>
        </p:txBody>
      </p:sp>
      <p:sp>
        <p:nvSpPr>
          <p:cNvPr id="27" name="5 Marcador de número de diapositiva"/>
          <p:cNvSpPr>
            <a:spLocks noGrp="1"/>
          </p:cNvSpPr>
          <p:nvPr>
            <p:ph type="sldNum" sz="quarter" idx="12"/>
          </p:nvPr>
        </p:nvSpPr>
        <p:spPr/>
        <p:txBody>
          <a:bodyPr/>
          <a:lstStyle>
            <a:lvl1pPr>
              <a:defRPr/>
            </a:lvl1pPr>
          </a:lstStyle>
          <a:p>
            <a:fld id="{5405A670-09C2-4046-B53A-20529274740B}" type="slidenum">
              <a:rPr lang="es-PE"/>
              <a:pPr/>
              <a:t>‹Nº›</a:t>
            </a:fld>
            <a:endParaRPr lang="es-PE"/>
          </a:p>
        </p:txBody>
      </p:sp>
    </p:spTree>
  </p:cSld>
  <p:clrMapOvr>
    <a:masterClrMapping/>
  </p:clrMapOvr>
  <p:transition spd="slow" advTm="9000">
    <p:split orient="vert"/>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a:xfrm>
            <a:off x="457200" y="426720"/>
            <a:ext cx="8229600" cy="762000"/>
          </a:xfrm>
        </p:spPr>
        <p:txBody>
          <a:bodyPr/>
          <a:lstStyle/>
          <a:p>
            <a:r>
              <a:rPr lang="es-ES" smtClean="0"/>
              <a:t>Haga clic para modificar el estilo de título del patrón</a:t>
            </a:r>
            <a:endParaRPr lang="en-US"/>
          </a:p>
        </p:txBody>
      </p:sp>
      <p:sp>
        <p:nvSpPr>
          <p:cNvPr id="3" name="2 Marcador de contenido"/>
          <p:cNvSpPr>
            <a:spLocks noGrp="1"/>
          </p:cNvSpPr>
          <p:nvPr>
            <p:ph sz="half" idx="1"/>
          </p:nvPr>
        </p:nvSpPr>
        <p:spPr>
          <a:xfrm>
            <a:off x="464344" y="1475418"/>
            <a:ext cx="4038600" cy="3771636"/>
          </a:xfrm>
        </p:spPr>
        <p:txBody>
          <a:bodyPr/>
          <a:lstStyle>
            <a:lvl1pPr>
              <a:defRPr sz="2800"/>
            </a:lvl1pPr>
            <a:lvl2pPr>
              <a:defRPr sz="2400"/>
            </a:lvl2pPr>
            <a:lvl3pPr>
              <a:defRPr sz="2000"/>
            </a:lvl3pPr>
            <a:lvl4pPr>
              <a:defRPr sz="1800"/>
            </a:lvl4pPr>
            <a:lvl5pPr>
              <a:defRPr sz="1800"/>
            </a:lvl5pPr>
            <a:extLs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4" name="3 Marcador de contenido"/>
          <p:cNvSpPr>
            <a:spLocks noGrp="1"/>
          </p:cNvSpPr>
          <p:nvPr>
            <p:ph sz="half" idx="2"/>
          </p:nvPr>
        </p:nvSpPr>
        <p:spPr>
          <a:xfrm>
            <a:off x="4655344" y="1475418"/>
            <a:ext cx="4038600" cy="3771636"/>
          </a:xfrm>
        </p:spPr>
        <p:txBody>
          <a:bodyPr/>
          <a:lstStyle>
            <a:lvl1pPr>
              <a:defRPr sz="2800"/>
            </a:lvl1pPr>
            <a:lvl2pPr>
              <a:defRPr sz="2400"/>
            </a:lvl2pPr>
            <a:lvl3pPr>
              <a:defRPr sz="2000"/>
            </a:lvl3pPr>
            <a:lvl4pPr>
              <a:defRPr sz="1800"/>
            </a:lvl4pPr>
            <a:lvl5pPr>
              <a:defRPr sz="1800"/>
            </a:lvl5pPr>
            <a:extLs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5" name="4 Marcador de fecha"/>
          <p:cNvSpPr>
            <a:spLocks noGrp="1"/>
          </p:cNvSpPr>
          <p:nvPr>
            <p:ph type="dt" sz="half" idx="10"/>
          </p:nvPr>
        </p:nvSpPr>
        <p:spPr/>
        <p:txBody>
          <a:bodyPr/>
          <a:lstStyle>
            <a:lvl1pPr>
              <a:defRPr/>
            </a:lvl1pPr>
          </a:lstStyle>
          <a:p>
            <a:fld id="{C2D36392-16D6-4FBE-A064-68FA78B24D61}" type="datetimeFigureOut">
              <a:rPr lang="es-PE"/>
              <a:pPr/>
              <a:t>2/05/2026</a:t>
            </a:fld>
            <a:endParaRPr lang="es-PE"/>
          </a:p>
        </p:txBody>
      </p:sp>
      <p:sp>
        <p:nvSpPr>
          <p:cNvPr id="6" name="5 Marcador de pie de página"/>
          <p:cNvSpPr>
            <a:spLocks noGrp="1"/>
          </p:cNvSpPr>
          <p:nvPr>
            <p:ph type="ftr" sz="quarter" idx="11"/>
          </p:nvPr>
        </p:nvSpPr>
        <p:spPr/>
        <p:txBody>
          <a:bodyPr/>
          <a:lstStyle>
            <a:lvl1pPr>
              <a:defRPr/>
            </a:lvl1pPr>
          </a:lstStyle>
          <a:p>
            <a:endParaRPr lang="es-ES"/>
          </a:p>
        </p:txBody>
      </p:sp>
      <p:sp>
        <p:nvSpPr>
          <p:cNvPr id="7" name="6 Marcador de número de diapositiva"/>
          <p:cNvSpPr>
            <a:spLocks noGrp="1"/>
          </p:cNvSpPr>
          <p:nvPr>
            <p:ph type="sldNum" sz="quarter" idx="12"/>
          </p:nvPr>
        </p:nvSpPr>
        <p:spPr/>
        <p:txBody>
          <a:bodyPr/>
          <a:lstStyle>
            <a:lvl1pPr>
              <a:defRPr/>
            </a:lvl1pPr>
          </a:lstStyle>
          <a:p>
            <a:fld id="{F3EA9A28-E7C6-46D3-BD7D-1DBE6DEADC7D}" type="slidenum">
              <a:rPr lang="es-PE"/>
              <a:pPr/>
              <a:t>‹Nº›</a:t>
            </a:fld>
            <a:endParaRPr lang="es-PE"/>
          </a:p>
        </p:txBody>
      </p:sp>
    </p:spTree>
  </p:cSld>
  <p:clrMapOvr>
    <a:masterClrMapping/>
  </p:clrMapOvr>
  <p:transition spd="slow" advTm="9000">
    <p:split orient="vert"/>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ación">
    <p:spTree>
      <p:nvGrpSpPr>
        <p:cNvPr id="1" name=""/>
        <p:cNvGrpSpPr/>
        <p:nvPr/>
      </p:nvGrpSpPr>
      <p:grpSpPr>
        <a:xfrm>
          <a:off x="0" y="0"/>
          <a:ext cx="0" cy="0"/>
          <a:chOff x="0" y="0"/>
          <a:chExt cx="0" cy="0"/>
        </a:xfrm>
      </p:grpSpPr>
      <p:sp>
        <p:nvSpPr>
          <p:cNvPr id="7" name="6 Rectángulo"/>
          <p:cNvSpPr/>
          <p:nvPr/>
        </p:nvSpPr>
        <p:spPr>
          <a:xfrm>
            <a:off x="0" y="334963"/>
            <a:ext cx="8867775" cy="739775"/>
          </a:xfrm>
          <a:prstGeom prst="rect">
            <a:avLst/>
          </a:prstGeom>
          <a:solidFill>
            <a:schemeClr val="bg2">
              <a:tint val="95000"/>
              <a:satMod val="180000"/>
              <a:alpha val="4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srgbClr val="FFFFFF"/>
              </a:solidFill>
              <a:cs typeface="Arial" charset="0"/>
            </a:endParaRPr>
          </a:p>
        </p:txBody>
      </p:sp>
      <p:sp>
        <p:nvSpPr>
          <p:cNvPr id="8" name="7 Rectángulo"/>
          <p:cNvSpPr/>
          <p:nvPr/>
        </p:nvSpPr>
        <p:spPr>
          <a:xfrm>
            <a:off x="87313" y="566738"/>
            <a:ext cx="46037" cy="30480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srgbClr val="FFFFFF"/>
              </a:solidFill>
              <a:cs typeface="Arial" charset="0"/>
            </a:endParaRPr>
          </a:p>
        </p:txBody>
      </p:sp>
      <p:sp>
        <p:nvSpPr>
          <p:cNvPr id="9" name="8 Rectángulo"/>
          <p:cNvSpPr/>
          <p:nvPr/>
        </p:nvSpPr>
        <p:spPr>
          <a:xfrm>
            <a:off x="47625" y="566738"/>
            <a:ext cx="26988" cy="30480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srgbClr val="FFFFFF"/>
              </a:solidFill>
              <a:cs typeface="Arial" charset="0"/>
            </a:endParaRPr>
          </a:p>
        </p:txBody>
      </p:sp>
      <p:sp>
        <p:nvSpPr>
          <p:cNvPr id="10" name="9 Rectángulo"/>
          <p:cNvSpPr/>
          <p:nvPr/>
        </p:nvSpPr>
        <p:spPr>
          <a:xfrm>
            <a:off x="28575" y="566738"/>
            <a:ext cx="9525" cy="30480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srgbClr val="FFFFFF"/>
              </a:solidFill>
              <a:cs typeface="Arial" charset="0"/>
            </a:endParaRPr>
          </a:p>
        </p:txBody>
      </p:sp>
      <p:sp>
        <p:nvSpPr>
          <p:cNvPr id="11" name="10 Rectángulo"/>
          <p:cNvSpPr/>
          <p:nvPr/>
        </p:nvSpPr>
        <p:spPr>
          <a:xfrm>
            <a:off x="0" y="566738"/>
            <a:ext cx="9525" cy="30480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srgbClr val="FFFFFF"/>
              </a:solidFill>
              <a:cs typeface="Arial" charset="0"/>
            </a:endParaRPr>
          </a:p>
        </p:txBody>
      </p:sp>
      <p:sp>
        <p:nvSpPr>
          <p:cNvPr id="12" name="11 Rectángulo"/>
          <p:cNvSpPr/>
          <p:nvPr/>
        </p:nvSpPr>
        <p:spPr>
          <a:xfrm flipH="1">
            <a:off x="149225" y="566738"/>
            <a:ext cx="28575" cy="30480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srgbClr val="FFFFFF"/>
              </a:solidFill>
              <a:cs typeface="Arial" charset="0"/>
            </a:endParaRPr>
          </a:p>
        </p:txBody>
      </p:sp>
      <p:sp>
        <p:nvSpPr>
          <p:cNvPr id="13" name="12 Rectángulo"/>
          <p:cNvSpPr/>
          <p:nvPr/>
        </p:nvSpPr>
        <p:spPr>
          <a:xfrm flipH="1">
            <a:off x="188913" y="566738"/>
            <a:ext cx="28575" cy="30480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srgbClr val="FFFFFF"/>
              </a:solidFill>
              <a:cs typeface="Arial" charset="0"/>
            </a:endParaRPr>
          </a:p>
        </p:txBody>
      </p:sp>
      <p:sp>
        <p:nvSpPr>
          <p:cNvPr id="14" name="13 Rectángulo"/>
          <p:cNvSpPr/>
          <p:nvPr/>
        </p:nvSpPr>
        <p:spPr>
          <a:xfrm flipH="1">
            <a:off x="227013" y="566738"/>
            <a:ext cx="9525" cy="30480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srgbClr val="FFFFFF"/>
              </a:solidFill>
              <a:cs typeface="Arial" charset="0"/>
            </a:endParaRPr>
          </a:p>
        </p:txBody>
      </p:sp>
      <p:sp>
        <p:nvSpPr>
          <p:cNvPr id="15" name="14 Rectángulo"/>
          <p:cNvSpPr/>
          <p:nvPr/>
        </p:nvSpPr>
        <p:spPr>
          <a:xfrm flipH="1">
            <a:off x="255588" y="566738"/>
            <a:ext cx="7937" cy="30480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srgbClr val="FFFFFF"/>
              </a:solidFill>
              <a:cs typeface="Arial" charset="0"/>
            </a:endParaRPr>
          </a:p>
        </p:txBody>
      </p:sp>
      <p:sp>
        <p:nvSpPr>
          <p:cNvPr id="16" name="15 Rectángulo"/>
          <p:cNvSpPr/>
          <p:nvPr/>
        </p:nvSpPr>
        <p:spPr>
          <a:xfrm>
            <a:off x="279400" y="566738"/>
            <a:ext cx="36513" cy="30480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srgbClr val="FFFFFF"/>
              </a:solidFill>
              <a:cs typeface="Arial" charset="0"/>
            </a:endParaRPr>
          </a:p>
        </p:txBody>
      </p:sp>
      <p:sp>
        <p:nvSpPr>
          <p:cNvPr id="2" name="1 Título"/>
          <p:cNvSpPr>
            <a:spLocks noGrp="1"/>
          </p:cNvSpPr>
          <p:nvPr>
            <p:ph type="title"/>
          </p:nvPr>
        </p:nvSpPr>
        <p:spPr>
          <a:xfrm>
            <a:off x="504824" y="426720"/>
            <a:ext cx="7772400" cy="762000"/>
          </a:xfrm>
        </p:spPr>
        <p:txBody>
          <a:bodyPr/>
          <a:lstStyle>
            <a:lvl1pPr>
              <a:defRPr sz="4000"/>
            </a:lvl1pPr>
            <a:extLst/>
          </a:lstStyle>
          <a:p>
            <a:r>
              <a:rPr lang="es-ES" smtClean="0"/>
              <a:t>Haga clic para modificar el estilo de título del patrón</a:t>
            </a:r>
            <a:endParaRPr lang="en-US"/>
          </a:p>
        </p:txBody>
      </p:sp>
      <p:sp>
        <p:nvSpPr>
          <p:cNvPr id="3" name="2 Marcador de texto"/>
          <p:cNvSpPr>
            <a:spLocks noGrp="1"/>
          </p:cNvSpPr>
          <p:nvPr>
            <p:ph type="body" idx="1"/>
          </p:nvPr>
        </p:nvSpPr>
        <p:spPr>
          <a:xfrm>
            <a:off x="457200" y="1508124"/>
            <a:ext cx="4040188" cy="533136"/>
          </a:xfrm>
        </p:spPr>
        <p:txBody>
          <a:bodyPr anchor="ctr"/>
          <a:lstStyle>
            <a:lvl1pPr marL="73152" indent="0" algn="l">
              <a:buNone/>
              <a:defRPr sz="2400" b="1">
                <a:solidFill>
                  <a:schemeClr val="accent2"/>
                </a:solidFill>
              </a:defRPr>
            </a:lvl1pPr>
            <a:lvl2pPr>
              <a:buNone/>
              <a:defRPr sz="2000" b="1"/>
            </a:lvl2pPr>
            <a:lvl3pPr>
              <a:buNone/>
              <a:defRPr sz="1800" b="1"/>
            </a:lvl3pPr>
            <a:lvl4pPr>
              <a:buNone/>
              <a:defRPr sz="1600" b="1"/>
            </a:lvl4pPr>
            <a:lvl5pPr>
              <a:buNone/>
              <a:defRPr sz="1600" b="1"/>
            </a:lvl5pPr>
            <a:extLst/>
          </a:lstStyle>
          <a:p>
            <a:pPr lvl="0"/>
            <a:r>
              <a:rPr lang="es-ES" smtClean="0"/>
              <a:t>Haga clic para modificar el estilo de texto del patrón</a:t>
            </a:r>
          </a:p>
        </p:txBody>
      </p:sp>
      <p:sp>
        <p:nvSpPr>
          <p:cNvPr id="4" name="3 Marcador de texto"/>
          <p:cNvSpPr>
            <a:spLocks noGrp="1"/>
          </p:cNvSpPr>
          <p:nvPr>
            <p:ph type="body" sz="half" idx="3"/>
          </p:nvPr>
        </p:nvSpPr>
        <p:spPr>
          <a:xfrm>
            <a:off x="4645027" y="1508124"/>
            <a:ext cx="4041775" cy="533136"/>
          </a:xfrm>
        </p:spPr>
        <p:txBody>
          <a:bodyPr anchor="ctr"/>
          <a:lstStyle>
            <a:lvl1pPr marL="73152" indent="0">
              <a:buNone/>
              <a:defRPr sz="2400" b="1">
                <a:solidFill>
                  <a:schemeClr val="accent2"/>
                </a:solidFill>
              </a:defRPr>
            </a:lvl1pPr>
            <a:lvl2pPr>
              <a:buNone/>
              <a:defRPr sz="2000" b="1"/>
            </a:lvl2pPr>
            <a:lvl3pPr>
              <a:buNone/>
              <a:defRPr sz="1800" b="1"/>
            </a:lvl3pPr>
            <a:lvl4pPr>
              <a:buNone/>
              <a:defRPr sz="1600" b="1"/>
            </a:lvl4pPr>
            <a:lvl5pPr>
              <a:buNone/>
              <a:defRPr sz="1600" b="1"/>
            </a:lvl5pPr>
            <a:extLst/>
          </a:lstStyle>
          <a:p>
            <a:pPr lvl="0"/>
            <a:r>
              <a:rPr lang="es-ES" smtClean="0"/>
              <a:t>Haga clic para modificar el estilo de texto del patrón</a:t>
            </a:r>
          </a:p>
        </p:txBody>
      </p:sp>
      <p:sp>
        <p:nvSpPr>
          <p:cNvPr id="5" name="4 Marcador de contenido"/>
          <p:cNvSpPr>
            <a:spLocks noGrp="1"/>
          </p:cNvSpPr>
          <p:nvPr>
            <p:ph sz="quarter" idx="2"/>
          </p:nvPr>
        </p:nvSpPr>
        <p:spPr>
          <a:xfrm>
            <a:off x="457200" y="2049198"/>
            <a:ext cx="4040188" cy="3299460"/>
          </a:xfrm>
        </p:spPr>
        <p:txBody>
          <a:bodyPr/>
          <a:lstStyle>
            <a:lvl1pPr>
              <a:defRPr sz="2400"/>
            </a:lvl1pPr>
            <a:lvl2pPr>
              <a:defRPr sz="2000"/>
            </a:lvl2pPr>
            <a:lvl3pPr>
              <a:defRPr sz="1800"/>
            </a:lvl3pPr>
            <a:lvl4pPr>
              <a:defRPr sz="1600"/>
            </a:lvl4pPr>
            <a:lvl5pPr>
              <a:defRPr sz="1600"/>
            </a:lvl5pPr>
            <a:extLs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6" name="5 Marcador de contenido"/>
          <p:cNvSpPr>
            <a:spLocks noGrp="1"/>
          </p:cNvSpPr>
          <p:nvPr>
            <p:ph sz="quarter" idx="4"/>
          </p:nvPr>
        </p:nvSpPr>
        <p:spPr>
          <a:xfrm>
            <a:off x="4645027" y="2049198"/>
            <a:ext cx="4041775" cy="3299460"/>
          </a:xfrm>
        </p:spPr>
        <p:txBody>
          <a:bodyPr/>
          <a:lstStyle>
            <a:lvl1pPr>
              <a:defRPr sz="2400"/>
            </a:lvl1pPr>
            <a:lvl2pPr>
              <a:defRPr sz="2000"/>
            </a:lvl2pPr>
            <a:lvl3pPr>
              <a:defRPr sz="1800"/>
            </a:lvl3pPr>
            <a:lvl4pPr>
              <a:defRPr sz="1600"/>
            </a:lvl4pPr>
            <a:lvl5pPr>
              <a:defRPr sz="1600"/>
            </a:lvl5pPr>
            <a:extLs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17" name="6 Marcador de fecha"/>
          <p:cNvSpPr>
            <a:spLocks noGrp="1"/>
          </p:cNvSpPr>
          <p:nvPr>
            <p:ph type="dt" sz="half" idx="10"/>
          </p:nvPr>
        </p:nvSpPr>
        <p:spPr/>
        <p:txBody>
          <a:bodyPr/>
          <a:lstStyle>
            <a:lvl1pPr>
              <a:defRPr/>
            </a:lvl1pPr>
          </a:lstStyle>
          <a:p>
            <a:fld id="{8786D1E8-B91A-4DC3-94EC-A49E7431F484}" type="datetimeFigureOut">
              <a:rPr lang="es-PE"/>
              <a:pPr/>
              <a:t>2/05/2026</a:t>
            </a:fld>
            <a:endParaRPr lang="es-PE"/>
          </a:p>
        </p:txBody>
      </p:sp>
      <p:sp>
        <p:nvSpPr>
          <p:cNvPr id="18" name="7 Marcador de pie de página"/>
          <p:cNvSpPr>
            <a:spLocks noGrp="1"/>
          </p:cNvSpPr>
          <p:nvPr>
            <p:ph type="ftr" sz="quarter" idx="11"/>
          </p:nvPr>
        </p:nvSpPr>
        <p:spPr/>
        <p:txBody>
          <a:bodyPr/>
          <a:lstStyle>
            <a:lvl1pPr>
              <a:defRPr/>
            </a:lvl1pPr>
          </a:lstStyle>
          <a:p>
            <a:endParaRPr lang="es-ES"/>
          </a:p>
        </p:txBody>
      </p:sp>
      <p:sp>
        <p:nvSpPr>
          <p:cNvPr id="19" name="8 Marcador de número de diapositiva"/>
          <p:cNvSpPr>
            <a:spLocks noGrp="1"/>
          </p:cNvSpPr>
          <p:nvPr>
            <p:ph type="sldNum" sz="quarter" idx="12"/>
          </p:nvPr>
        </p:nvSpPr>
        <p:spPr/>
        <p:txBody>
          <a:bodyPr/>
          <a:lstStyle>
            <a:lvl1pPr>
              <a:defRPr/>
            </a:lvl1pPr>
          </a:lstStyle>
          <a:p>
            <a:fld id="{B5B1A761-7932-46AF-B811-1C88748A4B70}" type="slidenum">
              <a:rPr lang="es-PE"/>
              <a:pPr/>
              <a:t>‹Nº›</a:t>
            </a:fld>
            <a:endParaRPr lang="es-PE"/>
          </a:p>
        </p:txBody>
      </p:sp>
    </p:spTree>
  </p:cSld>
  <p:clrMapOvr>
    <a:masterClrMapping/>
  </p:clrMapOvr>
  <p:transition spd="slow" advTm="9000">
    <p:split orient="vert"/>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a:xfrm>
            <a:off x="914400" y="426720"/>
            <a:ext cx="7772400" cy="762000"/>
          </a:xfrm>
        </p:spPr>
        <p:txBody>
          <a:bodyPr/>
          <a:lstStyle>
            <a:lvl1pPr>
              <a:defRPr sz="4000" cap="none" baseline="0"/>
            </a:lvl1pPr>
            <a:extLst/>
          </a:lstStyle>
          <a:p>
            <a:r>
              <a:rPr lang="es-ES" smtClean="0"/>
              <a:t>Haga clic para modificar el estilo de título del patrón</a:t>
            </a:r>
            <a:endParaRPr lang="en-US"/>
          </a:p>
        </p:txBody>
      </p:sp>
      <p:sp>
        <p:nvSpPr>
          <p:cNvPr id="3" name="13 Marcador de fecha"/>
          <p:cNvSpPr>
            <a:spLocks noGrp="1"/>
          </p:cNvSpPr>
          <p:nvPr>
            <p:ph type="dt" sz="half" idx="10"/>
          </p:nvPr>
        </p:nvSpPr>
        <p:spPr/>
        <p:txBody>
          <a:bodyPr/>
          <a:lstStyle>
            <a:lvl1pPr>
              <a:defRPr/>
            </a:lvl1pPr>
          </a:lstStyle>
          <a:p>
            <a:fld id="{349B7B3E-C3BF-42B4-82F7-F9A2E61DC517}" type="datetimeFigureOut">
              <a:rPr lang="es-PE"/>
              <a:pPr/>
              <a:t>2/05/2026</a:t>
            </a:fld>
            <a:endParaRPr lang="es-PE"/>
          </a:p>
        </p:txBody>
      </p:sp>
      <p:sp>
        <p:nvSpPr>
          <p:cNvPr id="4" name="2 Marcador de pie de página"/>
          <p:cNvSpPr>
            <a:spLocks noGrp="1"/>
          </p:cNvSpPr>
          <p:nvPr>
            <p:ph type="ftr" sz="quarter" idx="11"/>
          </p:nvPr>
        </p:nvSpPr>
        <p:spPr/>
        <p:txBody>
          <a:bodyPr/>
          <a:lstStyle>
            <a:lvl1pPr>
              <a:defRPr/>
            </a:lvl1pPr>
          </a:lstStyle>
          <a:p>
            <a:endParaRPr lang="es-ES"/>
          </a:p>
        </p:txBody>
      </p:sp>
      <p:sp>
        <p:nvSpPr>
          <p:cNvPr id="5" name="22 Marcador de número de diapositiva"/>
          <p:cNvSpPr>
            <a:spLocks noGrp="1"/>
          </p:cNvSpPr>
          <p:nvPr>
            <p:ph type="sldNum" sz="quarter" idx="12"/>
          </p:nvPr>
        </p:nvSpPr>
        <p:spPr/>
        <p:txBody>
          <a:bodyPr/>
          <a:lstStyle>
            <a:lvl1pPr>
              <a:defRPr/>
            </a:lvl1pPr>
          </a:lstStyle>
          <a:p>
            <a:fld id="{34BDB930-7C78-4AA0-8F70-E3D988633748}" type="slidenum">
              <a:rPr lang="es-PE"/>
              <a:pPr/>
              <a:t>‹Nº›</a:t>
            </a:fld>
            <a:endParaRPr lang="es-PE"/>
          </a:p>
        </p:txBody>
      </p:sp>
    </p:spTree>
  </p:cSld>
  <p:clrMapOvr>
    <a:masterClrMapping/>
  </p:clrMapOvr>
  <p:transition spd="slow" advTm="9000">
    <p:split orient="vert"/>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lvl1pPr>
              <a:defRPr/>
            </a:lvl1pPr>
          </a:lstStyle>
          <a:p>
            <a:fld id="{FA2B2B35-5FAE-4394-8366-F97ED30EA76D}" type="datetimeFigureOut">
              <a:rPr lang="es-PE"/>
              <a:pPr/>
              <a:t>2/05/2026</a:t>
            </a:fld>
            <a:endParaRPr lang="es-PE"/>
          </a:p>
        </p:txBody>
      </p:sp>
      <p:sp>
        <p:nvSpPr>
          <p:cNvPr id="3" name="2 Marcador de pie de página"/>
          <p:cNvSpPr>
            <a:spLocks noGrp="1"/>
          </p:cNvSpPr>
          <p:nvPr>
            <p:ph type="ftr" sz="quarter" idx="11"/>
          </p:nvPr>
        </p:nvSpPr>
        <p:spPr/>
        <p:txBody>
          <a:bodyPr/>
          <a:lstStyle>
            <a:lvl1pPr>
              <a:defRPr/>
            </a:lvl1pPr>
          </a:lstStyle>
          <a:p>
            <a:endParaRPr lang="es-ES"/>
          </a:p>
        </p:txBody>
      </p:sp>
      <p:sp>
        <p:nvSpPr>
          <p:cNvPr id="4" name="3 Marcador de número de diapositiva"/>
          <p:cNvSpPr>
            <a:spLocks noGrp="1"/>
          </p:cNvSpPr>
          <p:nvPr>
            <p:ph type="sldNum" sz="quarter" idx="12"/>
          </p:nvPr>
        </p:nvSpPr>
        <p:spPr/>
        <p:txBody>
          <a:bodyPr/>
          <a:lstStyle>
            <a:lvl1pPr>
              <a:defRPr/>
            </a:lvl1pPr>
          </a:lstStyle>
          <a:p>
            <a:fld id="{4C54E147-80ED-44A2-B4BC-3187A6AF5D7C}" type="slidenum">
              <a:rPr lang="es-PE"/>
              <a:pPr/>
              <a:t>‹Nº›</a:t>
            </a:fld>
            <a:endParaRPr lang="es-PE"/>
          </a:p>
        </p:txBody>
      </p:sp>
    </p:spTree>
  </p:cSld>
  <p:clrMapOvr>
    <a:masterClrMapping/>
  </p:clrMapOvr>
  <p:transition spd="slow" advTm="9000">
    <p:split orient="vert"/>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685800" y="227541"/>
            <a:ext cx="8229600" cy="968376"/>
          </a:xfrm>
        </p:spPr>
        <p:txBody>
          <a:bodyPr anchor="ctr"/>
          <a:lstStyle>
            <a:lvl1pPr algn="l">
              <a:buNone/>
              <a:defRPr sz="3600" b="0"/>
            </a:lvl1pPr>
            <a:extLst/>
          </a:lstStyle>
          <a:p>
            <a:r>
              <a:rPr lang="es-ES" smtClean="0"/>
              <a:t>Haga clic para modificar el estilo de título del patrón</a:t>
            </a:r>
            <a:endParaRPr lang="en-US"/>
          </a:p>
        </p:txBody>
      </p:sp>
      <p:sp>
        <p:nvSpPr>
          <p:cNvPr id="3" name="2 Marcador de texto"/>
          <p:cNvSpPr>
            <a:spLocks noGrp="1"/>
          </p:cNvSpPr>
          <p:nvPr>
            <p:ph type="body" idx="2"/>
          </p:nvPr>
        </p:nvSpPr>
        <p:spPr>
          <a:xfrm>
            <a:off x="685800" y="1195917"/>
            <a:ext cx="2514600" cy="3810000"/>
          </a:xfrm>
        </p:spPr>
        <p:txBody>
          <a:bodyPr/>
          <a:lstStyle>
            <a:lvl1pPr marL="54864" indent="0">
              <a:buNone/>
              <a:defRPr sz="1800"/>
            </a:lvl1pPr>
            <a:lvl2pPr>
              <a:buNone/>
              <a:defRPr sz="1200"/>
            </a:lvl2pPr>
            <a:lvl3pPr>
              <a:buNone/>
              <a:defRPr sz="1000"/>
            </a:lvl3pPr>
            <a:lvl4pPr>
              <a:buNone/>
              <a:defRPr sz="900"/>
            </a:lvl4pPr>
            <a:lvl5pPr>
              <a:buNone/>
              <a:defRPr sz="900"/>
            </a:lvl5pPr>
            <a:extLst/>
          </a:lstStyle>
          <a:p>
            <a:pPr lvl="0"/>
            <a:r>
              <a:rPr lang="es-ES" smtClean="0"/>
              <a:t>Haga clic para modificar el estilo de texto del patrón</a:t>
            </a:r>
          </a:p>
        </p:txBody>
      </p:sp>
      <p:sp>
        <p:nvSpPr>
          <p:cNvPr id="4" name="3 Marcador de contenido"/>
          <p:cNvSpPr>
            <a:spLocks noGrp="1"/>
          </p:cNvSpPr>
          <p:nvPr>
            <p:ph sz="half" idx="1"/>
          </p:nvPr>
        </p:nvSpPr>
        <p:spPr>
          <a:xfrm>
            <a:off x="3429000" y="1195917"/>
            <a:ext cx="5486400" cy="3810000"/>
          </a:xfrm>
        </p:spPr>
        <p:txBody>
          <a:bodyPr/>
          <a:lstStyle>
            <a:lvl1pPr>
              <a:defRPr sz="3200"/>
            </a:lvl1pPr>
            <a:lvl2pPr>
              <a:defRPr sz="2800"/>
            </a:lvl2pPr>
            <a:lvl3pPr>
              <a:defRPr sz="2400"/>
            </a:lvl3pPr>
            <a:lvl4pPr>
              <a:defRPr sz="2000"/>
            </a:lvl4pPr>
            <a:lvl5pPr>
              <a:defRPr sz="2000"/>
            </a:lvl5pPr>
            <a:extLs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5" name="13 Marcador de fecha"/>
          <p:cNvSpPr>
            <a:spLocks noGrp="1"/>
          </p:cNvSpPr>
          <p:nvPr>
            <p:ph type="dt" sz="half" idx="10"/>
          </p:nvPr>
        </p:nvSpPr>
        <p:spPr/>
        <p:txBody>
          <a:bodyPr/>
          <a:lstStyle>
            <a:lvl1pPr>
              <a:defRPr/>
            </a:lvl1pPr>
          </a:lstStyle>
          <a:p>
            <a:fld id="{C8B33D25-8B1D-49A1-819F-8B8373D022D8}" type="datetimeFigureOut">
              <a:rPr lang="es-PE"/>
              <a:pPr/>
              <a:t>2/05/2026</a:t>
            </a:fld>
            <a:endParaRPr lang="es-PE"/>
          </a:p>
        </p:txBody>
      </p:sp>
      <p:sp>
        <p:nvSpPr>
          <p:cNvPr id="6" name="2 Marcador de pie de página"/>
          <p:cNvSpPr>
            <a:spLocks noGrp="1"/>
          </p:cNvSpPr>
          <p:nvPr>
            <p:ph type="ftr" sz="quarter" idx="11"/>
          </p:nvPr>
        </p:nvSpPr>
        <p:spPr/>
        <p:txBody>
          <a:bodyPr/>
          <a:lstStyle>
            <a:lvl1pPr>
              <a:defRPr/>
            </a:lvl1pPr>
          </a:lstStyle>
          <a:p>
            <a:endParaRPr lang="es-ES"/>
          </a:p>
        </p:txBody>
      </p:sp>
      <p:sp>
        <p:nvSpPr>
          <p:cNvPr id="7" name="22 Marcador de número de diapositiva"/>
          <p:cNvSpPr>
            <a:spLocks noGrp="1"/>
          </p:cNvSpPr>
          <p:nvPr>
            <p:ph type="sldNum" sz="quarter" idx="12"/>
          </p:nvPr>
        </p:nvSpPr>
        <p:spPr/>
        <p:txBody>
          <a:bodyPr/>
          <a:lstStyle>
            <a:lvl1pPr>
              <a:defRPr/>
            </a:lvl1pPr>
          </a:lstStyle>
          <a:p>
            <a:fld id="{9137854A-48CA-45C7-B4A1-18650386CD44}" type="slidenum">
              <a:rPr lang="es-PE"/>
              <a:pPr/>
              <a:t>‹Nº›</a:t>
            </a:fld>
            <a:endParaRPr lang="es-PE"/>
          </a:p>
        </p:txBody>
      </p:sp>
    </p:spTree>
  </p:cSld>
  <p:clrMapOvr>
    <a:masterClrMapping/>
  </p:clrMapOvr>
  <p:transition spd="slow" advTm="9000">
    <p:split orient="vert"/>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spTree>
      <p:nvGrpSpPr>
        <p:cNvPr id="1" name=""/>
        <p:cNvGrpSpPr/>
        <p:nvPr/>
      </p:nvGrpSpPr>
      <p:grpSpPr>
        <a:xfrm>
          <a:off x="0" y="0"/>
          <a:ext cx="0" cy="0"/>
          <a:chOff x="0" y="0"/>
          <a:chExt cx="0" cy="0"/>
        </a:xfrm>
      </p:grpSpPr>
      <p:sp>
        <p:nvSpPr>
          <p:cNvPr id="5" name="4 Rectángulo"/>
          <p:cNvSpPr/>
          <p:nvPr/>
        </p:nvSpPr>
        <p:spPr>
          <a:xfrm>
            <a:off x="368300" y="0"/>
            <a:ext cx="8777288" cy="1565275"/>
          </a:xfrm>
          <a:prstGeom prst="rect">
            <a:avLst/>
          </a:prstGeom>
          <a:solidFill>
            <a:srgbClr val="000000">
              <a:alpha val="100000"/>
            </a:srgb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srgbClr val="FFFFFF"/>
              </a:solidFill>
              <a:cs typeface="Arial" charset="0"/>
            </a:endParaRPr>
          </a:p>
        </p:txBody>
      </p:sp>
      <p:cxnSp>
        <p:nvCxnSpPr>
          <p:cNvPr id="6" name="5 Conector recto"/>
          <p:cNvCxnSpPr/>
          <p:nvPr/>
        </p:nvCxnSpPr>
        <p:spPr>
          <a:xfrm flipV="1">
            <a:off x="363538" y="1571625"/>
            <a:ext cx="8782050" cy="0"/>
          </a:xfrm>
          <a:prstGeom prst="line">
            <a:avLst/>
          </a:prstGeom>
          <a:noFill/>
          <a:ln w="19050" cap="flat" cmpd="sng" algn="ctr">
            <a:solidFill>
              <a:srgbClr val="FFFFFF">
                <a:alpha val="100000"/>
              </a:srgbClr>
            </a:solidFill>
            <a:prstDash val="solid"/>
            <a:miter lim="800000"/>
          </a:ln>
          <a:effectLst/>
        </p:spPr>
        <p:style>
          <a:lnRef idx="2">
            <a:schemeClr val="accent1"/>
          </a:lnRef>
          <a:fillRef idx="0">
            <a:schemeClr val="accent1"/>
          </a:fillRef>
          <a:effectRef idx="1">
            <a:schemeClr val="accent1"/>
          </a:effectRef>
          <a:fontRef idx="minor">
            <a:schemeClr val="tx1"/>
          </a:fontRef>
        </p:style>
      </p:cxnSp>
      <p:grpSp>
        <p:nvGrpSpPr>
          <p:cNvPr id="7" name="19 Grupo"/>
          <p:cNvGrpSpPr>
            <a:grpSpLocks/>
          </p:cNvGrpSpPr>
          <p:nvPr/>
        </p:nvGrpSpPr>
        <p:grpSpPr bwMode="auto">
          <a:xfrm rot="5400000">
            <a:off x="8525669" y="1005682"/>
            <a:ext cx="111125" cy="128587"/>
            <a:chOff x="6668087" y="1297746"/>
            <a:chExt cx="161840" cy="156602"/>
          </a:xfrm>
        </p:grpSpPr>
        <p:cxnSp>
          <p:nvCxnSpPr>
            <p:cNvPr id="8" name="7 Conector recto"/>
            <p:cNvCxnSpPr/>
            <p:nvPr/>
          </p:nvCxnSpPr>
          <p:spPr>
            <a:xfrm rot="16200000">
              <a:off x="6662924" y="1283576"/>
              <a:ext cx="88935" cy="78608"/>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9" name="8 Conector recto"/>
            <p:cNvCxnSpPr/>
            <p:nvPr/>
          </p:nvCxnSpPr>
          <p:spPr>
            <a:xfrm rot="16200000" flipV="1">
              <a:off x="6683861" y="1391514"/>
              <a:ext cx="125668" cy="0"/>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10" name="9 Conector recto"/>
            <p:cNvCxnSpPr/>
            <p:nvPr/>
          </p:nvCxnSpPr>
          <p:spPr>
            <a:xfrm rot="5400000" flipH="1">
              <a:off x="6743844" y="1281264"/>
              <a:ext cx="88935" cy="83232"/>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grpSp>
      <p:grpSp>
        <p:nvGrpSpPr>
          <p:cNvPr id="11" name="25 Grupo"/>
          <p:cNvGrpSpPr>
            <a:grpSpLocks/>
          </p:cNvGrpSpPr>
          <p:nvPr/>
        </p:nvGrpSpPr>
        <p:grpSpPr bwMode="auto">
          <a:xfrm rot="5400000">
            <a:off x="8678069" y="1132682"/>
            <a:ext cx="111125" cy="128587"/>
            <a:chOff x="6668087" y="1297746"/>
            <a:chExt cx="161840" cy="156602"/>
          </a:xfrm>
        </p:grpSpPr>
        <p:cxnSp>
          <p:nvCxnSpPr>
            <p:cNvPr id="12" name="11 Conector recto"/>
            <p:cNvCxnSpPr/>
            <p:nvPr/>
          </p:nvCxnSpPr>
          <p:spPr>
            <a:xfrm rot="16200000">
              <a:off x="6662924" y="1283576"/>
              <a:ext cx="88935" cy="78608"/>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13" name="12 Conector recto"/>
            <p:cNvCxnSpPr/>
            <p:nvPr/>
          </p:nvCxnSpPr>
          <p:spPr>
            <a:xfrm rot="16200000" flipV="1">
              <a:off x="6683861" y="1391514"/>
              <a:ext cx="125668" cy="0"/>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14" name="13 Conector recto"/>
            <p:cNvCxnSpPr/>
            <p:nvPr/>
          </p:nvCxnSpPr>
          <p:spPr>
            <a:xfrm rot="5400000" flipH="1">
              <a:off x="6743844" y="1281264"/>
              <a:ext cx="88935" cy="83232"/>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grpSp>
      <p:grpSp>
        <p:nvGrpSpPr>
          <p:cNvPr id="15" name="29 Grupo"/>
          <p:cNvGrpSpPr>
            <a:grpSpLocks/>
          </p:cNvGrpSpPr>
          <p:nvPr/>
        </p:nvGrpSpPr>
        <p:grpSpPr bwMode="auto">
          <a:xfrm rot="5400000">
            <a:off x="8331200" y="1217613"/>
            <a:ext cx="109537" cy="128588"/>
            <a:chOff x="6668087" y="1297746"/>
            <a:chExt cx="161840" cy="156602"/>
          </a:xfrm>
        </p:grpSpPr>
        <p:cxnSp>
          <p:nvCxnSpPr>
            <p:cNvPr id="16" name="15 Conector recto"/>
            <p:cNvCxnSpPr/>
            <p:nvPr/>
          </p:nvCxnSpPr>
          <p:spPr>
            <a:xfrm rot="16200000">
              <a:off x="6664665" y="1281833"/>
              <a:ext cx="88934" cy="82092"/>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17" name="16 Conector recto"/>
            <p:cNvCxnSpPr/>
            <p:nvPr/>
          </p:nvCxnSpPr>
          <p:spPr>
            <a:xfrm rot="16200000" flipV="1">
              <a:off x="6687344" y="1391513"/>
              <a:ext cx="125668" cy="0"/>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18" name="17 Conector recto"/>
            <p:cNvCxnSpPr/>
            <p:nvPr/>
          </p:nvCxnSpPr>
          <p:spPr>
            <a:xfrm rot="5400000" flipH="1">
              <a:off x="6743240" y="1280660"/>
              <a:ext cx="88934" cy="84439"/>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grpSp>
      <p:sp>
        <p:nvSpPr>
          <p:cNvPr id="2" name="1 Título"/>
          <p:cNvSpPr>
            <a:spLocks noGrp="1"/>
          </p:cNvSpPr>
          <p:nvPr>
            <p:ph type="title"/>
          </p:nvPr>
        </p:nvSpPr>
        <p:spPr bwMode="grayWhite">
          <a:xfrm>
            <a:off x="914400" y="367710"/>
            <a:ext cx="6858000" cy="584791"/>
          </a:xfrm>
        </p:spPr>
        <p:txBody>
          <a:bodyPr anchor="b"/>
          <a:lstStyle>
            <a:lvl1pPr algn="l">
              <a:buNone/>
              <a:defRPr sz="2100" b="0"/>
            </a:lvl1pPr>
            <a:extLst/>
          </a:lstStyle>
          <a:p>
            <a:r>
              <a:rPr lang="es-ES" smtClean="0"/>
              <a:t>Haga clic para modificar el estilo de título del patrón</a:t>
            </a:r>
            <a:endParaRPr lang="en-US"/>
          </a:p>
        </p:txBody>
      </p:sp>
      <p:sp>
        <p:nvSpPr>
          <p:cNvPr id="3" name="2 Marcador de posición de imagen"/>
          <p:cNvSpPr>
            <a:spLocks noGrp="1"/>
          </p:cNvSpPr>
          <p:nvPr>
            <p:ph type="pic" idx="1"/>
          </p:nvPr>
        </p:nvSpPr>
        <p:spPr>
          <a:xfrm>
            <a:off x="368032" y="1578151"/>
            <a:ext cx="8778240" cy="4133453"/>
          </a:xfrm>
          <a:solidFill>
            <a:schemeClr val="bg2"/>
          </a:solidFill>
        </p:spPr>
        <p:txBody>
          <a:bodyPr>
            <a:normAutofit/>
          </a:bodyPr>
          <a:lstStyle>
            <a:lvl1pPr marL="0" indent="0">
              <a:buNone/>
              <a:defRPr sz="3200"/>
            </a:lvl1pPr>
            <a:extLst/>
          </a:lstStyle>
          <a:p>
            <a:pPr lvl="0"/>
            <a:r>
              <a:rPr lang="es-ES" noProof="0" smtClean="0"/>
              <a:t>Haga clic en el icono para agregar una imagen</a:t>
            </a:r>
            <a:endParaRPr lang="en-US" noProof="0"/>
          </a:p>
        </p:txBody>
      </p:sp>
      <p:sp>
        <p:nvSpPr>
          <p:cNvPr id="4" name="3 Marcador de texto"/>
          <p:cNvSpPr>
            <a:spLocks noGrp="1"/>
          </p:cNvSpPr>
          <p:nvPr>
            <p:ph type="body" sz="half" idx="2"/>
          </p:nvPr>
        </p:nvSpPr>
        <p:spPr bwMode="grayWhite">
          <a:xfrm>
            <a:off x="914400" y="958453"/>
            <a:ext cx="6858000" cy="571500"/>
          </a:xfrm>
        </p:spPr>
        <p:txBody>
          <a:bodyPr/>
          <a:lstStyle>
            <a:lvl1pPr marL="27432" indent="0">
              <a:spcBef>
                <a:spcPts val="0"/>
              </a:spcBef>
              <a:buNone/>
              <a:defRPr sz="1400">
                <a:solidFill>
                  <a:srgbClr val="FFFFFF"/>
                </a:solidFill>
              </a:defRPr>
            </a:lvl1pPr>
            <a:lvl2pPr>
              <a:defRPr sz="1200"/>
            </a:lvl2pPr>
            <a:lvl3pPr>
              <a:defRPr sz="1000"/>
            </a:lvl3pPr>
            <a:lvl4pPr>
              <a:defRPr sz="900"/>
            </a:lvl4pPr>
            <a:lvl5pPr>
              <a:defRPr sz="900"/>
            </a:lvl5pPr>
            <a:extLst/>
          </a:lstStyle>
          <a:p>
            <a:pPr lvl="0"/>
            <a:r>
              <a:rPr lang="es-ES" smtClean="0"/>
              <a:t>Haga clic para modificar el estilo de texto del patrón</a:t>
            </a:r>
          </a:p>
        </p:txBody>
      </p:sp>
      <p:sp>
        <p:nvSpPr>
          <p:cNvPr id="19" name="4 Marcador de fecha"/>
          <p:cNvSpPr>
            <a:spLocks noGrp="1"/>
          </p:cNvSpPr>
          <p:nvPr>
            <p:ph type="dt" sz="half" idx="10"/>
          </p:nvPr>
        </p:nvSpPr>
        <p:spPr>
          <a:xfrm>
            <a:off x="6477000" y="46038"/>
            <a:ext cx="2133600" cy="304800"/>
          </a:xfrm>
        </p:spPr>
        <p:txBody>
          <a:bodyPr/>
          <a:lstStyle>
            <a:lvl1pPr>
              <a:defRPr/>
            </a:lvl1pPr>
          </a:lstStyle>
          <a:p>
            <a:fld id="{48125A40-C12E-4585-A063-DCDB7909B1A5}" type="datetimeFigureOut">
              <a:rPr lang="es-PE"/>
              <a:pPr/>
              <a:t>2/05/2026</a:t>
            </a:fld>
            <a:endParaRPr lang="es-PE"/>
          </a:p>
        </p:txBody>
      </p:sp>
      <p:sp>
        <p:nvSpPr>
          <p:cNvPr id="20" name="5 Marcador de pie de página"/>
          <p:cNvSpPr>
            <a:spLocks noGrp="1"/>
          </p:cNvSpPr>
          <p:nvPr>
            <p:ph type="ftr" sz="quarter" idx="11"/>
          </p:nvPr>
        </p:nvSpPr>
        <p:spPr>
          <a:xfrm>
            <a:off x="914400" y="46038"/>
            <a:ext cx="5562600" cy="304800"/>
          </a:xfrm>
        </p:spPr>
        <p:txBody>
          <a:bodyPr/>
          <a:lstStyle>
            <a:lvl1pPr>
              <a:defRPr/>
            </a:lvl1pPr>
          </a:lstStyle>
          <a:p>
            <a:endParaRPr lang="es-ES"/>
          </a:p>
        </p:txBody>
      </p:sp>
      <p:sp>
        <p:nvSpPr>
          <p:cNvPr id="21" name="6 Marcador de número de diapositiva"/>
          <p:cNvSpPr>
            <a:spLocks noGrp="1"/>
          </p:cNvSpPr>
          <p:nvPr>
            <p:ph type="sldNum" sz="quarter" idx="12"/>
          </p:nvPr>
        </p:nvSpPr>
        <p:spPr>
          <a:xfrm>
            <a:off x="8610600" y="46038"/>
            <a:ext cx="457200" cy="304800"/>
          </a:xfrm>
        </p:spPr>
        <p:txBody>
          <a:bodyPr/>
          <a:lstStyle>
            <a:lvl1pPr>
              <a:defRPr/>
            </a:lvl1pPr>
          </a:lstStyle>
          <a:p>
            <a:fld id="{3FF40231-B7FF-401D-B95C-0FC69B55C379}" type="slidenum">
              <a:rPr lang="es-PE"/>
              <a:pPr/>
              <a:t>‹Nº›</a:t>
            </a:fld>
            <a:endParaRPr lang="es-PE"/>
          </a:p>
        </p:txBody>
      </p:sp>
    </p:spTree>
  </p:cSld>
  <p:clrMapOvr>
    <a:masterClrMapping/>
  </p:clrMapOvr>
  <p:transition spd="slow" advTm="9000">
    <p:split orient="vert"/>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n-U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4" name="13 Marcador de fecha"/>
          <p:cNvSpPr>
            <a:spLocks noGrp="1"/>
          </p:cNvSpPr>
          <p:nvPr>
            <p:ph type="dt" sz="half" idx="10"/>
          </p:nvPr>
        </p:nvSpPr>
        <p:spPr/>
        <p:txBody>
          <a:bodyPr/>
          <a:lstStyle>
            <a:lvl1pPr>
              <a:defRPr/>
            </a:lvl1pPr>
          </a:lstStyle>
          <a:p>
            <a:fld id="{3A73E805-4A0A-4935-B9C0-9125042BF9F5}" type="datetimeFigureOut">
              <a:rPr lang="es-PE"/>
              <a:pPr/>
              <a:t>2/05/2026</a:t>
            </a:fld>
            <a:endParaRPr lang="es-PE"/>
          </a:p>
        </p:txBody>
      </p:sp>
      <p:sp>
        <p:nvSpPr>
          <p:cNvPr id="5" name="2 Marcador de pie de página"/>
          <p:cNvSpPr>
            <a:spLocks noGrp="1"/>
          </p:cNvSpPr>
          <p:nvPr>
            <p:ph type="ftr" sz="quarter" idx="11"/>
          </p:nvPr>
        </p:nvSpPr>
        <p:spPr/>
        <p:txBody>
          <a:bodyPr/>
          <a:lstStyle>
            <a:lvl1pPr>
              <a:defRPr/>
            </a:lvl1pPr>
          </a:lstStyle>
          <a:p>
            <a:endParaRPr lang="es-ES"/>
          </a:p>
        </p:txBody>
      </p:sp>
      <p:sp>
        <p:nvSpPr>
          <p:cNvPr id="6" name="22 Marcador de número de diapositiva"/>
          <p:cNvSpPr>
            <a:spLocks noGrp="1"/>
          </p:cNvSpPr>
          <p:nvPr>
            <p:ph type="sldNum" sz="quarter" idx="12"/>
          </p:nvPr>
        </p:nvSpPr>
        <p:spPr/>
        <p:txBody>
          <a:bodyPr/>
          <a:lstStyle>
            <a:lvl1pPr>
              <a:defRPr/>
            </a:lvl1pPr>
          </a:lstStyle>
          <a:p>
            <a:fld id="{8424AA6C-90AE-4BC0-861F-838DFD108080}" type="slidenum">
              <a:rPr lang="es-PE"/>
              <a:pPr/>
              <a:t>‹Nº›</a:t>
            </a:fld>
            <a:endParaRPr lang="es-PE"/>
          </a:p>
        </p:txBody>
      </p:sp>
    </p:spTree>
  </p:cSld>
  <p:clrMapOvr>
    <a:masterClrMapping/>
  </p:clrMapOvr>
  <p:transition spd="slow" advTm="9000">
    <p:split orient="vert"/>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28867"/>
            <a:ext cx="1981200" cy="4876271"/>
          </a:xfrm>
        </p:spPr>
        <p:txBody>
          <a:bodyPr vert="eaVert" anchor="ctr"/>
          <a:lstStyle/>
          <a:p>
            <a:r>
              <a:rPr lang="es-ES" smtClean="0"/>
              <a:t>Haga clic para modificar el estilo de título del patrón</a:t>
            </a:r>
            <a:endParaRPr lang="en-US"/>
          </a:p>
        </p:txBody>
      </p:sp>
      <p:sp>
        <p:nvSpPr>
          <p:cNvPr id="3" name="2 Marcador de texto vertical"/>
          <p:cNvSpPr>
            <a:spLocks noGrp="1"/>
          </p:cNvSpPr>
          <p:nvPr>
            <p:ph type="body" orient="vert" idx="1"/>
          </p:nvPr>
        </p:nvSpPr>
        <p:spPr>
          <a:xfrm>
            <a:off x="609600" y="228867"/>
            <a:ext cx="5867400" cy="4876271"/>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4" name="13 Marcador de fecha"/>
          <p:cNvSpPr>
            <a:spLocks noGrp="1"/>
          </p:cNvSpPr>
          <p:nvPr>
            <p:ph type="dt" sz="half" idx="10"/>
          </p:nvPr>
        </p:nvSpPr>
        <p:spPr/>
        <p:txBody>
          <a:bodyPr/>
          <a:lstStyle>
            <a:lvl1pPr>
              <a:defRPr/>
            </a:lvl1pPr>
          </a:lstStyle>
          <a:p>
            <a:fld id="{D915309C-26CC-40DC-9ADC-5889CE3F897E}" type="datetimeFigureOut">
              <a:rPr lang="es-PE"/>
              <a:pPr/>
              <a:t>2/05/2026</a:t>
            </a:fld>
            <a:endParaRPr lang="es-PE"/>
          </a:p>
        </p:txBody>
      </p:sp>
      <p:sp>
        <p:nvSpPr>
          <p:cNvPr id="5" name="2 Marcador de pie de página"/>
          <p:cNvSpPr>
            <a:spLocks noGrp="1"/>
          </p:cNvSpPr>
          <p:nvPr>
            <p:ph type="ftr" sz="quarter" idx="11"/>
          </p:nvPr>
        </p:nvSpPr>
        <p:spPr/>
        <p:txBody>
          <a:bodyPr/>
          <a:lstStyle>
            <a:lvl1pPr>
              <a:defRPr/>
            </a:lvl1pPr>
          </a:lstStyle>
          <a:p>
            <a:endParaRPr lang="es-ES"/>
          </a:p>
        </p:txBody>
      </p:sp>
      <p:sp>
        <p:nvSpPr>
          <p:cNvPr id="6" name="22 Marcador de número de diapositiva"/>
          <p:cNvSpPr>
            <a:spLocks noGrp="1"/>
          </p:cNvSpPr>
          <p:nvPr>
            <p:ph type="sldNum" sz="quarter" idx="12"/>
          </p:nvPr>
        </p:nvSpPr>
        <p:spPr/>
        <p:txBody>
          <a:bodyPr/>
          <a:lstStyle>
            <a:lvl1pPr>
              <a:defRPr/>
            </a:lvl1pPr>
          </a:lstStyle>
          <a:p>
            <a:fld id="{1A2BC2AB-2FE7-4C75-A35F-B070CAB8E797}" type="slidenum">
              <a:rPr lang="es-PE"/>
              <a:pPr/>
              <a:t>‹Nº›</a:t>
            </a:fld>
            <a:endParaRPr lang="es-PE"/>
          </a:p>
        </p:txBody>
      </p:sp>
    </p:spTree>
  </p:cSld>
  <p:clrMapOvr>
    <a:masterClrMapping/>
  </p:clrMapOvr>
  <p:transition spd="slow" advTm="9000">
    <p:split orient="vert"/>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775355"/>
            <a:ext cx="7772400" cy="1225021"/>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238500"/>
            <a:ext cx="6400800" cy="14605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Tree>
    <p:extLst>
      <p:ext uri="{BB962C8B-B14F-4D97-AF65-F5344CB8AC3E}">
        <p14:creationId xmlns:p14="http://schemas.microsoft.com/office/powerpoint/2010/main" val="379596066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6 Rectángulo"/>
          <p:cNvSpPr/>
          <p:nvPr/>
        </p:nvSpPr>
        <p:spPr>
          <a:xfrm>
            <a:off x="0" y="0"/>
            <a:ext cx="365125" cy="5711825"/>
          </a:xfrm>
          <a:prstGeom prst="rect">
            <a:avLst/>
          </a:prstGeom>
          <a:solidFill>
            <a:srgbClr val="FFFFFF">
              <a:alpha val="100000"/>
            </a:srgb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srgbClr val="FFFFFF"/>
              </a:solidFill>
              <a:cs typeface="Arial" charset="0"/>
            </a:endParaRPr>
          </a:p>
        </p:txBody>
      </p:sp>
      <p:sp>
        <p:nvSpPr>
          <p:cNvPr id="8" name="7 Rectángulo"/>
          <p:cNvSpPr/>
          <p:nvPr/>
        </p:nvSpPr>
        <p:spPr>
          <a:xfrm>
            <a:off x="255588" y="4206875"/>
            <a:ext cx="73025" cy="140970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srgbClr val="FFFFFF"/>
              </a:solidFill>
              <a:cs typeface="Arial" charset="0"/>
            </a:endParaRPr>
          </a:p>
        </p:txBody>
      </p:sp>
      <p:sp>
        <p:nvSpPr>
          <p:cNvPr id="9" name="8 Rectángulo"/>
          <p:cNvSpPr/>
          <p:nvPr/>
        </p:nvSpPr>
        <p:spPr>
          <a:xfrm>
            <a:off x="255588" y="3997325"/>
            <a:ext cx="73025" cy="190500"/>
          </a:xfrm>
          <a:prstGeom prst="rect">
            <a:avLst/>
          </a:prstGeom>
          <a:solidFill>
            <a:schemeClr val="accent3">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srgbClr val="FFFFFF"/>
              </a:solidFill>
              <a:cs typeface="Arial" charset="0"/>
            </a:endParaRPr>
          </a:p>
        </p:txBody>
      </p:sp>
      <p:sp>
        <p:nvSpPr>
          <p:cNvPr id="10" name="9 Rectángulo"/>
          <p:cNvSpPr/>
          <p:nvPr/>
        </p:nvSpPr>
        <p:spPr>
          <a:xfrm>
            <a:off x="255588" y="3863975"/>
            <a:ext cx="73025" cy="115888"/>
          </a:xfrm>
          <a:prstGeom prst="rect">
            <a:avLst/>
          </a:prstGeom>
          <a:solidFill>
            <a:schemeClr val="bg2"/>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srgbClr val="FFFFFF"/>
              </a:solidFill>
              <a:cs typeface="Arial" charset="0"/>
            </a:endParaRPr>
          </a:p>
        </p:txBody>
      </p:sp>
      <p:sp>
        <p:nvSpPr>
          <p:cNvPr id="11" name="10 Rectángulo"/>
          <p:cNvSpPr/>
          <p:nvPr/>
        </p:nvSpPr>
        <p:spPr>
          <a:xfrm>
            <a:off x="255588" y="3784600"/>
            <a:ext cx="73025" cy="61913"/>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srgbClr val="FFFFFF"/>
              </a:solidFill>
              <a:cs typeface="Arial" charset="0"/>
            </a:endParaRPr>
          </a:p>
        </p:txBody>
      </p:sp>
      <p:sp>
        <p:nvSpPr>
          <p:cNvPr id="12" name="11 Rectángulo"/>
          <p:cNvSpPr/>
          <p:nvPr/>
        </p:nvSpPr>
        <p:spPr>
          <a:xfrm>
            <a:off x="309563" y="566738"/>
            <a:ext cx="46037" cy="304800"/>
          </a:xfrm>
          <a:prstGeom prst="rect">
            <a:avLst/>
          </a:prstGeom>
          <a:solidFill>
            <a:srgbClr val="000000">
              <a:alpha val="10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srgbClr val="FFFFFF"/>
              </a:solidFill>
              <a:cs typeface="Arial" charset="0"/>
            </a:endParaRPr>
          </a:p>
        </p:txBody>
      </p:sp>
      <p:sp>
        <p:nvSpPr>
          <p:cNvPr id="15" name="14 Rectángulo"/>
          <p:cNvSpPr/>
          <p:nvPr/>
        </p:nvSpPr>
        <p:spPr>
          <a:xfrm>
            <a:off x="268288" y="566738"/>
            <a:ext cx="28575" cy="304800"/>
          </a:xfrm>
          <a:prstGeom prst="rect">
            <a:avLst/>
          </a:prstGeom>
          <a:solidFill>
            <a:srgbClr val="000000">
              <a:alpha val="10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srgbClr val="FFFFFF"/>
              </a:solidFill>
              <a:cs typeface="Arial" charset="0"/>
            </a:endParaRPr>
          </a:p>
        </p:txBody>
      </p:sp>
      <p:sp>
        <p:nvSpPr>
          <p:cNvPr id="16" name="15 Rectángulo"/>
          <p:cNvSpPr/>
          <p:nvPr/>
        </p:nvSpPr>
        <p:spPr>
          <a:xfrm>
            <a:off x="249238" y="566738"/>
            <a:ext cx="9525" cy="304800"/>
          </a:xfrm>
          <a:prstGeom prst="rect">
            <a:avLst/>
          </a:prstGeom>
          <a:solidFill>
            <a:srgbClr val="000000">
              <a:alpha val="10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srgbClr val="FFFFFF"/>
              </a:solidFill>
              <a:cs typeface="Arial" charset="0"/>
            </a:endParaRPr>
          </a:p>
        </p:txBody>
      </p:sp>
      <p:sp>
        <p:nvSpPr>
          <p:cNvPr id="17" name="16 Rectángulo"/>
          <p:cNvSpPr/>
          <p:nvPr/>
        </p:nvSpPr>
        <p:spPr>
          <a:xfrm>
            <a:off x="222250" y="566738"/>
            <a:ext cx="7938" cy="304800"/>
          </a:xfrm>
          <a:prstGeom prst="rect">
            <a:avLst/>
          </a:prstGeom>
          <a:solidFill>
            <a:srgbClr val="000000">
              <a:alpha val="10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srgbClr val="FFFFFF"/>
              </a:solidFill>
              <a:cs typeface="Arial" charset="0"/>
            </a:endParaRPr>
          </a:p>
        </p:txBody>
      </p:sp>
      <p:sp>
        <p:nvSpPr>
          <p:cNvPr id="22" name="21 Marcador de título"/>
          <p:cNvSpPr>
            <a:spLocks noGrp="1"/>
          </p:cNvSpPr>
          <p:nvPr>
            <p:ph type="title"/>
          </p:nvPr>
        </p:nvSpPr>
        <p:spPr>
          <a:xfrm>
            <a:off x="914400" y="427038"/>
            <a:ext cx="7772400" cy="762000"/>
          </a:xfrm>
          <a:prstGeom prst="rect">
            <a:avLst/>
          </a:prstGeom>
        </p:spPr>
        <p:txBody>
          <a:bodyPr vert="horz" wrap="square" lIns="91440" tIns="45720" rIns="91440" bIns="45720" numCol="1" anchor="t" anchorCtr="0" compatLnSpc="1">
            <a:prstTxWarp prst="textNoShape">
              <a:avLst/>
            </a:prstTxWarp>
            <a:noAutofit/>
          </a:bodyPr>
          <a:lstStyle/>
          <a:p>
            <a:pPr lvl="0"/>
            <a:r>
              <a:rPr lang="es-ES" smtClean="0"/>
              <a:t>Haga clic para modificar el estilo de título del patrón</a:t>
            </a:r>
            <a:endParaRPr lang="en-US" smtClean="0"/>
          </a:p>
        </p:txBody>
      </p:sp>
      <p:sp>
        <p:nvSpPr>
          <p:cNvPr id="1036" name="12 Marcador de texto"/>
          <p:cNvSpPr>
            <a:spLocks noGrp="1"/>
          </p:cNvSpPr>
          <p:nvPr>
            <p:ph type="body" idx="1"/>
          </p:nvPr>
        </p:nvSpPr>
        <p:spPr bwMode="auto">
          <a:xfrm>
            <a:off x="914400" y="1487488"/>
            <a:ext cx="7772400" cy="38100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smtClean="0"/>
          </a:p>
        </p:txBody>
      </p:sp>
      <p:sp>
        <p:nvSpPr>
          <p:cNvPr id="14" name="13 Marcador de fecha"/>
          <p:cNvSpPr>
            <a:spLocks noGrp="1"/>
          </p:cNvSpPr>
          <p:nvPr>
            <p:ph type="dt" sz="half" idx="2"/>
          </p:nvPr>
        </p:nvSpPr>
        <p:spPr>
          <a:xfrm>
            <a:off x="6477000" y="5348288"/>
            <a:ext cx="2133600" cy="303212"/>
          </a:xfrm>
          <a:prstGeom prst="rect">
            <a:avLst/>
          </a:prstGeom>
        </p:spPr>
        <p:txBody>
          <a:bodyPr vert="horz" wrap="square" lIns="91440" tIns="45720" rIns="91440" bIns="45720" numCol="1" anchor="b" anchorCtr="0" compatLnSpc="1">
            <a:prstTxWarp prst="textNoShape">
              <a:avLst/>
            </a:prstTxWarp>
          </a:bodyPr>
          <a:lstStyle>
            <a:lvl1pPr>
              <a:defRPr sz="1100">
                <a:solidFill>
                  <a:schemeClr val="tx2"/>
                </a:solidFill>
              </a:defRPr>
            </a:lvl1pPr>
          </a:lstStyle>
          <a:p>
            <a:fld id="{DB61A2E3-231E-4681-BFDD-DC39D9E74B54}" type="datetimeFigureOut">
              <a:rPr lang="es-PE"/>
              <a:pPr/>
              <a:t>2/05/2026</a:t>
            </a:fld>
            <a:endParaRPr lang="es-PE"/>
          </a:p>
        </p:txBody>
      </p:sp>
      <p:sp>
        <p:nvSpPr>
          <p:cNvPr id="3" name="2 Marcador de pie de página"/>
          <p:cNvSpPr>
            <a:spLocks noGrp="1"/>
          </p:cNvSpPr>
          <p:nvPr>
            <p:ph type="ftr" sz="quarter" idx="3"/>
          </p:nvPr>
        </p:nvSpPr>
        <p:spPr>
          <a:xfrm>
            <a:off x="914400" y="5348288"/>
            <a:ext cx="5562600" cy="303212"/>
          </a:xfrm>
          <a:prstGeom prst="rect">
            <a:avLst/>
          </a:prstGeom>
        </p:spPr>
        <p:txBody>
          <a:bodyPr vert="horz" wrap="square" lIns="91440" tIns="45720" rIns="91440" bIns="45720" numCol="1" anchor="b" anchorCtr="0" compatLnSpc="1">
            <a:prstTxWarp prst="textNoShape">
              <a:avLst/>
            </a:prstTxWarp>
          </a:bodyPr>
          <a:lstStyle>
            <a:lvl1pPr algn="r">
              <a:defRPr sz="1100">
                <a:solidFill>
                  <a:schemeClr val="tx2"/>
                </a:solidFill>
              </a:defRPr>
            </a:lvl1pPr>
          </a:lstStyle>
          <a:p>
            <a:endParaRPr lang="es-ES"/>
          </a:p>
        </p:txBody>
      </p:sp>
      <p:sp>
        <p:nvSpPr>
          <p:cNvPr id="23" name="22 Marcador de número de diapositiva"/>
          <p:cNvSpPr>
            <a:spLocks noGrp="1"/>
          </p:cNvSpPr>
          <p:nvPr>
            <p:ph type="sldNum" sz="quarter" idx="4"/>
          </p:nvPr>
        </p:nvSpPr>
        <p:spPr>
          <a:xfrm>
            <a:off x="8610600" y="5348288"/>
            <a:ext cx="457200" cy="303212"/>
          </a:xfrm>
          <a:prstGeom prst="rect">
            <a:avLst/>
          </a:prstGeom>
        </p:spPr>
        <p:txBody>
          <a:bodyPr vert="horz" wrap="square" lIns="91440" tIns="45720" rIns="91440" bIns="45720" numCol="1" anchor="b" anchorCtr="0" compatLnSpc="1">
            <a:prstTxWarp prst="textNoShape">
              <a:avLst/>
            </a:prstTxWarp>
          </a:bodyPr>
          <a:lstStyle>
            <a:lvl1pPr>
              <a:defRPr sz="1200">
                <a:solidFill>
                  <a:schemeClr val="tx2"/>
                </a:solidFill>
              </a:defRPr>
            </a:lvl1pPr>
          </a:lstStyle>
          <a:p>
            <a:fld id="{5C6908E5-DC30-4513-B523-FCAF3ED976C1}" type="slidenum">
              <a:rPr lang="es-PE"/>
              <a:pPr/>
              <a:t>‹Nº›</a:t>
            </a:fld>
            <a:endParaRPr lang="es-PE"/>
          </a:p>
        </p:txBody>
      </p:sp>
    </p:spTree>
  </p:cSld>
  <p:clrMap bg1="dk1" tx1="lt1" bg2="dk2" tx2="lt2" accent1="accent1" accent2="accent2" accent3="accent3" accent4="accent4" accent5="accent5" accent6="accent6" hlink="hlink" folHlink="folHlink"/>
  <p:sldLayoutIdLst>
    <p:sldLayoutId id="2147483864" r:id="rId1"/>
    <p:sldLayoutId id="2147483859" r:id="rId2"/>
    <p:sldLayoutId id="2147483865" r:id="rId3"/>
    <p:sldLayoutId id="2147483866" r:id="rId4"/>
    <p:sldLayoutId id="2147483867" r:id="rId5"/>
    <p:sldLayoutId id="2147483860" r:id="rId6"/>
    <p:sldLayoutId id="2147483868" r:id="rId7"/>
    <p:sldLayoutId id="2147483861" r:id="rId8"/>
    <p:sldLayoutId id="2147483869" r:id="rId9"/>
    <p:sldLayoutId id="2147483862" r:id="rId10"/>
    <p:sldLayoutId id="2147483863" r:id="rId11"/>
  </p:sldLayoutIdLst>
  <p:transition spd="slow" advTm="9000">
    <p:split orient="vert"/>
  </p:transition>
  <p:timing>
    <p:tnLst>
      <p:par>
        <p:cTn id="1" dur="indefinite" restart="never" nodeType="tmRoot"/>
      </p:par>
    </p:tnLst>
  </p:timing>
  <p:txStyles>
    <p:titleStyle>
      <a:lvl1pPr algn="l" rtl="0" eaLnBrk="0" fontAlgn="base" hangingPunct="0">
        <a:spcBef>
          <a:spcPct val="0"/>
        </a:spcBef>
        <a:spcAft>
          <a:spcPct val="0"/>
        </a:spcAft>
        <a:defRPr sz="4000" kern="1200" spc="-100">
          <a:solidFill>
            <a:srgbClr val="C1EEFF"/>
          </a:solidFill>
          <a:latin typeface="+mj-lt"/>
          <a:ea typeface="+mj-ea"/>
          <a:cs typeface="+mj-cs"/>
        </a:defRPr>
      </a:lvl1pPr>
      <a:lvl2pPr algn="l" rtl="0" eaLnBrk="0" fontAlgn="base" hangingPunct="0">
        <a:spcBef>
          <a:spcPct val="0"/>
        </a:spcBef>
        <a:spcAft>
          <a:spcPct val="0"/>
        </a:spcAft>
        <a:defRPr sz="4000">
          <a:solidFill>
            <a:srgbClr val="C1EEFF"/>
          </a:solidFill>
          <a:latin typeface="Consolas" pitchFamily="49" charset="0"/>
        </a:defRPr>
      </a:lvl2pPr>
      <a:lvl3pPr algn="l" rtl="0" eaLnBrk="0" fontAlgn="base" hangingPunct="0">
        <a:spcBef>
          <a:spcPct val="0"/>
        </a:spcBef>
        <a:spcAft>
          <a:spcPct val="0"/>
        </a:spcAft>
        <a:defRPr sz="4000">
          <a:solidFill>
            <a:srgbClr val="C1EEFF"/>
          </a:solidFill>
          <a:latin typeface="Consolas" pitchFamily="49" charset="0"/>
        </a:defRPr>
      </a:lvl3pPr>
      <a:lvl4pPr algn="l" rtl="0" eaLnBrk="0" fontAlgn="base" hangingPunct="0">
        <a:spcBef>
          <a:spcPct val="0"/>
        </a:spcBef>
        <a:spcAft>
          <a:spcPct val="0"/>
        </a:spcAft>
        <a:defRPr sz="4000">
          <a:solidFill>
            <a:srgbClr val="C1EEFF"/>
          </a:solidFill>
          <a:latin typeface="Consolas" pitchFamily="49" charset="0"/>
        </a:defRPr>
      </a:lvl4pPr>
      <a:lvl5pPr algn="l" rtl="0" eaLnBrk="0" fontAlgn="base" hangingPunct="0">
        <a:spcBef>
          <a:spcPct val="0"/>
        </a:spcBef>
        <a:spcAft>
          <a:spcPct val="0"/>
        </a:spcAft>
        <a:defRPr sz="4000">
          <a:solidFill>
            <a:srgbClr val="C1EEFF"/>
          </a:solidFill>
          <a:latin typeface="Consolas" pitchFamily="49" charset="0"/>
        </a:defRPr>
      </a:lvl5pPr>
      <a:lvl6pPr marL="457200" algn="l" rtl="0" fontAlgn="base">
        <a:spcBef>
          <a:spcPct val="0"/>
        </a:spcBef>
        <a:spcAft>
          <a:spcPct val="0"/>
        </a:spcAft>
        <a:defRPr sz="4000">
          <a:solidFill>
            <a:srgbClr val="C1EEFF"/>
          </a:solidFill>
          <a:latin typeface="Consolas" pitchFamily="49" charset="0"/>
        </a:defRPr>
      </a:lvl6pPr>
      <a:lvl7pPr marL="914400" algn="l" rtl="0" fontAlgn="base">
        <a:spcBef>
          <a:spcPct val="0"/>
        </a:spcBef>
        <a:spcAft>
          <a:spcPct val="0"/>
        </a:spcAft>
        <a:defRPr sz="4000">
          <a:solidFill>
            <a:srgbClr val="C1EEFF"/>
          </a:solidFill>
          <a:latin typeface="Consolas" pitchFamily="49" charset="0"/>
        </a:defRPr>
      </a:lvl7pPr>
      <a:lvl8pPr marL="1371600" algn="l" rtl="0" fontAlgn="base">
        <a:spcBef>
          <a:spcPct val="0"/>
        </a:spcBef>
        <a:spcAft>
          <a:spcPct val="0"/>
        </a:spcAft>
        <a:defRPr sz="4000">
          <a:solidFill>
            <a:srgbClr val="C1EEFF"/>
          </a:solidFill>
          <a:latin typeface="Consolas" pitchFamily="49" charset="0"/>
        </a:defRPr>
      </a:lvl8pPr>
      <a:lvl9pPr marL="1828800" algn="l" rtl="0" fontAlgn="base">
        <a:spcBef>
          <a:spcPct val="0"/>
        </a:spcBef>
        <a:spcAft>
          <a:spcPct val="0"/>
        </a:spcAft>
        <a:defRPr sz="4000">
          <a:solidFill>
            <a:srgbClr val="C1EEFF"/>
          </a:solidFill>
          <a:latin typeface="Consolas" pitchFamily="49" charset="0"/>
        </a:defRPr>
      </a:lvl9pPr>
      <a:extLst/>
    </p:titleStyle>
    <p:bodyStyle>
      <a:lvl1pPr marL="411163" indent="-342900" algn="l" rtl="0" eaLnBrk="0" fontAlgn="base" hangingPunct="0">
        <a:spcBef>
          <a:spcPts val="700"/>
        </a:spcBef>
        <a:spcAft>
          <a:spcPct val="0"/>
        </a:spcAft>
        <a:buClr>
          <a:schemeClr val="tx2"/>
        </a:buClr>
        <a:buSzPct val="95000"/>
        <a:buFont typeface="Wingdings" pitchFamily="2" charset="2"/>
        <a:buChar char=""/>
        <a:defRPr sz="3000" kern="1200">
          <a:solidFill>
            <a:schemeClr val="tx1"/>
          </a:solidFill>
          <a:latin typeface="+mn-lt"/>
          <a:ea typeface="+mn-ea"/>
          <a:cs typeface="+mn-cs"/>
        </a:defRPr>
      </a:lvl1pPr>
      <a:lvl2pPr marL="739775" indent="-285750" algn="l" rtl="0" eaLnBrk="0" fontAlgn="base" hangingPunct="0">
        <a:spcBef>
          <a:spcPct val="20000"/>
        </a:spcBef>
        <a:spcAft>
          <a:spcPct val="0"/>
        </a:spcAft>
        <a:buClr>
          <a:schemeClr val="accent2"/>
        </a:buClr>
        <a:buSzPct val="90000"/>
        <a:buFont typeface="Wingdings" pitchFamily="2" charset="2"/>
        <a:buChar char=""/>
        <a:defRPr sz="2600" kern="1200">
          <a:solidFill>
            <a:schemeClr val="tx1"/>
          </a:solidFill>
          <a:latin typeface="+mn-lt"/>
          <a:ea typeface="+mn-ea"/>
          <a:cs typeface="+mn-cs"/>
        </a:defRPr>
      </a:lvl2pPr>
      <a:lvl3pPr marL="995363" indent="-228600" algn="l" rtl="0" eaLnBrk="0" fontAlgn="base" hangingPunct="0">
        <a:spcBef>
          <a:spcPct val="20000"/>
        </a:spcBef>
        <a:spcAft>
          <a:spcPct val="0"/>
        </a:spcAft>
        <a:buClr>
          <a:schemeClr val="accent2"/>
        </a:buClr>
        <a:buFont typeface="Wingdings 2" pitchFamily="18" charset="2"/>
        <a:buChar char=""/>
        <a:defRPr sz="2400" kern="1200">
          <a:solidFill>
            <a:schemeClr val="tx1"/>
          </a:solidFill>
          <a:latin typeface="+mn-lt"/>
          <a:ea typeface="+mn-ea"/>
          <a:cs typeface="+mn-cs"/>
        </a:defRPr>
      </a:lvl3pPr>
      <a:lvl4pPr marL="1260475" indent="-228600" algn="l" rtl="0" eaLnBrk="0" fontAlgn="base" hangingPunct="0">
        <a:spcBef>
          <a:spcPct val="20000"/>
        </a:spcBef>
        <a:spcAft>
          <a:spcPct val="0"/>
        </a:spcAft>
        <a:buClr>
          <a:srgbClr val="FEB80A"/>
        </a:buClr>
        <a:buFont typeface="Wingdings 3" pitchFamily="18" charset="2"/>
        <a:buChar char=""/>
        <a:defRPr sz="2200" kern="1200">
          <a:solidFill>
            <a:schemeClr val="tx1"/>
          </a:solidFill>
          <a:latin typeface="+mn-lt"/>
          <a:ea typeface="+mn-ea"/>
          <a:cs typeface="+mn-cs"/>
        </a:defRPr>
      </a:lvl4pPr>
      <a:lvl5pPr marL="1481138" indent="-209550" algn="l" rtl="0" eaLnBrk="0" fontAlgn="base" hangingPunct="0">
        <a:spcBef>
          <a:spcPct val="20000"/>
        </a:spcBef>
        <a:spcAft>
          <a:spcPct val="0"/>
        </a:spcAft>
        <a:buClr>
          <a:srgbClr val="FEB80A"/>
        </a:buClr>
        <a:buFont typeface="Wingdings 2" pitchFamily="18" charset="2"/>
        <a:buChar char=""/>
        <a:defRPr sz="2000" kern="1200">
          <a:solidFill>
            <a:schemeClr val="tx1"/>
          </a:solidFill>
          <a:latin typeface="+mn-lt"/>
          <a:ea typeface="+mn-ea"/>
          <a:cs typeface="+mn-cs"/>
        </a:defRPr>
      </a:lvl5pPr>
      <a:lvl6pPr marL="1709928" indent="-210312" algn="l" rtl="0" eaLnBrk="1" latinLnBrk="0" hangingPunct="1">
        <a:spcBef>
          <a:spcPct val="20000"/>
        </a:spcBef>
        <a:buClr>
          <a:schemeClr val="accent3"/>
        </a:buClr>
        <a:buFont typeface="Wingdings 2"/>
        <a:buChar char=""/>
        <a:defRPr kumimoji="0" sz="1800" kern="1200">
          <a:solidFill>
            <a:schemeClr val="tx1"/>
          </a:solidFill>
          <a:latin typeface="+mn-lt"/>
          <a:ea typeface="+mn-ea"/>
          <a:cs typeface="+mn-cs"/>
        </a:defRPr>
      </a:lvl6pPr>
      <a:lvl7pPr marL="1901952" indent="-182880" algn="l" rtl="0" eaLnBrk="1" latinLnBrk="0" hangingPunct="1">
        <a:spcBef>
          <a:spcPct val="20000"/>
        </a:spcBef>
        <a:buClr>
          <a:schemeClr val="accent4"/>
        </a:buClr>
        <a:buFont typeface="Wingdings 2"/>
        <a:buChar char=""/>
        <a:defRPr kumimoji="0" sz="1600" kern="1200">
          <a:solidFill>
            <a:schemeClr val="tx1"/>
          </a:solidFill>
          <a:latin typeface="+mn-lt"/>
          <a:ea typeface="+mn-ea"/>
          <a:cs typeface="+mn-cs"/>
        </a:defRPr>
      </a:lvl7pPr>
      <a:lvl8pPr marL="2093976" indent="-182880" algn="l" rtl="0" eaLnBrk="1" latinLnBrk="0" hangingPunct="1">
        <a:spcBef>
          <a:spcPct val="20000"/>
        </a:spcBef>
        <a:buClr>
          <a:schemeClr val="accent4"/>
        </a:buClr>
        <a:buFont typeface="Wingdings 2"/>
        <a:buChar char=""/>
        <a:defRPr kumimoji="0" sz="1600" kern="1200">
          <a:solidFill>
            <a:schemeClr val="tx1"/>
          </a:solidFill>
          <a:latin typeface="+mn-lt"/>
          <a:ea typeface="+mn-ea"/>
          <a:cs typeface="+mn-cs"/>
        </a:defRPr>
      </a:lvl8pPr>
      <a:lvl9pPr marL="2286000" indent="-182880" algn="l" rtl="0" eaLnBrk="1" latinLnBrk="0" hangingPunct="1">
        <a:spcBef>
          <a:spcPct val="20000"/>
        </a:spcBef>
        <a:buClr>
          <a:schemeClr val="accent4"/>
        </a:buClr>
        <a:buFont typeface="Wingdings 2"/>
        <a:buChar char=""/>
        <a:defRPr kumimoji="0" sz="16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5203825"/>
            <a:ext cx="2133600" cy="3968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extLst>
      <p:ext uri="{BB962C8B-B14F-4D97-AF65-F5344CB8AC3E}">
        <p14:creationId xmlns:p14="http://schemas.microsoft.com/office/powerpoint/2010/main" val="4163129386"/>
      </p:ext>
    </p:extLst>
  </p:cSld>
  <p:clrMap bg1="lt1" tx1="dk1" bg2="lt2" tx2="dk2" accent1="accent1" accent2="accent2" accent3="accent3" accent4="accent4" accent5="accent5" accent6="accent6" hlink="hlink" folHlink="folHlink"/>
  <p:sldLayoutIdLst>
    <p:sldLayoutId id="2147483871" r:id="rId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cs typeface="Arial" charset="0"/>
        </a:defRPr>
      </a:lvl2pPr>
      <a:lvl3pPr algn="ctr" rtl="0" eaLnBrk="0" fontAlgn="base" hangingPunct="0">
        <a:spcBef>
          <a:spcPct val="0"/>
        </a:spcBef>
        <a:spcAft>
          <a:spcPct val="0"/>
        </a:spcAft>
        <a:defRPr sz="4400">
          <a:solidFill>
            <a:schemeClr val="tx2"/>
          </a:solidFill>
          <a:latin typeface="Arial" charset="0"/>
          <a:cs typeface="Arial" charset="0"/>
        </a:defRPr>
      </a:lvl3pPr>
      <a:lvl4pPr algn="ctr" rtl="0" eaLnBrk="0" fontAlgn="base" hangingPunct="0">
        <a:spcBef>
          <a:spcPct val="0"/>
        </a:spcBef>
        <a:spcAft>
          <a:spcPct val="0"/>
        </a:spcAft>
        <a:defRPr sz="4400">
          <a:solidFill>
            <a:schemeClr val="tx2"/>
          </a:solidFill>
          <a:latin typeface="Arial" charset="0"/>
          <a:cs typeface="Arial" charset="0"/>
        </a:defRPr>
      </a:lvl4pPr>
      <a:lvl5pPr algn="ctr" rtl="0" eaLnBrk="0" fontAlgn="base" hangingPunct="0">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audio" Target="../media/audio1.bin"/><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audio" Target="../media/audio1.bin"/><Relationship Id="rId4" Type="http://schemas.openxmlformats.org/officeDocument/2006/relationships/image" Target="../media/image3.jpeg"/></Relationships>
</file>

<file path=ppt/slides/_rels/slide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2.xml"/><Relationship Id="rId6" Type="http://schemas.openxmlformats.org/officeDocument/2006/relationships/image" Target="../media/image8.jpeg"/><Relationship Id="rId5" Type="http://schemas.openxmlformats.org/officeDocument/2006/relationships/image" Target="../media/image7.jpeg"/><Relationship Id="rId4" Type="http://schemas.openxmlformats.org/officeDocument/2006/relationships/image" Target="../media/image6.jpeg"/></Relationships>
</file>

<file path=ppt/slides/_rels/slide5.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image" Target="../media/image46.jpeg"/><Relationship Id="rId1" Type="http://schemas.openxmlformats.org/officeDocument/2006/relationships/slideLayout" Target="../slideLayouts/slideLayout1.xml"/><Relationship Id="rId6" Type="http://schemas.openxmlformats.org/officeDocument/2006/relationships/image" Target="../media/image8.jpeg"/><Relationship Id="rId5" Type="http://schemas.openxmlformats.org/officeDocument/2006/relationships/image" Target="../media/image48.jpeg"/><Relationship Id="rId4" Type="http://schemas.openxmlformats.org/officeDocument/2006/relationships/image" Target="../media/image6.jpeg"/></Relationships>
</file>

<file path=ppt/slides/_rels/slide43.xml.rels><?xml version="1.0" encoding="UTF-8" standalone="yes"?>
<Relationships xmlns="http://schemas.openxmlformats.org/package/2006/relationships"><Relationship Id="rId3" Type="http://schemas.openxmlformats.org/officeDocument/2006/relationships/image" Target="../media/image49.jpeg"/><Relationship Id="rId7" Type="http://schemas.openxmlformats.org/officeDocument/2006/relationships/image" Target="../media/image8.jpeg"/><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image" Target="../media/image48.jpeg"/><Relationship Id="rId5" Type="http://schemas.openxmlformats.org/officeDocument/2006/relationships/image" Target="../media/image6.jpeg"/><Relationship Id="rId4" Type="http://schemas.openxmlformats.org/officeDocument/2006/relationships/image" Target="../media/image47.jpeg"/></Relationships>
</file>

<file path=ppt/slides/_rels/slide44.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image" Target="../media/image50.jpeg"/><Relationship Id="rId1" Type="http://schemas.openxmlformats.org/officeDocument/2006/relationships/slideLayout" Target="../slideLayouts/slideLayout1.xml"/><Relationship Id="rId6" Type="http://schemas.openxmlformats.org/officeDocument/2006/relationships/image" Target="../media/image8.jpeg"/><Relationship Id="rId5" Type="http://schemas.openxmlformats.org/officeDocument/2006/relationships/image" Target="../media/image48.jpeg"/><Relationship Id="rId4" Type="http://schemas.openxmlformats.org/officeDocument/2006/relationships/image" Target="../media/image6.jpeg"/></Relationships>
</file>

<file path=ppt/slides/_rels/slide45.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image" Target="../media/image51.jpeg"/><Relationship Id="rId1" Type="http://schemas.openxmlformats.org/officeDocument/2006/relationships/slideLayout" Target="../slideLayouts/slideLayout1.xml"/><Relationship Id="rId6" Type="http://schemas.openxmlformats.org/officeDocument/2006/relationships/image" Target="../media/image48.jpeg"/><Relationship Id="rId5" Type="http://schemas.openxmlformats.org/officeDocument/2006/relationships/image" Target="../media/image8.jpeg"/><Relationship Id="rId4" Type="http://schemas.openxmlformats.org/officeDocument/2006/relationships/image" Target="../media/image7.jpeg"/></Relationships>
</file>

<file path=ppt/slides/_rels/slide46.xml.rels><?xml version="1.0" encoding="UTF-8" standalone="yes"?>
<Relationships xmlns="http://schemas.openxmlformats.org/package/2006/relationships"><Relationship Id="rId3" Type="http://schemas.openxmlformats.org/officeDocument/2006/relationships/image" Target="../media/image52.jpeg"/><Relationship Id="rId2" Type="http://schemas.openxmlformats.org/officeDocument/2006/relationships/notesSlide" Target="../notesSlides/notesSlide3.xml"/><Relationship Id="rId1" Type="http://schemas.openxmlformats.org/officeDocument/2006/relationships/slideLayout" Target="../slideLayouts/slideLayout2.xml"/><Relationship Id="rId5" Type="http://schemas.openxmlformats.org/officeDocument/2006/relationships/image" Target="../media/image53.jpeg"/><Relationship Id="rId4" Type="http://schemas.openxmlformats.org/officeDocument/2006/relationships/image" Target="../media/image8.jpeg"/></Relationships>
</file>

<file path=ppt/slides/_rels/slide47.xml.rels><?xml version="1.0" encoding="UTF-8" standalone="yes"?>
<Relationships xmlns="http://schemas.openxmlformats.org/package/2006/relationships"><Relationship Id="rId3" Type="http://schemas.openxmlformats.org/officeDocument/2006/relationships/image" Target="../media/image54.jpeg"/><Relationship Id="rId7" Type="http://schemas.openxmlformats.org/officeDocument/2006/relationships/image" Target="../media/image55.jpeg"/><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image" Target="../media/image8.jpeg"/><Relationship Id="rId5" Type="http://schemas.openxmlformats.org/officeDocument/2006/relationships/image" Target="../media/image48.jpeg"/><Relationship Id="rId4" Type="http://schemas.openxmlformats.org/officeDocument/2006/relationships/image" Target="../media/image6.jpeg"/></Relationships>
</file>

<file path=ppt/slides/_rels/slide48.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56.jpeg"/><Relationship Id="rId1" Type="http://schemas.openxmlformats.org/officeDocument/2006/relationships/slideLayout" Target="../slideLayouts/slideLayout2.xml"/><Relationship Id="rId5" Type="http://schemas.openxmlformats.org/officeDocument/2006/relationships/image" Target="../media/image8.jpeg"/><Relationship Id="rId4" Type="http://schemas.openxmlformats.org/officeDocument/2006/relationships/image" Target="../media/image7.jpeg"/></Relationships>
</file>

<file path=ppt/slides/_rels/slide49.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image" Target="../media/image57.jpeg"/><Relationship Id="rId1" Type="http://schemas.openxmlformats.org/officeDocument/2006/relationships/slideLayout" Target="../slideLayouts/slideLayout2.xml"/><Relationship Id="rId6" Type="http://schemas.openxmlformats.org/officeDocument/2006/relationships/image" Target="../media/image8.jpeg"/><Relationship Id="rId5" Type="http://schemas.openxmlformats.org/officeDocument/2006/relationships/image" Target="../media/image48.jpeg"/><Relationship Id="rId4" Type="http://schemas.openxmlformats.org/officeDocument/2006/relationships/image" Target="../media/image6.jpeg"/></Relationships>
</file>

<file path=ppt/slides/_rels/slide50.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8.jpeg"/><Relationship Id="rId1" Type="http://schemas.openxmlformats.org/officeDocument/2006/relationships/slideLayout" Target="../slideLayouts/slideLayout2.xml"/><Relationship Id="rId5" Type="http://schemas.openxmlformats.org/officeDocument/2006/relationships/image" Target="../media/image8.jpeg"/><Relationship Id="rId4" Type="http://schemas.openxmlformats.org/officeDocument/2006/relationships/image" Target="../media/image7.jpeg"/></Relationships>
</file>

<file path=ppt/slides/_rels/slide51.xml.rels><?xml version="1.0" encoding="UTF-8" standalone="yes"?>
<Relationships xmlns="http://schemas.openxmlformats.org/package/2006/relationships"><Relationship Id="rId3" Type="http://schemas.openxmlformats.org/officeDocument/2006/relationships/image" Target="../media/image60.jpeg"/><Relationship Id="rId7" Type="http://schemas.openxmlformats.org/officeDocument/2006/relationships/image" Target="../media/image64.jpeg"/><Relationship Id="rId2" Type="http://schemas.openxmlformats.org/officeDocument/2006/relationships/image" Target="../media/image59.jpeg"/><Relationship Id="rId1" Type="http://schemas.openxmlformats.org/officeDocument/2006/relationships/slideLayout" Target="../slideLayouts/slideLayout2.xml"/><Relationship Id="rId6" Type="http://schemas.openxmlformats.org/officeDocument/2006/relationships/image" Target="../media/image63.jpeg"/><Relationship Id="rId5" Type="http://schemas.openxmlformats.org/officeDocument/2006/relationships/image" Target="../media/image62.jpeg"/><Relationship Id="rId4" Type="http://schemas.openxmlformats.org/officeDocument/2006/relationships/image" Target="../media/image61.jpeg"/></Relationships>
</file>

<file path=ppt/slides/_rels/slide52.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3" Type="http://schemas.openxmlformats.org/officeDocument/2006/relationships/image" Target="../media/image68.jpeg"/><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image" Target="../media/image8.jpeg"/><Relationship Id="rId5" Type="http://schemas.openxmlformats.org/officeDocument/2006/relationships/image" Target="../media/image7.jpeg"/><Relationship Id="rId4" Type="http://schemas.openxmlformats.org/officeDocument/2006/relationships/image" Target="../media/image5.jpeg"/></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8" Type="http://schemas.openxmlformats.org/officeDocument/2006/relationships/image" Target="../media/image72.png"/><Relationship Id="rId13" Type="http://schemas.openxmlformats.org/officeDocument/2006/relationships/hyperlink" Target="https://vk.com/mispps" TargetMode="External"/><Relationship Id="rId3" Type="http://schemas.openxmlformats.org/officeDocument/2006/relationships/image" Target="../media/image69.png"/><Relationship Id="rId7" Type="http://schemas.openxmlformats.org/officeDocument/2006/relationships/hyperlink" Target="https://www.facebook.com/mispps" TargetMode="External"/><Relationship Id="rId12" Type="http://schemas.openxmlformats.org/officeDocument/2006/relationships/image" Target="../media/image74.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71.png"/><Relationship Id="rId11" Type="http://schemas.openxmlformats.org/officeDocument/2006/relationships/hyperlink" Target="https://plus.google.com/+Mispps/" TargetMode="External"/><Relationship Id="rId5" Type="http://schemas.openxmlformats.org/officeDocument/2006/relationships/image" Target="../media/image70.png"/><Relationship Id="rId10" Type="http://schemas.openxmlformats.org/officeDocument/2006/relationships/image" Target="../media/image73.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75.png"/></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8" name="7 Rectángulo"/>
          <p:cNvSpPr/>
          <p:nvPr/>
        </p:nvSpPr>
        <p:spPr>
          <a:xfrm>
            <a:off x="0" y="0"/>
            <a:ext cx="9144000" cy="571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6387" name="WordArt 3"/>
          <p:cNvSpPr>
            <a:spLocks noChangeArrowheads="1" noChangeShapeType="1" noTextEdit="1"/>
          </p:cNvSpPr>
          <p:nvPr/>
        </p:nvSpPr>
        <p:spPr bwMode="auto">
          <a:xfrm>
            <a:off x="971550" y="193675"/>
            <a:ext cx="7345363" cy="1079500"/>
          </a:xfrm>
          <a:prstGeom prst="rect">
            <a:avLst/>
          </a:prstGeom>
        </p:spPr>
        <p:txBody>
          <a:bodyPr wrap="none" fromWordArt="1">
            <a:prstTxWarp prst="textTriangle">
              <a:avLst>
                <a:gd name="adj" fmla="val 35366"/>
              </a:avLst>
            </a:prstTxWarp>
            <a:scene3d>
              <a:camera prst="perspectiveRelaxedModerately"/>
              <a:lightRig rig="legacyNormal3" dir="r"/>
            </a:scene3d>
            <a:sp3d extrusionH="201600" prstMaterial="legacyMatte">
              <a:bevelT w="38100" h="38100" prst="angle"/>
              <a:extrusionClr>
                <a:srgbClr val="0066CC"/>
              </a:extrusionClr>
            </a:sp3d>
          </a:bodyPr>
          <a:lstStyle/>
          <a:p>
            <a:pPr algn="ctr"/>
            <a:r>
              <a:rPr lang="es-ES" sz="3600" kern="10" dirty="0">
                <a:ln w="9525">
                  <a:round/>
                  <a:headEnd/>
                  <a:tailEnd/>
                </a:ln>
                <a:gradFill rotWithShape="1">
                  <a:gsLst>
                    <a:gs pos="0">
                      <a:srgbClr val="FFFFCC"/>
                    </a:gs>
                    <a:gs pos="100000">
                      <a:srgbClr val="FF9999"/>
                    </a:gs>
                  </a:gsLst>
                  <a:lin ang="5400000" scaled="1"/>
                </a:gradFill>
                <a:latin typeface="Times New Roman"/>
                <a:cs typeface="Times New Roman"/>
              </a:rPr>
              <a:t> </a:t>
            </a:r>
            <a:r>
              <a:rPr lang="es-ES" sz="3600" kern="10" dirty="0" smtClean="0">
                <a:ln w="9525">
                  <a:round/>
                  <a:headEnd/>
                  <a:tailEnd/>
                </a:ln>
                <a:gradFill rotWithShape="1">
                  <a:gsLst>
                    <a:gs pos="0">
                      <a:srgbClr val="FFFFCC"/>
                    </a:gs>
                    <a:gs pos="100000">
                      <a:srgbClr val="FF9999"/>
                    </a:gs>
                  </a:gsLst>
                  <a:lin ang="5400000" scaled="1"/>
                </a:gradFill>
                <a:latin typeface="Times New Roman"/>
                <a:cs typeface="Times New Roman"/>
              </a:rPr>
              <a:t>Cristo del </a:t>
            </a:r>
            <a:r>
              <a:rPr lang="es-ES" sz="3600" kern="10" dirty="0" smtClean="0">
                <a:ln w="9525">
                  <a:round/>
                  <a:headEnd/>
                  <a:tailEnd/>
                </a:ln>
                <a:gradFill rotWithShape="1">
                  <a:gsLst>
                    <a:gs pos="0">
                      <a:srgbClr val="FFFFCC"/>
                    </a:gs>
                    <a:gs pos="100000">
                      <a:srgbClr val="FF9999"/>
                    </a:gs>
                  </a:gsLst>
                  <a:lin ang="5400000" scaled="1"/>
                </a:gradFill>
                <a:effectLst>
                  <a:reflection blurRad="6350" stA="60000" endA="900" endPos="58000" dir="5400000" sy="-100000" algn="bl" rotWithShape="0"/>
                </a:effectLst>
                <a:latin typeface="Times New Roman"/>
                <a:cs typeface="Times New Roman"/>
              </a:rPr>
              <a:t>Cerro de Los Ángeles </a:t>
            </a:r>
            <a:endParaRPr lang="es-ES" sz="3600" kern="10" dirty="0">
              <a:ln w="9525">
                <a:round/>
                <a:headEnd/>
                <a:tailEnd/>
              </a:ln>
              <a:gradFill rotWithShape="1">
                <a:gsLst>
                  <a:gs pos="0">
                    <a:srgbClr val="FFFFCC"/>
                  </a:gs>
                  <a:gs pos="100000">
                    <a:srgbClr val="FF9999"/>
                  </a:gs>
                </a:gsLst>
                <a:lin ang="5400000" scaled="1"/>
              </a:gradFill>
              <a:effectLst>
                <a:reflection blurRad="6350" stA="60000" endA="900" endPos="58000" dir="5400000" sy="-100000" algn="bl" rotWithShape="0"/>
              </a:effectLst>
              <a:latin typeface="Times New Roman"/>
              <a:cs typeface="Times New Roman"/>
            </a:endParaRPr>
          </a:p>
        </p:txBody>
      </p:sp>
      <p:sp>
        <p:nvSpPr>
          <p:cNvPr id="16388" name="WordArt 4"/>
          <p:cNvSpPr>
            <a:spLocks noChangeArrowheads="1" noChangeShapeType="1" noTextEdit="1"/>
          </p:cNvSpPr>
          <p:nvPr/>
        </p:nvSpPr>
        <p:spPr bwMode="auto">
          <a:xfrm>
            <a:off x="827088" y="1417638"/>
            <a:ext cx="7345362" cy="936625"/>
          </a:xfrm>
          <a:prstGeom prst="rect">
            <a:avLst/>
          </a:prstGeom>
        </p:spPr>
        <p:txBody>
          <a:bodyPr wrap="none" fromWordArt="1">
            <a:prstTxWarp prst="textInflate">
              <a:avLst>
                <a:gd name="adj" fmla="val 20000"/>
              </a:avLst>
            </a:prstTxWarp>
            <a:scene3d>
              <a:camera prst="perspectiveRelaxedModerately"/>
              <a:lightRig rig="threePt" dir="t"/>
            </a:scene3d>
            <a:sp3d extrusionH="57150">
              <a:bevelT w="38100" h="38100" prst="angle"/>
            </a:sp3d>
          </a:bodyPr>
          <a:lstStyle/>
          <a:p>
            <a:pPr algn="ctr"/>
            <a:r>
              <a:rPr lang="es-ES" sz="32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reflection blurRad="6350" stA="60000" endA="900" endPos="58000" dir="5400000" sy="-100000" algn="bl" rotWithShape="0"/>
                </a:effectLst>
                <a:latin typeface="Arial Black"/>
              </a:rPr>
              <a:t> Fotografía Recopilada de internet </a:t>
            </a:r>
          </a:p>
        </p:txBody>
      </p:sp>
      <p:sp>
        <p:nvSpPr>
          <p:cNvPr id="16389" name="WordArt 5"/>
          <p:cNvSpPr>
            <a:spLocks noChangeArrowheads="1" noChangeShapeType="1" noTextEdit="1"/>
          </p:cNvSpPr>
          <p:nvPr/>
        </p:nvSpPr>
        <p:spPr bwMode="auto">
          <a:xfrm>
            <a:off x="684213" y="2713038"/>
            <a:ext cx="7704137" cy="719137"/>
          </a:xfrm>
          <a:prstGeom prst="rect">
            <a:avLst/>
          </a:prstGeom>
        </p:spPr>
        <p:txBody>
          <a:bodyPr wrap="none" fromWordArt="1">
            <a:prstTxWarp prst="textFadeUp">
              <a:avLst>
                <a:gd name="adj" fmla="val 5273"/>
              </a:avLst>
            </a:prstTxWarp>
            <a:scene3d>
              <a:camera prst="perspectiveRelaxedModerately"/>
              <a:lightRig rig="threePt" dir="t"/>
            </a:scene3d>
            <a:sp3d extrusionH="57150">
              <a:bevelT w="38100" h="38100" prst="angle"/>
            </a:sp3d>
          </a:bodyPr>
          <a:lstStyle/>
          <a:p>
            <a:pPr algn="ctr"/>
            <a:r>
              <a:rPr lang="es-ES" sz="3200" kern="10" dirty="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effectLst>
                <a:latin typeface="Arial Black"/>
              </a:rPr>
              <a:t> </a:t>
            </a:r>
            <a:r>
              <a:rPr lang="es-ES" sz="3200" kern="10" dirty="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reflection blurRad="6350" stA="60000" endA="900" endPos="58000" dir="5400000" sy="-100000" algn="bl" rotWithShape="0"/>
                </a:effectLst>
                <a:latin typeface="Arial Black"/>
              </a:rPr>
              <a:t>Creación y Diseño: </a:t>
            </a:r>
          </a:p>
        </p:txBody>
      </p:sp>
      <p:sp>
        <p:nvSpPr>
          <p:cNvPr id="16390" name="WordArt 6"/>
          <p:cNvSpPr>
            <a:spLocks noChangeArrowheads="1" noChangeShapeType="1" noTextEdit="1"/>
          </p:cNvSpPr>
          <p:nvPr/>
        </p:nvSpPr>
        <p:spPr bwMode="auto">
          <a:xfrm>
            <a:off x="1258888" y="3794125"/>
            <a:ext cx="6049962" cy="727075"/>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a:r>
              <a:rPr lang="pt-BR" sz="3600" kern="10" dirty="0">
                <a:ln w="9525">
                  <a:noFill/>
                  <a:round/>
                  <a:headEnd/>
                  <a:tailEnd/>
                </a:ln>
                <a:gradFill rotWithShape="1">
                  <a:gsLst>
                    <a:gs pos="0">
                      <a:srgbClr val="00FF00"/>
                    </a:gs>
                    <a:gs pos="100000">
                      <a:srgbClr val="009900"/>
                    </a:gs>
                  </a:gsLst>
                  <a:lin ang="5400000" scaled="1"/>
                </a:gradFill>
                <a:effectLst>
                  <a:prstShdw prst="shdw17" dist="17961" dir="13500000">
                    <a:srgbClr val="009900"/>
                  </a:prstShdw>
                </a:effectLst>
                <a:latin typeface="High Tower Text"/>
              </a:rPr>
              <a:t>  </a:t>
            </a:r>
            <a:r>
              <a:rPr lang="pt-BR" sz="3600" kern="10" dirty="0">
                <a:ln w="9525">
                  <a:noFill/>
                  <a:round/>
                  <a:headEnd/>
                  <a:tailEnd/>
                </a:ln>
                <a:gradFill rotWithShape="1">
                  <a:gsLst>
                    <a:gs pos="0">
                      <a:srgbClr val="00FF00"/>
                    </a:gs>
                    <a:gs pos="100000">
                      <a:srgbClr val="009900"/>
                    </a:gs>
                  </a:gsLst>
                  <a:lin ang="5400000" scaled="1"/>
                </a:gradFill>
                <a:effectLst>
                  <a:prstShdw prst="shdw17" dist="17961" dir="13500000">
                    <a:srgbClr val="009900"/>
                  </a:prstShdw>
                  <a:reflection blurRad="6350" stA="60000" endA="900" endPos="58000" dir="5400000" sy="-100000" algn="bl" rotWithShape="0"/>
                </a:effectLst>
                <a:latin typeface="High Tower Text"/>
              </a:rPr>
              <a:t>V I C E N T E  G A R C Í A  </a:t>
            </a:r>
            <a:endParaRPr lang="es-ES" sz="3600" kern="10" dirty="0">
              <a:ln w="9525">
                <a:noFill/>
                <a:round/>
                <a:headEnd/>
                <a:tailEnd/>
              </a:ln>
              <a:gradFill rotWithShape="1">
                <a:gsLst>
                  <a:gs pos="0">
                    <a:srgbClr val="00FF00"/>
                  </a:gs>
                  <a:gs pos="100000">
                    <a:srgbClr val="009900"/>
                  </a:gs>
                </a:gsLst>
                <a:lin ang="5400000" scaled="1"/>
              </a:gradFill>
              <a:effectLst>
                <a:prstShdw prst="shdw17" dist="17961" dir="13500000">
                  <a:srgbClr val="009900"/>
                </a:prstShdw>
                <a:reflection blurRad="6350" stA="60000" endA="900" endPos="58000" dir="5400000" sy="-100000" algn="bl" rotWithShape="0"/>
              </a:effectLst>
              <a:latin typeface="High Tower Text"/>
            </a:endParaRPr>
          </a:p>
        </p:txBody>
      </p:sp>
      <p:sp>
        <p:nvSpPr>
          <p:cNvPr id="16391" name="WordArt 7"/>
          <p:cNvSpPr>
            <a:spLocks noChangeArrowheads="1" noChangeShapeType="1" noTextEdit="1"/>
          </p:cNvSpPr>
          <p:nvPr/>
        </p:nvSpPr>
        <p:spPr bwMode="auto">
          <a:xfrm>
            <a:off x="2484438" y="4657725"/>
            <a:ext cx="3240087" cy="742950"/>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a:r>
              <a:rPr lang="es-ES" sz="3200" kern="10" dirty="0">
                <a:ln w="9525">
                  <a:noFill/>
                  <a:round/>
                  <a:headEnd/>
                  <a:tailEnd/>
                </a:ln>
                <a:solidFill>
                  <a:srgbClr val="FFFFFF"/>
                </a:solidFill>
                <a:effectLst>
                  <a:prstShdw prst="shdw17" dist="17961" dir="13500000">
                    <a:srgbClr val="999999"/>
                  </a:prstShdw>
                </a:effectLst>
                <a:latin typeface="High Tower Text"/>
              </a:rPr>
              <a:t> </a:t>
            </a:r>
            <a:r>
              <a:rPr lang="es-ES" sz="3200" kern="10" dirty="0">
                <a:ln w="9525">
                  <a:noFill/>
                  <a:round/>
                  <a:headEnd/>
                  <a:tailEnd/>
                </a:ln>
                <a:solidFill>
                  <a:srgbClr val="FFFFFF"/>
                </a:solidFill>
                <a:effectLst>
                  <a:prstShdw prst="shdw17" dist="17961" dir="13500000">
                    <a:srgbClr val="999999"/>
                  </a:prstShdw>
                  <a:reflection blurRad="6350" stA="60000" endA="900" endPos="58000" dir="5400000" sy="-100000" algn="bl" rotWithShape="0"/>
                </a:effectLst>
                <a:latin typeface="High Tower Text"/>
              </a:rPr>
              <a:t>Automático </a:t>
            </a:r>
          </a:p>
        </p:txBody>
      </p:sp>
    </p:spTree>
  </p:cSld>
  <p:clrMapOvr>
    <a:masterClrMapping/>
  </p:clrMapOvr>
  <mc:AlternateContent xmlns:mc="http://schemas.openxmlformats.org/markup-compatibility/2006" xmlns:p14="http://schemas.microsoft.com/office/powerpoint/2010/main">
    <mc:Choice Requires="p14">
      <p:transition spd="slow" p14:dur="2250" advTm="14000">
        <p:split orient="vert"/>
      </p:transition>
    </mc:Choice>
    <mc:Fallback xmlns="">
      <p:transition spd="slow" advTm="14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32" fill="hold" grpId="0" nodeType="withEffect">
                                  <p:stCondLst>
                                    <p:cond delay="0"/>
                                  </p:stCondLst>
                                  <p:childTnLst>
                                    <p:set>
                                      <p:cBhvr>
                                        <p:cTn id="6" dur="1" fill="hold">
                                          <p:stCondLst>
                                            <p:cond delay="0"/>
                                          </p:stCondLst>
                                        </p:cTn>
                                        <p:tgtEl>
                                          <p:spTgt spid="16387"/>
                                        </p:tgtEl>
                                        <p:attrNameLst>
                                          <p:attrName>style.visibility</p:attrName>
                                        </p:attrNameLst>
                                      </p:cBhvr>
                                      <p:to>
                                        <p:strVal val="visible"/>
                                      </p:to>
                                    </p:set>
                                    <p:anim calcmode="lin" valueType="num">
                                      <p:cBhvr>
                                        <p:cTn id="7" dur="2000" fill="hold"/>
                                        <p:tgtEl>
                                          <p:spTgt spid="16387"/>
                                        </p:tgtEl>
                                        <p:attrNameLst>
                                          <p:attrName>ppt_w</p:attrName>
                                        </p:attrNameLst>
                                      </p:cBhvr>
                                      <p:tavLst>
                                        <p:tav tm="0">
                                          <p:val>
                                            <p:strVal val="4*#ppt_w"/>
                                          </p:val>
                                        </p:tav>
                                        <p:tav tm="100000">
                                          <p:val>
                                            <p:strVal val="#ppt_w"/>
                                          </p:val>
                                        </p:tav>
                                      </p:tavLst>
                                    </p:anim>
                                    <p:anim calcmode="lin" valueType="num">
                                      <p:cBhvr>
                                        <p:cTn id="8" dur="2000" fill="hold"/>
                                        <p:tgtEl>
                                          <p:spTgt spid="16387"/>
                                        </p:tgtEl>
                                        <p:attrNameLst>
                                          <p:attrName>ppt_h</p:attrName>
                                        </p:attrNameLst>
                                      </p:cBhvr>
                                      <p:tavLst>
                                        <p:tav tm="0">
                                          <p:val>
                                            <p:strVal val="4*#ppt_h"/>
                                          </p:val>
                                        </p:tav>
                                        <p:tav tm="100000">
                                          <p:val>
                                            <p:strVal val="#ppt_h"/>
                                          </p:val>
                                        </p:tav>
                                      </p:tavLst>
                                    </p:anim>
                                  </p:childTnLst>
                                </p:cTn>
                              </p:par>
                            </p:childTnLst>
                          </p:cTn>
                        </p:par>
                        <p:par>
                          <p:cTn id="9" fill="hold">
                            <p:stCondLst>
                              <p:cond delay="2000"/>
                            </p:stCondLst>
                            <p:childTnLst>
                              <p:par>
                                <p:cTn id="10" presetID="55" presetClass="entr" presetSubtype="0" fill="hold" grpId="0" nodeType="afterEffect">
                                  <p:stCondLst>
                                    <p:cond delay="500"/>
                                  </p:stCondLst>
                                  <p:childTnLst>
                                    <p:set>
                                      <p:cBhvr>
                                        <p:cTn id="11" dur="1" fill="hold">
                                          <p:stCondLst>
                                            <p:cond delay="0"/>
                                          </p:stCondLst>
                                        </p:cTn>
                                        <p:tgtEl>
                                          <p:spTgt spid="16388"/>
                                        </p:tgtEl>
                                        <p:attrNameLst>
                                          <p:attrName>style.visibility</p:attrName>
                                        </p:attrNameLst>
                                      </p:cBhvr>
                                      <p:to>
                                        <p:strVal val="visible"/>
                                      </p:to>
                                    </p:set>
                                    <p:anim calcmode="lin" valueType="num">
                                      <p:cBhvr>
                                        <p:cTn id="12" dur="2000" fill="hold"/>
                                        <p:tgtEl>
                                          <p:spTgt spid="16388"/>
                                        </p:tgtEl>
                                        <p:attrNameLst>
                                          <p:attrName>ppt_w</p:attrName>
                                        </p:attrNameLst>
                                      </p:cBhvr>
                                      <p:tavLst>
                                        <p:tav tm="0">
                                          <p:val>
                                            <p:strVal val="#ppt_w*0.70"/>
                                          </p:val>
                                        </p:tav>
                                        <p:tav tm="100000">
                                          <p:val>
                                            <p:strVal val="#ppt_w"/>
                                          </p:val>
                                        </p:tav>
                                      </p:tavLst>
                                    </p:anim>
                                    <p:anim calcmode="lin" valueType="num">
                                      <p:cBhvr>
                                        <p:cTn id="13" dur="2000" fill="hold"/>
                                        <p:tgtEl>
                                          <p:spTgt spid="16388"/>
                                        </p:tgtEl>
                                        <p:attrNameLst>
                                          <p:attrName>ppt_h</p:attrName>
                                        </p:attrNameLst>
                                      </p:cBhvr>
                                      <p:tavLst>
                                        <p:tav tm="0">
                                          <p:val>
                                            <p:strVal val="#ppt_h"/>
                                          </p:val>
                                        </p:tav>
                                        <p:tav tm="100000">
                                          <p:val>
                                            <p:strVal val="#ppt_h"/>
                                          </p:val>
                                        </p:tav>
                                      </p:tavLst>
                                    </p:anim>
                                    <p:animEffect transition="in" filter="fade">
                                      <p:cBhvr>
                                        <p:cTn id="14" dur="2000"/>
                                        <p:tgtEl>
                                          <p:spTgt spid="16388"/>
                                        </p:tgtEl>
                                      </p:cBhvr>
                                    </p:animEffect>
                                  </p:childTnLst>
                                </p:cTn>
                              </p:par>
                            </p:childTnLst>
                          </p:cTn>
                        </p:par>
                        <p:par>
                          <p:cTn id="15" fill="hold">
                            <p:stCondLst>
                              <p:cond delay="4500"/>
                            </p:stCondLst>
                            <p:childTnLst>
                              <p:par>
                                <p:cTn id="16" presetID="42" presetClass="entr" presetSubtype="0" fill="hold" grpId="0" nodeType="afterEffect">
                                  <p:stCondLst>
                                    <p:cond delay="500"/>
                                  </p:stCondLst>
                                  <p:childTnLst>
                                    <p:set>
                                      <p:cBhvr>
                                        <p:cTn id="17" dur="1" fill="hold">
                                          <p:stCondLst>
                                            <p:cond delay="0"/>
                                          </p:stCondLst>
                                        </p:cTn>
                                        <p:tgtEl>
                                          <p:spTgt spid="16389"/>
                                        </p:tgtEl>
                                        <p:attrNameLst>
                                          <p:attrName>style.visibility</p:attrName>
                                        </p:attrNameLst>
                                      </p:cBhvr>
                                      <p:to>
                                        <p:strVal val="visible"/>
                                      </p:to>
                                    </p:set>
                                    <p:animEffect transition="in" filter="fade">
                                      <p:cBhvr>
                                        <p:cTn id="18" dur="2000"/>
                                        <p:tgtEl>
                                          <p:spTgt spid="16389"/>
                                        </p:tgtEl>
                                      </p:cBhvr>
                                    </p:animEffect>
                                    <p:anim calcmode="lin" valueType="num">
                                      <p:cBhvr>
                                        <p:cTn id="19" dur="2000" fill="hold"/>
                                        <p:tgtEl>
                                          <p:spTgt spid="16389"/>
                                        </p:tgtEl>
                                        <p:attrNameLst>
                                          <p:attrName>ppt_x</p:attrName>
                                        </p:attrNameLst>
                                      </p:cBhvr>
                                      <p:tavLst>
                                        <p:tav tm="0">
                                          <p:val>
                                            <p:strVal val="#ppt_x"/>
                                          </p:val>
                                        </p:tav>
                                        <p:tav tm="100000">
                                          <p:val>
                                            <p:strVal val="#ppt_x"/>
                                          </p:val>
                                        </p:tav>
                                      </p:tavLst>
                                    </p:anim>
                                    <p:anim calcmode="lin" valueType="num">
                                      <p:cBhvr>
                                        <p:cTn id="20" dur="2000" fill="hold"/>
                                        <p:tgtEl>
                                          <p:spTgt spid="16389"/>
                                        </p:tgtEl>
                                        <p:attrNameLst>
                                          <p:attrName>ppt_y</p:attrName>
                                        </p:attrNameLst>
                                      </p:cBhvr>
                                      <p:tavLst>
                                        <p:tav tm="0">
                                          <p:val>
                                            <p:strVal val="#ppt_y+.1"/>
                                          </p:val>
                                        </p:tav>
                                        <p:tav tm="100000">
                                          <p:val>
                                            <p:strVal val="#ppt_y"/>
                                          </p:val>
                                        </p:tav>
                                      </p:tavLst>
                                    </p:anim>
                                  </p:childTnLst>
                                </p:cTn>
                              </p:par>
                            </p:childTnLst>
                          </p:cTn>
                        </p:par>
                        <p:par>
                          <p:cTn id="21" fill="hold">
                            <p:stCondLst>
                              <p:cond delay="7000"/>
                            </p:stCondLst>
                            <p:childTnLst>
                              <p:par>
                                <p:cTn id="22" presetID="34" presetClass="entr" presetSubtype="0" fill="hold" grpId="0" nodeType="afterEffect">
                                  <p:stCondLst>
                                    <p:cond delay="500"/>
                                  </p:stCondLst>
                                  <p:childTnLst>
                                    <p:set>
                                      <p:cBhvr>
                                        <p:cTn id="23" dur="1" fill="hold">
                                          <p:stCondLst>
                                            <p:cond delay="0"/>
                                          </p:stCondLst>
                                        </p:cTn>
                                        <p:tgtEl>
                                          <p:spTgt spid="16390"/>
                                        </p:tgtEl>
                                        <p:attrNameLst>
                                          <p:attrName>style.visibility</p:attrName>
                                        </p:attrNameLst>
                                      </p:cBhvr>
                                      <p:to>
                                        <p:strVal val="visible"/>
                                      </p:to>
                                    </p:set>
                                    <p:anim from="(-#ppt_w/2)" to="(#ppt_x)" calcmode="lin" valueType="num">
                                      <p:cBhvr>
                                        <p:cTn id="24" dur="1200" fill="hold">
                                          <p:stCondLst>
                                            <p:cond delay="0"/>
                                          </p:stCondLst>
                                        </p:cTn>
                                        <p:tgtEl>
                                          <p:spTgt spid="16390"/>
                                        </p:tgtEl>
                                        <p:attrNameLst>
                                          <p:attrName>ppt_x</p:attrName>
                                        </p:attrNameLst>
                                      </p:cBhvr>
                                    </p:anim>
                                    <p:anim from="0" to="-1.0" calcmode="lin" valueType="num">
                                      <p:cBhvr>
                                        <p:cTn id="25" dur="400" decel="50000" autoRev="1" fill="hold">
                                          <p:stCondLst>
                                            <p:cond delay="1200"/>
                                          </p:stCondLst>
                                        </p:cTn>
                                        <p:tgtEl>
                                          <p:spTgt spid="16390"/>
                                        </p:tgtEl>
                                        <p:attrNameLst>
                                          <p:attrName>xshear</p:attrName>
                                        </p:attrNameLst>
                                      </p:cBhvr>
                                    </p:anim>
                                    <p:animScale>
                                      <p:cBhvr>
                                        <p:cTn id="26" dur="400" decel="100000" autoRev="1" fill="hold">
                                          <p:stCondLst>
                                            <p:cond delay="1200"/>
                                          </p:stCondLst>
                                        </p:cTn>
                                        <p:tgtEl>
                                          <p:spTgt spid="16390"/>
                                        </p:tgtEl>
                                      </p:cBhvr>
                                      <p:from x="100000" y="100000"/>
                                      <p:to x="80000" y="100000"/>
                                    </p:animScale>
                                    <p:anim by="(#ppt_h/3+#ppt_w*0.1)" calcmode="lin" valueType="num">
                                      <p:cBhvr additive="sum">
                                        <p:cTn id="27" dur="400" decel="100000" autoRev="1" fill="hold">
                                          <p:stCondLst>
                                            <p:cond delay="1200"/>
                                          </p:stCondLst>
                                        </p:cTn>
                                        <p:tgtEl>
                                          <p:spTgt spid="16390"/>
                                        </p:tgtEl>
                                        <p:attrNameLst>
                                          <p:attrName>ppt_x</p:attrName>
                                        </p:attrNameLst>
                                      </p:cBhvr>
                                    </p:anim>
                                  </p:childTnLst>
                                </p:cTn>
                              </p:par>
                            </p:childTnLst>
                          </p:cTn>
                        </p:par>
                        <p:par>
                          <p:cTn id="28" fill="hold">
                            <p:stCondLst>
                              <p:cond delay="9500"/>
                            </p:stCondLst>
                            <p:childTnLst>
                              <p:par>
                                <p:cTn id="29" presetID="23" presetClass="entr" presetSubtype="16" repeatCount="3000" fill="hold" grpId="0" nodeType="afterEffect">
                                  <p:stCondLst>
                                    <p:cond delay="500"/>
                                  </p:stCondLst>
                                  <p:childTnLst>
                                    <p:set>
                                      <p:cBhvr>
                                        <p:cTn id="30" dur="1" fill="hold">
                                          <p:stCondLst>
                                            <p:cond delay="0"/>
                                          </p:stCondLst>
                                        </p:cTn>
                                        <p:tgtEl>
                                          <p:spTgt spid="16391"/>
                                        </p:tgtEl>
                                        <p:attrNameLst>
                                          <p:attrName>style.visibility</p:attrName>
                                        </p:attrNameLst>
                                      </p:cBhvr>
                                      <p:to>
                                        <p:strVal val="visible"/>
                                      </p:to>
                                    </p:set>
                                    <p:anim calcmode="lin" valueType="num">
                                      <p:cBhvr>
                                        <p:cTn id="31" dur="1000" fill="hold"/>
                                        <p:tgtEl>
                                          <p:spTgt spid="16391"/>
                                        </p:tgtEl>
                                        <p:attrNameLst>
                                          <p:attrName>ppt_w</p:attrName>
                                        </p:attrNameLst>
                                      </p:cBhvr>
                                      <p:tavLst>
                                        <p:tav tm="0">
                                          <p:val>
                                            <p:fltVal val="0"/>
                                          </p:val>
                                        </p:tav>
                                        <p:tav tm="100000">
                                          <p:val>
                                            <p:strVal val="#ppt_w"/>
                                          </p:val>
                                        </p:tav>
                                      </p:tavLst>
                                    </p:anim>
                                    <p:anim calcmode="lin" valueType="num">
                                      <p:cBhvr>
                                        <p:cTn id="32" dur="1000" fill="hold"/>
                                        <p:tgtEl>
                                          <p:spTgt spid="16391"/>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387" grpId="0" animBg="1"/>
      <p:bldP spid="16388" grpId="0" animBg="1"/>
      <p:bldP spid="16389" grpId="0" animBg="1"/>
      <p:bldP spid="16390" grpId="0" animBg="1"/>
      <p:bldP spid="16391" grpId="0" animBg="1"/>
    </p:bldLst>
  </p:timing>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8" name="7 Imagen" descr="Cristo Cerro de los Angeles.jpg"/>
          <p:cNvPicPr>
            <a:picLocks noChangeAspect="1"/>
          </p:cNvPicPr>
          <p:nvPr/>
        </p:nvPicPr>
        <p:blipFill>
          <a:blip r:embed="rId2" cstate="print"/>
          <a:stretch>
            <a:fillRect/>
          </a:stretch>
        </p:blipFill>
        <p:spPr>
          <a:xfrm>
            <a:off x="-396552" y="0"/>
            <a:ext cx="9937104" cy="5715000"/>
          </a:xfrm>
          <a:prstGeom prst="rect">
            <a:avLst/>
          </a:prstGeom>
        </p:spPr>
      </p:pic>
      <p:sp>
        <p:nvSpPr>
          <p:cNvPr id="7" name="6 Rectángulo"/>
          <p:cNvSpPr/>
          <p:nvPr/>
        </p:nvSpPr>
        <p:spPr>
          <a:xfrm>
            <a:off x="-396552" y="0"/>
            <a:ext cx="9937104" cy="5715000"/>
          </a:xfrm>
          <a:prstGeom prst="rect">
            <a:avLst/>
          </a:prstGeom>
          <a:solidFill>
            <a:schemeClr val="bg1">
              <a:alpha val="7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ectángulo"/>
          <p:cNvSpPr/>
          <p:nvPr/>
        </p:nvSpPr>
        <p:spPr>
          <a:xfrm>
            <a:off x="1774439" y="193204"/>
            <a:ext cx="5521063" cy="584775"/>
          </a:xfrm>
          <a:prstGeom prst="rect">
            <a:avLst/>
          </a:prstGeom>
          <a:noFill/>
        </p:spPr>
        <p:txBody>
          <a:bodyPr wrap="none" lIns="91440" tIns="45720" rIns="91440" bIns="45720">
            <a:spAutoFit/>
            <a:scene3d>
              <a:camera prst="perspectiveRelaxedModerately"/>
              <a:lightRig rig="threePt" dir="t"/>
            </a:scene3d>
            <a:sp3d extrusionH="57150">
              <a:bevelT w="38100" h="38100" prst="angle"/>
            </a:sp3d>
          </a:bodyPr>
          <a:lstStyle/>
          <a:p>
            <a:pPr algn="ctr"/>
            <a:r>
              <a:rPr lang="es-ES" sz="3200" b="1" cap="all" spc="0"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6350" stA="60000" endA="900" endPos="58000" dir="5400000" sy="-100000" algn="bl" rotWithShape="0"/>
                </a:effectLst>
              </a:rPr>
              <a:t> Cerro de Los Ángeles</a:t>
            </a:r>
            <a:endParaRPr lang="es-ES" sz="3200" b="1" cap="all" spc="0"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6350" stA="60000" endA="900" endPos="58000" dir="5400000" sy="-100000" algn="bl" rotWithShape="0"/>
              </a:effectLst>
            </a:endParaRPr>
          </a:p>
        </p:txBody>
      </p:sp>
      <p:sp>
        <p:nvSpPr>
          <p:cNvPr id="3" name="2 CuadroTexto"/>
          <p:cNvSpPr txBox="1"/>
          <p:nvPr/>
        </p:nvSpPr>
        <p:spPr>
          <a:xfrm>
            <a:off x="395536" y="913284"/>
            <a:ext cx="8208912" cy="1569660"/>
          </a:xfrm>
          <a:prstGeom prst="rect">
            <a:avLst/>
          </a:prstGeom>
          <a:noFill/>
        </p:spPr>
        <p:txBody>
          <a:bodyPr wrap="square" rtlCol="0">
            <a:spAutoFit/>
          </a:bodyPr>
          <a:lstStyle/>
          <a:p>
            <a:r>
              <a:rPr lang="es-ES" sz="2400" i="1" dirty="0" smtClean="0">
                <a:effectLst>
                  <a:glow rad="101600">
                    <a:srgbClr val="C00000">
                      <a:alpha val="60000"/>
                    </a:srgbClr>
                  </a:glow>
                  <a:outerShdw blurRad="38100" dist="38100" dir="2700000" algn="tl">
                    <a:srgbClr val="000000">
                      <a:alpha val="43137"/>
                    </a:srgbClr>
                  </a:outerShdw>
                </a:effectLst>
                <a:latin typeface="Lucida Bright" pitchFamily="18" charset="0"/>
              </a:rPr>
              <a:t>Cerro de Los Ángeles: Un siglo en el corazón de España. El centro geográfico de la Península celebró el centenario del acto por el que el país se consagró al Corazón de Jesús.</a:t>
            </a:r>
            <a:endParaRPr lang="es-ES" sz="2400" i="1" dirty="0">
              <a:effectLst>
                <a:glow rad="101600">
                  <a:srgbClr val="C00000">
                    <a:alpha val="60000"/>
                  </a:srgbClr>
                </a:glow>
                <a:outerShdw blurRad="38100" dist="38100" dir="2700000" algn="tl">
                  <a:srgbClr val="000000">
                    <a:alpha val="43137"/>
                  </a:srgbClr>
                </a:outerShdw>
              </a:effectLst>
              <a:latin typeface="Lucida Bright" pitchFamily="18" charset="0"/>
            </a:endParaRPr>
          </a:p>
        </p:txBody>
      </p:sp>
      <p:sp>
        <p:nvSpPr>
          <p:cNvPr id="5" name="4 CuadroTexto"/>
          <p:cNvSpPr txBox="1"/>
          <p:nvPr/>
        </p:nvSpPr>
        <p:spPr>
          <a:xfrm>
            <a:off x="395536" y="2641476"/>
            <a:ext cx="8352928" cy="2677656"/>
          </a:xfrm>
          <a:prstGeom prst="rect">
            <a:avLst/>
          </a:prstGeom>
          <a:noFill/>
        </p:spPr>
        <p:txBody>
          <a:bodyPr wrap="square" rtlCol="0">
            <a:spAutoFit/>
          </a:bodyPr>
          <a:lstStyle/>
          <a:p>
            <a:r>
              <a:rPr lang="es-ES" sz="2400" i="1" dirty="0" smtClean="0">
                <a:effectLst>
                  <a:glow rad="101600">
                    <a:srgbClr val="C00000">
                      <a:alpha val="60000"/>
                    </a:srgbClr>
                  </a:glow>
                  <a:outerShdw blurRad="38100" dist="38100" dir="2700000" algn="tl">
                    <a:srgbClr val="000000">
                      <a:alpha val="43137"/>
                    </a:srgbClr>
                  </a:outerShdw>
                </a:effectLst>
                <a:latin typeface="Lucida Bright" pitchFamily="18" charset="0"/>
              </a:rPr>
              <a:t>Extiende sus manos desde un cerro testigo, a algo más de 666 metros sobre el nivel del mar, como un faro que guía a todo el que entra a Madrid desde el sur. Su gesto invita a llegar hasta Él. Arriba, en la enorme explanada que domina el monumento al Corazón de Jesús, se puede leer: «Venid a mí todos los que trabajáis y vivís agobiados, que yo os aliviaré».</a:t>
            </a:r>
            <a:endParaRPr lang="es-ES" sz="2400" i="1" dirty="0">
              <a:effectLst>
                <a:glow rad="101600">
                  <a:srgbClr val="C00000">
                    <a:alpha val="60000"/>
                  </a:srgbClr>
                </a:glow>
                <a:outerShdw blurRad="38100" dist="38100" dir="2700000" algn="tl">
                  <a:srgbClr val="000000">
                    <a:alpha val="43137"/>
                  </a:srgbClr>
                </a:outerShdw>
              </a:effectLst>
              <a:latin typeface="Lucida Bright"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2250" advTm="48000">
        <p:split orient="vert"/>
      </p:transition>
    </mc:Choice>
    <mc:Fallback xmlns="">
      <p:transition spd="slow" advTm="48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2000"/>
                                        <p:tgtEl>
                                          <p:spTgt spid="4">
                                            <p:txEl>
                                              <p:pRg st="0" end="0"/>
                                            </p:txEl>
                                          </p:spTgt>
                                        </p:tgtEl>
                                      </p:cBhvr>
                                    </p:animEffect>
                                    <p:anim calcmode="lin" valueType="num">
                                      <p:cBhvr>
                                        <p:cTn id="8" dur="2000" fill="hold"/>
                                        <p:tgtEl>
                                          <p:spTgt spid="4">
                                            <p:txEl>
                                              <p:pRg st="0" end="0"/>
                                            </p:txEl>
                                          </p:spTgt>
                                        </p:tgtEl>
                                        <p:attrNameLst>
                                          <p:attrName>ppt_x</p:attrName>
                                        </p:attrNameLst>
                                      </p:cBhvr>
                                      <p:tavLst>
                                        <p:tav tm="0">
                                          <p:val>
                                            <p:strVal val="#ppt_x"/>
                                          </p:val>
                                        </p:tav>
                                        <p:tav tm="100000">
                                          <p:val>
                                            <p:strVal val="#ppt_x"/>
                                          </p:val>
                                        </p:tav>
                                      </p:tavLst>
                                    </p:anim>
                                    <p:anim calcmode="lin" valueType="num">
                                      <p:cBhvr>
                                        <p:cTn id="9" dur="2000" fill="hold"/>
                                        <p:tgtEl>
                                          <p:spTgt spid="4">
                                            <p:txEl>
                                              <p:pRg st="0" end="0"/>
                                            </p:txEl>
                                          </p:spTgt>
                                        </p:tgtEl>
                                        <p:attrNameLst>
                                          <p:attrName>ppt_y</p:attrName>
                                        </p:attrNameLst>
                                      </p:cBhvr>
                                      <p:tavLst>
                                        <p:tav tm="0">
                                          <p:val>
                                            <p:strVal val="#ppt_y+.1"/>
                                          </p:val>
                                        </p:tav>
                                        <p:tav tm="100000">
                                          <p:val>
                                            <p:strVal val="#ppt_y"/>
                                          </p:val>
                                        </p:tav>
                                      </p:tavLst>
                                    </p:anim>
                                  </p:childTnLst>
                                </p:cTn>
                              </p:par>
                            </p:childTnLst>
                          </p:cTn>
                        </p:par>
                        <p:par>
                          <p:cTn id="10" fill="hold">
                            <p:stCondLst>
                              <p:cond delay="2000"/>
                            </p:stCondLst>
                            <p:childTnLst>
                              <p:par>
                                <p:cTn id="11" presetID="40" presetClass="entr" presetSubtype="0" fill="hold" grpId="0" nodeType="afterEffect">
                                  <p:stCondLst>
                                    <p:cond delay="500"/>
                                  </p:stCondLst>
                                  <p:iterate type="lt">
                                    <p:tmPct val="10000"/>
                                  </p:iterate>
                                  <p:childTnLst>
                                    <p:set>
                                      <p:cBhvr>
                                        <p:cTn id="12" dur="1" fill="hold">
                                          <p:stCondLst>
                                            <p:cond delay="0"/>
                                          </p:stCondLst>
                                        </p:cTn>
                                        <p:tgtEl>
                                          <p:spTgt spid="3"/>
                                        </p:tgtEl>
                                        <p:attrNameLst>
                                          <p:attrName>style.visibility</p:attrName>
                                        </p:attrNameLst>
                                      </p:cBhvr>
                                      <p:to>
                                        <p:strVal val="visible"/>
                                      </p:to>
                                    </p:set>
                                    <p:animEffect transition="in" filter="fade">
                                      <p:cBhvr>
                                        <p:cTn id="13" dur="1000"/>
                                        <p:tgtEl>
                                          <p:spTgt spid="3"/>
                                        </p:tgtEl>
                                      </p:cBhvr>
                                    </p:animEffect>
                                    <p:anim calcmode="lin" valueType="num">
                                      <p:cBhvr>
                                        <p:cTn id="14" dur="1000" fill="hold"/>
                                        <p:tgtEl>
                                          <p:spTgt spid="3"/>
                                        </p:tgtEl>
                                        <p:attrNameLst>
                                          <p:attrName>ppt_x</p:attrName>
                                        </p:attrNameLst>
                                      </p:cBhvr>
                                      <p:tavLst>
                                        <p:tav tm="0">
                                          <p:val>
                                            <p:strVal val="#ppt_x-.1"/>
                                          </p:val>
                                        </p:tav>
                                        <p:tav tm="100000">
                                          <p:val>
                                            <p:strVal val="#ppt_x"/>
                                          </p:val>
                                        </p:tav>
                                      </p:tavLst>
                                    </p:anim>
                                    <p:anim calcmode="lin" valueType="num">
                                      <p:cBhvr>
                                        <p:cTn id="15" dur="1000" fill="hold"/>
                                        <p:tgtEl>
                                          <p:spTgt spid="3"/>
                                        </p:tgtEl>
                                        <p:attrNameLst>
                                          <p:attrName>ppt_y</p:attrName>
                                        </p:attrNameLst>
                                      </p:cBhvr>
                                      <p:tavLst>
                                        <p:tav tm="0">
                                          <p:val>
                                            <p:strVal val="#ppt_y"/>
                                          </p:val>
                                        </p:tav>
                                        <p:tav tm="100000">
                                          <p:val>
                                            <p:strVal val="#ppt_y"/>
                                          </p:val>
                                        </p:tav>
                                      </p:tavLst>
                                    </p:anim>
                                  </p:childTnLst>
                                </p:cTn>
                              </p:par>
                            </p:childTnLst>
                          </p:cTn>
                        </p:par>
                        <p:par>
                          <p:cTn id="16" fill="hold">
                            <p:stCondLst>
                              <p:cond delay="17700"/>
                            </p:stCondLst>
                            <p:childTnLst>
                              <p:par>
                                <p:cTn id="17" presetID="40" presetClass="entr" presetSubtype="0" fill="hold" grpId="0" nodeType="afterEffect">
                                  <p:stCondLst>
                                    <p:cond delay="500"/>
                                  </p:stCondLst>
                                  <p:iterate type="lt">
                                    <p:tmPct val="10000"/>
                                  </p:iterate>
                                  <p:childTnLst>
                                    <p:set>
                                      <p:cBhvr>
                                        <p:cTn id="18" dur="1" fill="hold">
                                          <p:stCondLst>
                                            <p:cond delay="0"/>
                                          </p:stCondLst>
                                        </p:cTn>
                                        <p:tgtEl>
                                          <p:spTgt spid="5"/>
                                        </p:tgtEl>
                                        <p:attrNameLst>
                                          <p:attrName>style.visibility</p:attrName>
                                        </p:attrNameLst>
                                      </p:cBhvr>
                                      <p:to>
                                        <p:strVal val="visible"/>
                                      </p:to>
                                    </p:set>
                                    <p:animEffect transition="in" filter="fade">
                                      <p:cBhvr>
                                        <p:cTn id="19" dur="1000"/>
                                        <p:tgtEl>
                                          <p:spTgt spid="5"/>
                                        </p:tgtEl>
                                      </p:cBhvr>
                                    </p:animEffect>
                                    <p:anim calcmode="lin" valueType="num">
                                      <p:cBhvr>
                                        <p:cTn id="20" dur="1000" fill="hold"/>
                                        <p:tgtEl>
                                          <p:spTgt spid="5"/>
                                        </p:tgtEl>
                                        <p:attrNameLst>
                                          <p:attrName>ppt_x</p:attrName>
                                        </p:attrNameLst>
                                      </p:cBhvr>
                                      <p:tavLst>
                                        <p:tav tm="0">
                                          <p:val>
                                            <p:strVal val="#ppt_x-.1"/>
                                          </p:val>
                                        </p:tav>
                                        <p:tav tm="100000">
                                          <p:val>
                                            <p:strVal val="#ppt_x"/>
                                          </p:val>
                                        </p:tav>
                                      </p:tavLst>
                                    </p:anim>
                                    <p:anim calcmode="lin" valueType="num">
                                      <p:cBhvr>
                                        <p:cTn id="21"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5" grpId="0"/>
    </p:bldLst>
  </p:timing>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8674" name="17 Imagen" descr="Diapositiva26"/>
          <p:cNvPicPr>
            <a:picLocks noGrp="1" noChangeAspect="1"/>
          </p:cNvPicPr>
          <p:nvPr isPhoto="1"/>
        </p:nvPicPr>
        <p:blipFill>
          <a:blip r:embed="rId4" cstate="print"/>
          <a:stretch>
            <a:fillRect/>
          </a:stretch>
        </p:blipFill>
        <p:spPr bwMode="auto">
          <a:xfrm>
            <a:off x="0" y="0"/>
            <a:ext cx="9144000" cy="5715000"/>
          </a:xfrm>
          <a:prstGeom prst="rect">
            <a:avLst/>
          </a:prstGeom>
          <a:solidFill>
            <a:schemeClr val="bg1"/>
          </a:solidFill>
          <a:ln w="9525">
            <a:solidFill>
              <a:schemeClr val="bg1"/>
            </a:solidFill>
            <a:miter lim="800000"/>
            <a:headEnd/>
            <a:tailEnd/>
          </a:ln>
        </p:spPr>
      </p:pic>
      <p:sp>
        <p:nvSpPr>
          <p:cNvPr id="4" name="3 Rombo"/>
          <p:cNvSpPr/>
          <p:nvPr/>
        </p:nvSpPr>
        <p:spPr>
          <a:xfrm>
            <a:off x="-19050" y="15875"/>
            <a:ext cx="4572000" cy="2857500"/>
          </a:xfrm>
          <a:prstGeom prst="diamond">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91432" tIns="45716" rIns="91432" bIns="45716" anchor="ctr"/>
          <a:lstStyle/>
          <a:p>
            <a:pPr algn="ctr" defTabSz="912813"/>
            <a:endParaRPr lang="es-ES_tradnl">
              <a:solidFill>
                <a:srgbClr val="FFFFFF"/>
              </a:solidFill>
              <a:cs typeface="Arial" charset="0"/>
            </a:endParaRPr>
          </a:p>
        </p:txBody>
      </p:sp>
      <p:sp>
        <p:nvSpPr>
          <p:cNvPr id="5" name="4 Rombo"/>
          <p:cNvSpPr/>
          <p:nvPr/>
        </p:nvSpPr>
        <p:spPr>
          <a:xfrm>
            <a:off x="0" y="2857500"/>
            <a:ext cx="4572000" cy="2857500"/>
          </a:xfrm>
          <a:prstGeom prst="diamond">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91432" tIns="45716" rIns="91432" bIns="45716" anchor="ctr"/>
          <a:lstStyle/>
          <a:p>
            <a:pPr algn="ctr" defTabSz="912813"/>
            <a:endParaRPr lang="es-ES_tradnl">
              <a:solidFill>
                <a:srgbClr val="FFFFFF"/>
              </a:solidFill>
              <a:cs typeface="Arial" charset="0"/>
            </a:endParaRPr>
          </a:p>
        </p:txBody>
      </p:sp>
      <p:sp>
        <p:nvSpPr>
          <p:cNvPr id="6" name="5 Rombo"/>
          <p:cNvSpPr/>
          <p:nvPr/>
        </p:nvSpPr>
        <p:spPr>
          <a:xfrm>
            <a:off x="4572000" y="0"/>
            <a:ext cx="4572000" cy="2857500"/>
          </a:xfrm>
          <a:prstGeom prst="diamond">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91432" tIns="45716" rIns="91432" bIns="45716" anchor="ctr"/>
          <a:lstStyle/>
          <a:p>
            <a:pPr algn="ctr" defTabSz="912813"/>
            <a:endParaRPr lang="es-ES_tradnl">
              <a:solidFill>
                <a:srgbClr val="FFFFFF"/>
              </a:solidFill>
              <a:cs typeface="Arial" charset="0"/>
            </a:endParaRPr>
          </a:p>
        </p:txBody>
      </p:sp>
      <p:sp>
        <p:nvSpPr>
          <p:cNvPr id="7" name="6 Rombo"/>
          <p:cNvSpPr/>
          <p:nvPr/>
        </p:nvSpPr>
        <p:spPr>
          <a:xfrm>
            <a:off x="4572000" y="2857500"/>
            <a:ext cx="4572000" cy="2857500"/>
          </a:xfrm>
          <a:prstGeom prst="diamond">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91432" tIns="45716" rIns="91432" bIns="45716" anchor="ctr"/>
          <a:lstStyle/>
          <a:p>
            <a:pPr algn="ctr" defTabSz="912813"/>
            <a:endParaRPr lang="es-ES_tradnl">
              <a:solidFill>
                <a:srgbClr val="FFFFFF"/>
              </a:solidFill>
              <a:cs typeface="Arial" charset="0"/>
            </a:endParaRPr>
          </a:p>
        </p:txBody>
      </p:sp>
      <p:sp>
        <p:nvSpPr>
          <p:cNvPr id="8" name="7 Rombo"/>
          <p:cNvSpPr/>
          <p:nvPr/>
        </p:nvSpPr>
        <p:spPr>
          <a:xfrm>
            <a:off x="2276475" y="1370013"/>
            <a:ext cx="4572000" cy="2962275"/>
          </a:xfrm>
          <a:prstGeom prst="diamond">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91432" tIns="45716" rIns="91432" bIns="45716" anchor="ctr"/>
          <a:lstStyle/>
          <a:p>
            <a:pPr algn="ctr" defTabSz="912813"/>
            <a:endParaRPr lang="es-ES_tradnl">
              <a:solidFill>
                <a:srgbClr val="FFFFFF"/>
              </a:solidFill>
              <a:cs typeface="Arial" charset="0"/>
            </a:endParaRPr>
          </a:p>
        </p:txBody>
      </p:sp>
      <p:sp>
        <p:nvSpPr>
          <p:cNvPr id="9" name="8 Triángulo isósceles"/>
          <p:cNvSpPr/>
          <p:nvPr/>
        </p:nvSpPr>
        <p:spPr>
          <a:xfrm>
            <a:off x="2268538" y="4237038"/>
            <a:ext cx="4589462" cy="1477962"/>
          </a:xfrm>
          <a:prstGeom prst="triangle">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91432" tIns="45716" rIns="91432" bIns="45716" anchor="ctr"/>
          <a:lstStyle/>
          <a:p>
            <a:pPr algn="ctr" defTabSz="912813"/>
            <a:endParaRPr lang="es-ES_tradnl">
              <a:solidFill>
                <a:srgbClr val="FFFFFF"/>
              </a:solidFill>
              <a:cs typeface="Arial" charset="0"/>
            </a:endParaRPr>
          </a:p>
        </p:txBody>
      </p:sp>
      <p:sp>
        <p:nvSpPr>
          <p:cNvPr id="10" name="9 Triángulo isósceles"/>
          <p:cNvSpPr/>
          <p:nvPr/>
        </p:nvSpPr>
        <p:spPr>
          <a:xfrm flipH="1" flipV="1">
            <a:off x="2251075" y="0"/>
            <a:ext cx="4591050" cy="1489075"/>
          </a:xfrm>
          <a:prstGeom prst="triangle">
            <a:avLst>
              <a:gd name="adj" fmla="val 50504"/>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91432" tIns="45716" rIns="91432" bIns="45716" anchor="ctr"/>
          <a:lstStyle/>
          <a:p>
            <a:pPr algn="ctr" defTabSz="912813"/>
            <a:endParaRPr lang="es-ES_tradnl">
              <a:solidFill>
                <a:srgbClr val="FFFFFF"/>
              </a:solidFill>
              <a:cs typeface="Arial" charset="0"/>
            </a:endParaRPr>
          </a:p>
        </p:txBody>
      </p:sp>
      <p:sp>
        <p:nvSpPr>
          <p:cNvPr id="11" name="10 Triángulo isósceles"/>
          <p:cNvSpPr/>
          <p:nvPr/>
        </p:nvSpPr>
        <p:spPr>
          <a:xfrm rot="5400000">
            <a:off x="-301625" y="1730375"/>
            <a:ext cx="2889250" cy="2286000"/>
          </a:xfrm>
          <a:prstGeom prst="triangle">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91432" tIns="45716" rIns="91432" bIns="45716" anchor="ctr"/>
          <a:lstStyle/>
          <a:p>
            <a:pPr algn="ctr" defTabSz="912813"/>
            <a:endParaRPr lang="es-ES_tradnl">
              <a:solidFill>
                <a:srgbClr val="FFFFFF"/>
              </a:solidFill>
              <a:cs typeface="Arial" charset="0"/>
            </a:endParaRPr>
          </a:p>
        </p:txBody>
      </p:sp>
      <p:sp>
        <p:nvSpPr>
          <p:cNvPr id="12" name="11 Triángulo isósceles"/>
          <p:cNvSpPr/>
          <p:nvPr/>
        </p:nvSpPr>
        <p:spPr>
          <a:xfrm rot="16200000" flipH="1">
            <a:off x="6551613" y="1709737"/>
            <a:ext cx="2889250" cy="2295525"/>
          </a:xfrm>
          <a:prstGeom prst="triangle">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91432" tIns="45716" rIns="91432" bIns="45716" anchor="ctr"/>
          <a:lstStyle/>
          <a:p>
            <a:pPr algn="ctr" defTabSz="912813"/>
            <a:endParaRPr lang="es-ES_tradnl">
              <a:solidFill>
                <a:srgbClr val="FFFFFF"/>
              </a:solidFill>
              <a:cs typeface="Arial" charset="0"/>
            </a:endParaRPr>
          </a:p>
        </p:txBody>
      </p:sp>
      <p:sp>
        <p:nvSpPr>
          <p:cNvPr id="13" name="12 Triángulo rectángulo"/>
          <p:cNvSpPr/>
          <p:nvPr/>
        </p:nvSpPr>
        <p:spPr>
          <a:xfrm>
            <a:off x="-19050" y="4270375"/>
            <a:ext cx="2305050" cy="1444625"/>
          </a:xfrm>
          <a:prstGeom prst="rtTriangle">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91432" tIns="45716" rIns="91432" bIns="45716" anchor="ctr"/>
          <a:lstStyle/>
          <a:p>
            <a:pPr algn="ctr" defTabSz="912813"/>
            <a:endParaRPr lang="es-ES_tradnl">
              <a:solidFill>
                <a:srgbClr val="FFFFFF"/>
              </a:solidFill>
              <a:cs typeface="Arial" charset="0"/>
            </a:endParaRPr>
          </a:p>
        </p:txBody>
      </p:sp>
      <p:sp>
        <p:nvSpPr>
          <p:cNvPr id="14" name="13 Triángulo rectángulo"/>
          <p:cNvSpPr/>
          <p:nvPr/>
        </p:nvSpPr>
        <p:spPr>
          <a:xfrm rot="10800000">
            <a:off x="6848475" y="0"/>
            <a:ext cx="2295525" cy="1444625"/>
          </a:xfrm>
          <a:prstGeom prst="rtTriangle">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91432" tIns="45716" rIns="91432" bIns="45716" anchor="ctr"/>
          <a:lstStyle/>
          <a:p>
            <a:pPr algn="ctr" defTabSz="912813"/>
            <a:endParaRPr lang="es-ES_tradnl">
              <a:solidFill>
                <a:srgbClr val="FFFFFF"/>
              </a:solidFill>
              <a:cs typeface="Arial" charset="0"/>
            </a:endParaRPr>
          </a:p>
        </p:txBody>
      </p:sp>
      <p:sp>
        <p:nvSpPr>
          <p:cNvPr id="15" name="14 Triángulo rectángulo"/>
          <p:cNvSpPr/>
          <p:nvPr/>
        </p:nvSpPr>
        <p:spPr>
          <a:xfrm flipH="1">
            <a:off x="6827838" y="4279900"/>
            <a:ext cx="2305050" cy="1444625"/>
          </a:xfrm>
          <a:prstGeom prst="rtTriangle">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91432" tIns="45716" rIns="91432" bIns="45716" anchor="ctr"/>
          <a:lstStyle/>
          <a:p>
            <a:pPr algn="ctr" defTabSz="912813"/>
            <a:endParaRPr lang="es-ES_tradnl">
              <a:solidFill>
                <a:srgbClr val="FFFFFF"/>
              </a:solidFill>
              <a:cs typeface="Arial" charset="0"/>
            </a:endParaRPr>
          </a:p>
        </p:txBody>
      </p:sp>
      <p:sp>
        <p:nvSpPr>
          <p:cNvPr id="16" name="15 Triángulo rectángulo"/>
          <p:cNvSpPr/>
          <p:nvPr/>
        </p:nvSpPr>
        <p:spPr>
          <a:xfrm rot="10800000" flipH="1">
            <a:off x="0" y="-25400"/>
            <a:ext cx="2305050" cy="1554163"/>
          </a:xfrm>
          <a:prstGeom prst="rtTriangle">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91432" tIns="45716" rIns="91432" bIns="45716" anchor="ctr"/>
          <a:lstStyle/>
          <a:p>
            <a:pPr algn="ctr" defTabSz="912813"/>
            <a:endParaRPr lang="es-ES_tradnl">
              <a:solidFill>
                <a:srgbClr val="FFFFFF"/>
              </a:solidFill>
              <a:cs typeface="Arial" charset="0"/>
            </a:endParaRPr>
          </a:p>
        </p:txBody>
      </p:sp>
      <p:sp>
        <p:nvSpPr>
          <p:cNvPr id="17" name="16 CuadroTexto"/>
          <p:cNvSpPr txBox="1"/>
          <p:nvPr/>
        </p:nvSpPr>
        <p:spPr>
          <a:xfrm>
            <a:off x="539552" y="4657700"/>
            <a:ext cx="828092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Una placa informa de la presencia de un vértice geodésico: el cerro de los Ángeles presume de su condición de centro geográfico de la península ibérica. El corazón de Jesús, en el corazón de España.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6000">
        <p:wipe/>
        <p:sndAc>
          <p:stSnd loop="1">
            <p:snd r:embed="rId3" name="Variadas.wav"/>
          </p:stSnd>
        </p:sndAc>
      </p:transition>
    </mc:Choice>
    <mc:Fallback xmlns="">
      <p:transition spd="slow" advTm="26000">
        <p:wipe/>
        <p:sndAc>
          <p:stSnd loop="1">
            <p:snd r:embed="rId5" name="Variada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10" fill="hold" grpId="0" nodeType="withEffect">
                                  <p:stCondLst>
                                    <p:cond delay="0"/>
                                  </p:stCondLst>
                                  <p:iterate type="lt">
                                    <p:tmPct val="0"/>
                                  </p:iterate>
                                  <p:childTnLst>
                                    <p:anim calcmode="lin" valueType="num">
                                      <p:cBhvr>
                                        <p:cTn id="6" dur="5000"/>
                                        <p:tgtEl>
                                          <p:spTgt spid="4"/>
                                        </p:tgtEl>
                                        <p:attrNameLst>
                                          <p:attrName>ppt_w</p:attrName>
                                        </p:attrNameLst>
                                      </p:cBhvr>
                                      <p:tavLst>
                                        <p:tav tm="0">
                                          <p:val>
                                            <p:strVal val="ppt_w"/>
                                          </p:val>
                                        </p:tav>
                                        <p:tav tm="100000">
                                          <p:val>
                                            <p:fltVal val="0"/>
                                          </p:val>
                                        </p:tav>
                                      </p:tavLst>
                                    </p:anim>
                                    <p:anim calcmode="lin" valueType="num">
                                      <p:cBhvr>
                                        <p:cTn id="7" dur="5000"/>
                                        <p:tgtEl>
                                          <p:spTgt spid="4"/>
                                        </p:tgtEl>
                                        <p:attrNameLst>
                                          <p:attrName>ppt_h</p:attrName>
                                        </p:attrNameLst>
                                      </p:cBhvr>
                                      <p:tavLst>
                                        <p:tav tm="0">
                                          <p:val>
                                            <p:strVal val="ppt_h"/>
                                          </p:val>
                                        </p:tav>
                                        <p:tav tm="100000">
                                          <p:val>
                                            <p:strVal val="ppt_h"/>
                                          </p:val>
                                        </p:tav>
                                      </p:tavLst>
                                    </p:anim>
                                    <p:set>
                                      <p:cBhvr>
                                        <p:cTn id="8" dur="1" fill="hold">
                                          <p:stCondLst>
                                            <p:cond delay="4999"/>
                                          </p:stCondLst>
                                        </p:cTn>
                                        <p:tgtEl>
                                          <p:spTgt spid="4"/>
                                        </p:tgtEl>
                                        <p:attrNameLst>
                                          <p:attrName>style.visibility</p:attrName>
                                        </p:attrNameLst>
                                      </p:cBhvr>
                                      <p:to>
                                        <p:strVal val="hidden"/>
                                      </p:to>
                                    </p:set>
                                  </p:childTnLst>
                                </p:cTn>
                              </p:par>
                              <p:par>
                                <p:cTn id="9" presetID="17" presetClass="exit" presetSubtype="10" fill="hold" grpId="0" nodeType="withEffect">
                                  <p:stCondLst>
                                    <p:cond delay="0"/>
                                  </p:stCondLst>
                                  <p:iterate type="lt">
                                    <p:tmPct val="0"/>
                                  </p:iterate>
                                  <p:childTnLst>
                                    <p:anim calcmode="lin" valueType="num">
                                      <p:cBhvr>
                                        <p:cTn id="10" dur="5000"/>
                                        <p:tgtEl>
                                          <p:spTgt spid="6"/>
                                        </p:tgtEl>
                                        <p:attrNameLst>
                                          <p:attrName>ppt_w</p:attrName>
                                        </p:attrNameLst>
                                      </p:cBhvr>
                                      <p:tavLst>
                                        <p:tav tm="0">
                                          <p:val>
                                            <p:strVal val="ppt_w"/>
                                          </p:val>
                                        </p:tav>
                                        <p:tav tm="100000">
                                          <p:val>
                                            <p:fltVal val="0"/>
                                          </p:val>
                                        </p:tav>
                                      </p:tavLst>
                                    </p:anim>
                                    <p:anim calcmode="lin" valueType="num">
                                      <p:cBhvr>
                                        <p:cTn id="11" dur="5000"/>
                                        <p:tgtEl>
                                          <p:spTgt spid="6"/>
                                        </p:tgtEl>
                                        <p:attrNameLst>
                                          <p:attrName>ppt_h</p:attrName>
                                        </p:attrNameLst>
                                      </p:cBhvr>
                                      <p:tavLst>
                                        <p:tav tm="0">
                                          <p:val>
                                            <p:strVal val="ppt_h"/>
                                          </p:val>
                                        </p:tav>
                                        <p:tav tm="100000">
                                          <p:val>
                                            <p:strVal val="ppt_h"/>
                                          </p:val>
                                        </p:tav>
                                      </p:tavLst>
                                    </p:anim>
                                    <p:set>
                                      <p:cBhvr>
                                        <p:cTn id="12" dur="1" fill="hold">
                                          <p:stCondLst>
                                            <p:cond delay="4999"/>
                                          </p:stCondLst>
                                        </p:cTn>
                                        <p:tgtEl>
                                          <p:spTgt spid="6"/>
                                        </p:tgtEl>
                                        <p:attrNameLst>
                                          <p:attrName>style.visibility</p:attrName>
                                        </p:attrNameLst>
                                      </p:cBhvr>
                                      <p:to>
                                        <p:strVal val="hidden"/>
                                      </p:to>
                                    </p:set>
                                  </p:childTnLst>
                                </p:cTn>
                              </p:par>
                              <p:par>
                                <p:cTn id="13" presetID="17" presetClass="exit" presetSubtype="10" fill="hold" grpId="0" nodeType="withEffect">
                                  <p:stCondLst>
                                    <p:cond delay="0"/>
                                  </p:stCondLst>
                                  <p:iterate type="lt">
                                    <p:tmPct val="0"/>
                                  </p:iterate>
                                  <p:childTnLst>
                                    <p:anim calcmode="lin" valueType="num">
                                      <p:cBhvr>
                                        <p:cTn id="14" dur="5000"/>
                                        <p:tgtEl>
                                          <p:spTgt spid="5"/>
                                        </p:tgtEl>
                                        <p:attrNameLst>
                                          <p:attrName>ppt_w</p:attrName>
                                        </p:attrNameLst>
                                      </p:cBhvr>
                                      <p:tavLst>
                                        <p:tav tm="0">
                                          <p:val>
                                            <p:strVal val="ppt_w"/>
                                          </p:val>
                                        </p:tav>
                                        <p:tav tm="100000">
                                          <p:val>
                                            <p:fltVal val="0"/>
                                          </p:val>
                                        </p:tav>
                                      </p:tavLst>
                                    </p:anim>
                                    <p:anim calcmode="lin" valueType="num">
                                      <p:cBhvr>
                                        <p:cTn id="15" dur="5000"/>
                                        <p:tgtEl>
                                          <p:spTgt spid="5"/>
                                        </p:tgtEl>
                                        <p:attrNameLst>
                                          <p:attrName>ppt_h</p:attrName>
                                        </p:attrNameLst>
                                      </p:cBhvr>
                                      <p:tavLst>
                                        <p:tav tm="0">
                                          <p:val>
                                            <p:strVal val="ppt_h"/>
                                          </p:val>
                                        </p:tav>
                                        <p:tav tm="100000">
                                          <p:val>
                                            <p:strVal val="ppt_h"/>
                                          </p:val>
                                        </p:tav>
                                      </p:tavLst>
                                    </p:anim>
                                    <p:set>
                                      <p:cBhvr>
                                        <p:cTn id="16" dur="1" fill="hold">
                                          <p:stCondLst>
                                            <p:cond delay="4999"/>
                                          </p:stCondLst>
                                        </p:cTn>
                                        <p:tgtEl>
                                          <p:spTgt spid="5"/>
                                        </p:tgtEl>
                                        <p:attrNameLst>
                                          <p:attrName>style.visibility</p:attrName>
                                        </p:attrNameLst>
                                      </p:cBhvr>
                                      <p:to>
                                        <p:strVal val="hidden"/>
                                      </p:to>
                                    </p:set>
                                  </p:childTnLst>
                                </p:cTn>
                              </p:par>
                              <p:par>
                                <p:cTn id="17" presetID="17" presetClass="exit" presetSubtype="10" fill="hold" grpId="0" nodeType="withEffect">
                                  <p:stCondLst>
                                    <p:cond delay="0"/>
                                  </p:stCondLst>
                                  <p:iterate type="lt">
                                    <p:tmPct val="0"/>
                                  </p:iterate>
                                  <p:childTnLst>
                                    <p:anim calcmode="lin" valueType="num">
                                      <p:cBhvr>
                                        <p:cTn id="18" dur="5000"/>
                                        <p:tgtEl>
                                          <p:spTgt spid="7"/>
                                        </p:tgtEl>
                                        <p:attrNameLst>
                                          <p:attrName>ppt_w</p:attrName>
                                        </p:attrNameLst>
                                      </p:cBhvr>
                                      <p:tavLst>
                                        <p:tav tm="0">
                                          <p:val>
                                            <p:strVal val="ppt_w"/>
                                          </p:val>
                                        </p:tav>
                                        <p:tav tm="100000">
                                          <p:val>
                                            <p:fltVal val="0"/>
                                          </p:val>
                                        </p:tav>
                                      </p:tavLst>
                                    </p:anim>
                                    <p:anim calcmode="lin" valueType="num">
                                      <p:cBhvr>
                                        <p:cTn id="19" dur="5000"/>
                                        <p:tgtEl>
                                          <p:spTgt spid="7"/>
                                        </p:tgtEl>
                                        <p:attrNameLst>
                                          <p:attrName>ppt_h</p:attrName>
                                        </p:attrNameLst>
                                      </p:cBhvr>
                                      <p:tavLst>
                                        <p:tav tm="0">
                                          <p:val>
                                            <p:strVal val="ppt_h"/>
                                          </p:val>
                                        </p:tav>
                                        <p:tav tm="100000">
                                          <p:val>
                                            <p:strVal val="ppt_h"/>
                                          </p:val>
                                        </p:tav>
                                      </p:tavLst>
                                    </p:anim>
                                    <p:set>
                                      <p:cBhvr>
                                        <p:cTn id="20" dur="1" fill="hold">
                                          <p:stCondLst>
                                            <p:cond delay="4999"/>
                                          </p:stCondLst>
                                        </p:cTn>
                                        <p:tgtEl>
                                          <p:spTgt spid="7"/>
                                        </p:tgtEl>
                                        <p:attrNameLst>
                                          <p:attrName>style.visibility</p:attrName>
                                        </p:attrNameLst>
                                      </p:cBhvr>
                                      <p:to>
                                        <p:strVal val="hidden"/>
                                      </p:to>
                                    </p:set>
                                  </p:childTnLst>
                                </p:cTn>
                              </p:par>
                              <p:par>
                                <p:cTn id="21" presetID="17" presetClass="exit" presetSubtype="10" fill="hold" grpId="0" nodeType="withEffect">
                                  <p:stCondLst>
                                    <p:cond delay="0"/>
                                  </p:stCondLst>
                                  <p:iterate type="lt">
                                    <p:tmPct val="0"/>
                                  </p:iterate>
                                  <p:childTnLst>
                                    <p:anim calcmode="lin" valueType="num">
                                      <p:cBhvr>
                                        <p:cTn id="22" dur="5000"/>
                                        <p:tgtEl>
                                          <p:spTgt spid="8"/>
                                        </p:tgtEl>
                                        <p:attrNameLst>
                                          <p:attrName>ppt_w</p:attrName>
                                        </p:attrNameLst>
                                      </p:cBhvr>
                                      <p:tavLst>
                                        <p:tav tm="0">
                                          <p:val>
                                            <p:strVal val="ppt_w"/>
                                          </p:val>
                                        </p:tav>
                                        <p:tav tm="100000">
                                          <p:val>
                                            <p:fltVal val="0"/>
                                          </p:val>
                                        </p:tav>
                                      </p:tavLst>
                                    </p:anim>
                                    <p:anim calcmode="lin" valueType="num">
                                      <p:cBhvr>
                                        <p:cTn id="23" dur="5000"/>
                                        <p:tgtEl>
                                          <p:spTgt spid="8"/>
                                        </p:tgtEl>
                                        <p:attrNameLst>
                                          <p:attrName>ppt_h</p:attrName>
                                        </p:attrNameLst>
                                      </p:cBhvr>
                                      <p:tavLst>
                                        <p:tav tm="0">
                                          <p:val>
                                            <p:strVal val="ppt_h"/>
                                          </p:val>
                                        </p:tav>
                                        <p:tav tm="100000">
                                          <p:val>
                                            <p:strVal val="ppt_h"/>
                                          </p:val>
                                        </p:tav>
                                      </p:tavLst>
                                    </p:anim>
                                    <p:set>
                                      <p:cBhvr>
                                        <p:cTn id="24" dur="1" fill="hold">
                                          <p:stCondLst>
                                            <p:cond delay="4999"/>
                                          </p:stCondLst>
                                        </p:cTn>
                                        <p:tgtEl>
                                          <p:spTgt spid="8"/>
                                        </p:tgtEl>
                                        <p:attrNameLst>
                                          <p:attrName>style.visibility</p:attrName>
                                        </p:attrNameLst>
                                      </p:cBhvr>
                                      <p:to>
                                        <p:strVal val="hidden"/>
                                      </p:to>
                                    </p:set>
                                  </p:childTnLst>
                                </p:cTn>
                              </p:par>
                              <p:par>
                                <p:cTn id="25" presetID="17" presetClass="exit" presetSubtype="4" fill="hold" grpId="0" nodeType="withEffect">
                                  <p:stCondLst>
                                    <p:cond delay="0"/>
                                  </p:stCondLst>
                                  <p:iterate type="lt">
                                    <p:tmPct val="0"/>
                                  </p:iterate>
                                  <p:childTnLst>
                                    <p:anim calcmode="lin" valueType="num">
                                      <p:cBhvr>
                                        <p:cTn id="26" dur="5000"/>
                                        <p:tgtEl>
                                          <p:spTgt spid="9"/>
                                        </p:tgtEl>
                                        <p:attrNameLst>
                                          <p:attrName>ppt_x</p:attrName>
                                        </p:attrNameLst>
                                      </p:cBhvr>
                                      <p:tavLst>
                                        <p:tav tm="0">
                                          <p:val>
                                            <p:strVal val="ppt_x"/>
                                          </p:val>
                                        </p:tav>
                                        <p:tav tm="100000">
                                          <p:val>
                                            <p:strVal val="ppt_x"/>
                                          </p:val>
                                        </p:tav>
                                      </p:tavLst>
                                    </p:anim>
                                    <p:anim calcmode="lin" valueType="num">
                                      <p:cBhvr>
                                        <p:cTn id="27" dur="5000"/>
                                        <p:tgtEl>
                                          <p:spTgt spid="9"/>
                                        </p:tgtEl>
                                        <p:attrNameLst>
                                          <p:attrName>ppt_y</p:attrName>
                                        </p:attrNameLst>
                                      </p:cBhvr>
                                      <p:tavLst>
                                        <p:tav tm="0">
                                          <p:val>
                                            <p:strVal val="ppt_y"/>
                                          </p:val>
                                        </p:tav>
                                        <p:tav tm="100000">
                                          <p:val>
                                            <p:strVal val="ppt_y+ppt_h/2"/>
                                          </p:val>
                                        </p:tav>
                                      </p:tavLst>
                                    </p:anim>
                                    <p:anim calcmode="lin" valueType="num">
                                      <p:cBhvr>
                                        <p:cTn id="28" dur="5000"/>
                                        <p:tgtEl>
                                          <p:spTgt spid="9"/>
                                        </p:tgtEl>
                                        <p:attrNameLst>
                                          <p:attrName>ppt_w</p:attrName>
                                        </p:attrNameLst>
                                      </p:cBhvr>
                                      <p:tavLst>
                                        <p:tav tm="0">
                                          <p:val>
                                            <p:strVal val="ppt_w"/>
                                          </p:val>
                                        </p:tav>
                                        <p:tav tm="100000">
                                          <p:val>
                                            <p:strVal val="ppt_w"/>
                                          </p:val>
                                        </p:tav>
                                      </p:tavLst>
                                    </p:anim>
                                    <p:anim calcmode="lin" valueType="num">
                                      <p:cBhvr>
                                        <p:cTn id="29" dur="5000"/>
                                        <p:tgtEl>
                                          <p:spTgt spid="9"/>
                                        </p:tgtEl>
                                        <p:attrNameLst>
                                          <p:attrName>ppt_h</p:attrName>
                                        </p:attrNameLst>
                                      </p:cBhvr>
                                      <p:tavLst>
                                        <p:tav tm="0">
                                          <p:val>
                                            <p:strVal val="ppt_h"/>
                                          </p:val>
                                        </p:tav>
                                        <p:tav tm="100000">
                                          <p:val>
                                            <p:fltVal val="0"/>
                                          </p:val>
                                        </p:tav>
                                      </p:tavLst>
                                    </p:anim>
                                    <p:set>
                                      <p:cBhvr>
                                        <p:cTn id="30" dur="1" fill="hold">
                                          <p:stCondLst>
                                            <p:cond delay="4999"/>
                                          </p:stCondLst>
                                        </p:cTn>
                                        <p:tgtEl>
                                          <p:spTgt spid="9"/>
                                        </p:tgtEl>
                                        <p:attrNameLst>
                                          <p:attrName>style.visibility</p:attrName>
                                        </p:attrNameLst>
                                      </p:cBhvr>
                                      <p:to>
                                        <p:strVal val="hidden"/>
                                      </p:to>
                                    </p:set>
                                  </p:childTnLst>
                                </p:cTn>
                              </p:par>
                              <p:par>
                                <p:cTn id="31" presetID="17" presetClass="exit" presetSubtype="1" fill="hold" grpId="0" nodeType="withEffect">
                                  <p:stCondLst>
                                    <p:cond delay="0"/>
                                  </p:stCondLst>
                                  <p:iterate type="lt">
                                    <p:tmPct val="0"/>
                                  </p:iterate>
                                  <p:childTnLst>
                                    <p:anim calcmode="lin" valueType="num">
                                      <p:cBhvr>
                                        <p:cTn id="32" dur="5000"/>
                                        <p:tgtEl>
                                          <p:spTgt spid="10"/>
                                        </p:tgtEl>
                                        <p:attrNameLst>
                                          <p:attrName>ppt_x</p:attrName>
                                        </p:attrNameLst>
                                      </p:cBhvr>
                                      <p:tavLst>
                                        <p:tav tm="0">
                                          <p:val>
                                            <p:strVal val="ppt_x"/>
                                          </p:val>
                                        </p:tav>
                                        <p:tav tm="100000">
                                          <p:val>
                                            <p:strVal val="ppt_x"/>
                                          </p:val>
                                        </p:tav>
                                      </p:tavLst>
                                    </p:anim>
                                    <p:anim calcmode="lin" valueType="num">
                                      <p:cBhvr>
                                        <p:cTn id="33" dur="5000"/>
                                        <p:tgtEl>
                                          <p:spTgt spid="10"/>
                                        </p:tgtEl>
                                        <p:attrNameLst>
                                          <p:attrName>ppt_y</p:attrName>
                                        </p:attrNameLst>
                                      </p:cBhvr>
                                      <p:tavLst>
                                        <p:tav tm="0">
                                          <p:val>
                                            <p:strVal val="ppt_y"/>
                                          </p:val>
                                        </p:tav>
                                        <p:tav tm="100000">
                                          <p:val>
                                            <p:strVal val="ppt_y-ppt_h/2"/>
                                          </p:val>
                                        </p:tav>
                                      </p:tavLst>
                                    </p:anim>
                                    <p:anim calcmode="lin" valueType="num">
                                      <p:cBhvr>
                                        <p:cTn id="34" dur="5000"/>
                                        <p:tgtEl>
                                          <p:spTgt spid="10"/>
                                        </p:tgtEl>
                                        <p:attrNameLst>
                                          <p:attrName>ppt_w</p:attrName>
                                        </p:attrNameLst>
                                      </p:cBhvr>
                                      <p:tavLst>
                                        <p:tav tm="0">
                                          <p:val>
                                            <p:strVal val="ppt_w"/>
                                          </p:val>
                                        </p:tav>
                                        <p:tav tm="100000">
                                          <p:val>
                                            <p:strVal val="ppt_w"/>
                                          </p:val>
                                        </p:tav>
                                      </p:tavLst>
                                    </p:anim>
                                    <p:anim calcmode="lin" valueType="num">
                                      <p:cBhvr>
                                        <p:cTn id="35" dur="5000"/>
                                        <p:tgtEl>
                                          <p:spTgt spid="10"/>
                                        </p:tgtEl>
                                        <p:attrNameLst>
                                          <p:attrName>ppt_h</p:attrName>
                                        </p:attrNameLst>
                                      </p:cBhvr>
                                      <p:tavLst>
                                        <p:tav tm="0">
                                          <p:val>
                                            <p:strVal val="ppt_h"/>
                                          </p:val>
                                        </p:tav>
                                        <p:tav tm="100000">
                                          <p:val>
                                            <p:fltVal val="0"/>
                                          </p:val>
                                        </p:tav>
                                      </p:tavLst>
                                    </p:anim>
                                    <p:set>
                                      <p:cBhvr>
                                        <p:cTn id="36" dur="1" fill="hold">
                                          <p:stCondLst>
                                            <p:cond delay="4999"/>
                                          </p:stCondLst>
                                        </p:cTn>
                                        <p:tgtEl>
                                          <p:spTgt spid="10"/>
                                        </p:tgtEl>
                                        <p:attrNameLst>
                                          <p:attrName>style.visibility</p:attrName>
                                        </p:attrNameLst>
                                      </p:cBhvr>
                                      <p:to>
                                        <p:strVal val="hidden"/>
                                      </p:to>
                                    </p:set>
                                  </p:childTnLst>
                                </p:cTn>
                              </p:par>
                              <p:par>
                                <p:cTn id="37" presetID="17" presetClass="exit" presetSubtype="2" fill="hold" grpId="0" nodeType="withEffect">
                                  <p:stCondLst>
                                    <p:cond delay="0"/>
                                  </p:stCondLst>
                                  <p:iterate type="lt">
                                    <p:tmPct val="0"/>
                                  </p:iterate>
                                  <p:childTnLst>
                                    <p:anim calcmode="lin" valueType="num">
                                      <p:cBhvr>
                                        <p:cTn id="38" dur="5000"/>
                                        <p:tgtEl>
                                          <p:spTgt spid="12"/>
                                        </p:tgtEl>
                                        <p:attrNameLst>
                                          <p:attrName>ppt_x</p:attrName>
                                        </p:attrNameLst>
                                      </p:cBhvr>
                                      <p:tavLst>
                                        <p:tav tm="0">
                                          <p:val>
                                            <p:strVal val="ppt_x"/>
                                          </p:val>
                                        </p:tav>
                                        <p:tav tm="100000">
                                          <p:val>
                                            <p:strVal val="ppt_x+ppt_w/2"/>
                                          </p:val>
                                        </p:tav>
                                      </p:tavLst>
                                    </p:anim>
                                    <p:anim calcmode="lin" valueType="num">
                                      <p:cBhvr>
                                        <p:cTn id="39" dur="5000"/>
                                        <p:tgtEl>
                                          <p:spTgt spid="12"/>
                                        </p:tgtEl>
                                        <p:attrNameLst>
                                          <p:attrName>ppt_y</p:attrName>
                                        </p:attrNameLst>
                                      </p:cBhvr>
                                      <p:tavLst>
                                        <p:tav tm="0">
                                          <p:val>
                                            <p:strVal val="ppt_y"/>
                                          </p:val>
                                        </p:tav>
                                        <p:tav tm="100000">
                                          <p:val>
                                            <p:strVal val="ppt_y"/>
                                          </p:val>
                                        </p:tav>
                                      </p:tavLst>
                                    </p:anim>
                                    <p:anim calcmode="lin" valueType="num">
                                      <p:cBhvr>
                                        <p:cTn id="40" dur="5000"/>
                                        <p:tgtEl>
                                          <p:spTgt spid="12"/>
                                        </p:tgtEl>
                                        <p:attrNameLst>
                                          <p:attrName>ppt_w</p:attrName>
                                        </p:attrNameLst>
                                      </p:cBhvr>
                                      <p:tavLst>
                                        <p:tav tm="0">
                                          <p:val>
                                            <p:strVal val="ppt_w"/>
                                          </p:val>
                                        </p:tav>
                                        <p:tav tm="100000">
                                          <p:val>
                                            <p:fltVal val="0"/>
                                          </p:val>
                                        </p:tav>
                                      </p:tavLst>
                                    </p:anim>
                                    <p:anim calcmode="lin" valueType="num">
                                      <p:cBhvr>
                                        <p:cTn id="41" dur="5000"/>
                                        <p:tgtEl>
                                          <p:spTgt spid="12"/>
                                        </p:tgtEl>
                                        <p:attrNameLst>
                                          <p:attrName>ppt_h</p:attrName>
                                        </p:attrNameLst>
                                      </p:cBhvr>
                                      <p:tavLst>
                                        <p:tav tm="0">
                                          <p:val>
                                            <p:strVal val="ppt_h"/>
                                          </p:val>
                                        </p:tav>
                                        <p:tav tm="100000">
                                          <p:val>
                                            <p:strVal val="ppt_h"/>
                                          </p:val>
                                        </p:tav>
                                      </p:tavLst>
                                    </p:anim>
                                    <p:set>
                                      <p:cBhvr>
                                        <p:cTn id="42" dur="1" fill="hold">
                                          <p:stCondLst>
                                            <p:cond delay="4999"/>
                                          </p:stCondLst>
                                        </p:cTn>
                                        <p:tgtEl>
                                          <p:spTgt spid="12"/>
                                        </p:tgtEl>
                                        <p:attrNameLst>
                                          <p:attrName>style.visibility</p:attrName>
                                        </p:attrNameLst>
                                      </p:cBhvr>
                                      <p:to>
                                        <p:strVal val="hidden"/>
                                      </p:to>
                                    </p:set>
                                  </p:childTnLst>
                                </p:cTn>
                              </p:par>
                              <p:par>
                                <p:cTn id="43" presetID="17" presetClass="exit" presetSubtype="8" fill="hold" grpId="0" nodeType="withEffect">
                                  <p:stCondLst>
                                    <p:cond delay="0"/>
                                  </p:stCondLst>
                                  <p:iterate type="lt">
                                    <p:tmPct val="0"/>
                                  </p:iterate>
                                  <p:childTnLst>
                                    <p:anim calcmode="lin" valueType="num">
                                      <p:cBhvr>
                                        <p:cTn id="44" dur="5000"/>
                                        <p:tgtEl>
                                          <p:spTgt spid="11"/>
                                        </p:tgtEl>
                                        <p:attrNameLst>
                                          <p:attrName>ppt_x</p:attrName>
                                        </p:attrNameLst>
                                      </p:cBhvr>
                                      <p:tavLst>
                                        <p:tav tm="0">
                                          <p:val>
                                            <p:strVal val="ppt_x"/>
                                          </p:val>
                                        </p:tav>
                                        <p:tav tm="100000">
                                          <p:val>
                                            <p:strVal val="ppt_x-ppt_w/2"/>
                                          </p:val>
                                        </p:tav>
                                      </p:tavLst>
                                    </p:anim>
                                    <p:anim calcmode="lin" valueType="num">
                                      <p:cBhvr>
                                        <p:cTn id="45" dur="5000"/>
                                        <p:tgtEl>
                                          <p:spTgt spid="11"/>
                                        </p:tgtEl>
                                        <p:attrNameLst>
                                          <p:attrName>ppt_y</p:attrName>
                                        </p:attrNameLst>
                                      </p:cBhvr>
                                      <p:tavLst>
                                        <p:tav tm="0">
                                          <p:val>
                                            <p:strVal val="ppt_y"/>
                                          </p:val>
                                        </p:tav>
                                        <p:tav tm="100000">
                                          <p:val>
                                            <p:strVal val="ppt_y"/>
                                          </p:val>
                                        </p:tav>
                                      </p:tavLst>
                                    </p:anim>
                                    <p:anim calcmode="lin" valueType="num">
                                      <p:cBhvr>
                                        <p:cTn id="46" dur="5000"/>
                                        <p:tgtEl>
                                          <p:spTgt spid="11"/>
                                        </p:tgtEl>
                                        <p:attrNameLst>
                                          <p:attrName>ppt_w</p:attrName>
                                        </p:attrNameLst>
                                      </p:cBhvr>
                                      <p:tavLst>
                                        <p:tav tm="0">
                                          <p:val>
                                            <p:strVal val="ppt_w"/>
                                          </p:val>
                                        </p:tav>
                                        <p:tav tm="100000">
                                          <p:val>
                                            <p:fltVal val="0"/>
                                          </p:val>
                                        </p:tav>
                                      </p:tavLst>
                                    </p:anim>
                                    <p:anim calcmode="lin" valueType="num">
                                      <p:cBhvr>
                                        <p:cTn id="47" dur="5000"/>
                                        <p:tgtEl>
                                          <p:spTgt spid="11"/>
                                        </p:tgtEl>
                                        <p:attrNameLst>
                                          <p:attrName>ppt_h</p:attrName>
                                        </p:attrNameLst>
                                      </p:cBhvr>
                                      <p:tavLst>
                                        <p:tav tm="0">
                                          <p:val>
                                            <p:strVal val="ppt_h"/>
                                          </p:val>
                                        </p:tav>
                                        <p:tav tm="100000">
                                          <p:val>
                                            <p:strVal val="ppt_h"/>
                                          </p:val>
                                        </p:tav>
                                      </p:tavLst>
                                    </p:anim>
                                    <p:set>
                                      <p:cBhvr>
                                        <p:cTn id="48" dur="1" fill="hold">
                                          <p:stCondLst>
                                            <p:cond delay="4999"/>
                                          </p:stCondLst>
                                        </p:cTn>
                                        <p:tgtEl>
                                          <p:spTgt spid="11"/>
                                        </p:tgtEl>
                                        <p:attrNameLst>
                                          <p:attrName>style.visibility</p:attrName>
                                        </p:attrNameLst>
                                      </p:cBhvr>
                                      <p:to>
                                        <p:strVal val="hidden"/>
                                      </p:to>
                                    </p:set>
                                  </p:childTnLst>
                                </p:cTn>
                              </p:par>
                              <p:par>
                                <p:cTn id="49" presetID="17" presetClass="exit" presetSubtype="1" fill="hold" grpId="0" nodeType="withEffect">
                                  <p:stCondLst>
                                    <p:cond delay="0"/>
                                  </p:stCondLst>
                                  <p:iterate type="lt">
                                    <p:tmPct val="0"/>
                                  </p:iterate>
                                  <p:childTnLst>
                                    <p:anim calcmode="lin" valueType="num">
                                      <p:cBhvr>
                                        <p:cTn id="50" dur="5000"/>
                                        <p:tgtEl>
                                          <p:spTgt spid="16"/>
                                        </p:tgtEl>
                                        <p:attrNameLst>
                                          <p:attrName>ppt_x</p:attrName>
                                        </p:attrNameLst>
                                      </p:cBhvr>
                                      <p:tavLst>
                                        <p:tav tm="0">
                                          <p:val>
                                            <p:strVal val="ppt_x"/>
                                          </p:val>
                                        </p:tav>
                                        <p:tav tm="100000">
                                          <p:val>
                                            <p:strVal val="ppt_x"/>
                                          </p:val>
                                        </p:tav>
                                      </p:tavLst>
                                    </p:anim>
                                    <p:anim calcmode="lin" valueType="num">
                                      <p:cBhvr>
                                        <p:cTn id="51" dur="5000"/>
                                        <p:tgtEl>
                                          <p:spTgt spid="16"/>
                                        </p:tgtEl>
                                        <p:attrNameLst>
                                          <p:attrName>ppt_y</p:attrName>
                                        </p:attrNameLst>
                                      </p:cBhvr>
                                      <p:tavLst>
                                        <p:tav tm="0">
                                          <p:val>
                                            <p:strVal val="ppt_y"/>
                                          </p:val>
                                        </p:tav>
                                        <p:tav tm="100000">
                                          <p:val>
                                            <p:strVal val="ppt_y-ppt_h/2"/>
                                          </p:val>
                                        </p:tav>
                                      </p:tavLst>
                                    </p:anim>
                                    <p:anim calcmode="lin" valueType="num">
                                      <p:cBhvr>
                                        <p:cTn id="52" dur="5000"/>
                                        <p:tgtEl>
                                          <p:spTgt spid="16"/>
                                        </p:tgtEl>
                                        <p:attrNameLst>
                                          <p:attrName>ppt_w</p:attrName>
                                        </p:attrNameLst>
                                      </p:cBhvr>
                                      <p:tavLst>
                                        <p:tav tm="0">
                                          <p:val>
                                            <p:strVal val="ppt_w"/>
                                          </p:val>
                                        </p:tav>
                                        <p:tav tm="100000">
                                          <p:val>
                                            <p:strVal val="ppt_w"/>
                                          </p:val>
                                        </p:tav>
                                      </p:tavLst>
                                    </p:anim>
                                    <p:anim calcmode="lin" valueType="num">
                                      <p:cBhvr>
                                        <p:cTn id="53" dur="5000"/>
                                        <p:tgtEl>
                                          <p:spTgt spid="16"/>
                                        </p:tgtEl>
                                        <p:attrNameLst>
                                          <p:attrName>ppt_h</p:attrName>
                                        </p:attrNameLst>
                                      </p:cBhvr>
                                      <p:tavLst>
                                        <p:tav tm="0">
                                          <p:val>
                                            <p:strVal val="ppt_h"/>
                                          </p:val>
                                        </p:tav>
                                        <p:tav tm="100000">
                                          <p:val>
                                            <p:fltVal val="0"/>
                                          </p:val>
                                        </p:tav>
                                      </p:tavLst>
                                    </p:anim>
                                    <p:set>
                                      <p:cBhvr>
                                        <p:cTn id="54" dur="1" fill="hold">
                                          <p:stCondLst>
                                            <p:cond delay="4999"/>
                                          </p:stCondLst>
                                        </p:cTn>
                                        <p:tgtEl>
                                          <p:spTgt spid="16"/>
                                        </p:tgtEl>
                                        <p:attrNameLst>
                                          <p:attrName>style.visibility</p:attrName>
                                        </p:attrNameLst>
                                      </p:cBhvr>
                                      <p:to>
                                        <p:strVal val="hidden"/>
                                      </p:to>
                                    </p:set>
                                  </p:childTnLst>
                                </p:cTn>
                              </p:par>
                              <p:par>
                                <p:cTn id="55" presetID="17" presetClass="exit" presetSubtype="4" fill="hold" grpId="0" nodeType="withEffect">
                                  <p:stCondLst>
                                    <p:cond delay="0"/>
                                  </p:stCondLst>
                                  <p:iterate type="lt">
                                    <p:tmPct val="0"/>
                                  </p:iterate>
                                  <p:childTnLst>
                                    <p:anim calcmode="lin" valueType="num">
                                      <p:cBhvr>
                                        <p:cTn id="56" dur="5000"/>
                                        <p:tgtEl>
                                          <p:spTgt spid="15"/>
                                        </p:tgtEl>
                                        <p:attrNameLst>
                                          <p:attrName>ppt_x</p:attrName>
                                        </p:attrNameLst>
                                      </p:cBhvr>
                                      <p:tavLst>
                                        <p:tav tm="0">
                                          <p:val>
                                            <p:strVal val="ppt_x"/>
                                          </p:val>
                                        </p:tav>
                                        <p:tav tm="100000">
                                          <p:val>
                                            <p:strVal val="ppt_x"/>
                                          </p:val>
                                        </p:tav>
                                      </p:tavLst>
                                    </p:anim>
                                    <p:anim calcmode="lin" valueType="num">
                                      <p:cBhvr>
                                        <p:cTn id="57" dur="5000"/>
                                        <p:tgtEl>
                                          <p:spTgt spid="15"/>
                                        </p:tgtEl>
                                        <p:attrNameLst>
                                          <p:attrName>ppt_y</p:attrName>
                                        </p:attrNameLst>
                                      </p:cBhvr>
                                      <p:tavLst>
                                        <p:tav tm="0">
                                          <p:val>
                                            <p:strVal val="ppt_y"/>
                                          </p:val>
                                        </p:tav>
                                        <p:tav tm="100000">
                                          <p:val>
                                            <p:strVal val="ppt_y+ppt_h/2"/>
                                          </p:val>
                                        </p:tav>
                                      </p:tavLst>
                                    </p:anim>
                                    <p:anim calcmode="lin" valueType="num">
                                      <p:cBhvr>
                                        <p:cTn id="58" dur="5000"/>
                                        <p:tgtEl>
                                          <p:spTgt spid="15"/>
                                        </p:tgtEl>
                                        <p:attrNameLst>
                                          <p:attrName>ppt_w</p:attrName>
                                        </p:attrNameLst>
                                      </p:cBhvr>
                                      <p:tavLst>
                                        <p:tav tm="0">
                                          <p:val>
                                            <p:strVal val="ppt_w"/>
                                          </p:val>
                                        </p:tav>
                                        <p:tav tm="100000">
                                          <p:val>
                                            <p:strVal val="ppt_w"/>
                                          </p:val>
                                        </p:tav>
                                      </p:tavLst>
                                    </p:anim>
                                    <p:anim calcmode="lin" valueType="num">
                                      <p:cBhvr>
                                        <p:cTn id="59" dur="5000"/>
                                        <p:tgtEl>
                                          <p:spTgt spid="15"/>
                                        </p:tgtEl>
                                        <p:attrNameLst>
                                          <p:attrName>ppt_h</p:attrName>
                                        </p:attrNameLst>
                                      </p:cBhvr>
                                      <p:tavLst>
                                        <p:tav tm="0">
                                          <p:val>
                                            <p:strVal val="ppt_h"/>
                                          </p:val>
                                        </p:tav>
                                        <p:tav tm="100000">
                                          <p:val>
                                            <p:fltVal val="0"/>
                                          </p:val>
                                        </p:tav>
                                      </p:tavLst>
                                    </p:anim>
                                    <p:set>
                                      <p:cBhvr>
                                        <p:cTn id="60" dur="1" fill="hold">
                                          <p:stCondLst>
                                            <p:cond delay="4999"/>
                                          </p:stCondLst>
                                        </p:cTn>
                                        <p:tgtEl>
                                          <p:spTgt spid="15"/>
                                        </p:tgtEl>
                                        <p:attrNameLst>
                                          <p:attrName>style.visibility</p:attrName>
                                        </p:attrNameLst>
                                      </p:cBhvr>
                                      <p:to>
                                        <p:strVal val="hidden"/>
                                      </p:to>
                                    </p:set>
                                  </p:childTnLst>
                                </p:cTn>
                              </p:par>
                              <p:par>
                                <p:cTn id="61" presetID="17" presetClass="exit" presetSubtype="1" fill="hold" grpId="0" nodeType="withEffect">
                                  <p:stCondLst>
                                    <p:cond delay="0"/>
                                  </p:stCondLst>
                                  <p:iterate type="lt">
                                    <p:tmPct val="0"/>
                                  </p:iterate>
                                  <p:childTnLst>
                                    <p:anim calcmode="lin" valueType="num">
                                      <p:cBhvr>
                                        <p:cTn id="62" dur="5000"/>
                                        <p:tgtEl>
                                          <p:spTgt spid="14"/>
                                        </p:tgtEl>
                                        <p:attrNameLst>
                                          <p:attrName>ppt_x</p:attrName>
                                        </p:attrNameLst>
                                      </p:cBhvr>
                                      <p:tavLst>
                                        <p:tav tm="0">
                                          <p:val>
                                            <p:strVal val="ppt_x"/>
                                          </p:val>
                                        </p:tav>
                                        <p:tav tm="100000">
                                          <p:val>
                                            <p:strVal val="ppt_x"/>
                                          </p:val>
                                        </p:tav>
                                      </p:tavLst>
                                    </p:anim>
                                    <p:anim calcmode="lin" valueType="num">
                                      <p:cBhvr>
                                        <p:cTn id="63" dur="5000"/>
                                        <p:tgtEl>
                                          <p:spTgt spid="14"/>
                                        </p:tgtEl>
                                        <p:attrNameLst>
                                          <p:attrName>ppt_y</p:attrName>
                                        </p:attrNameLst>
                                      </p:cBhvr>
                                      <p:tavLst>
                                        <p:tav tm="0">
                                          <p:val>
                                            <p:strVal val="ppt_y"/>
                                          </p:val>
                                        </p:tav>
                                        <p:tav tm="100000">
                                          <p:val>
                                            <p:strVal val="ppt_y-ppt_h/2"/>
                                          </p:val>
                                        </p:tav>
                                      </p:tavLst>
                                    </p:anim>
                                    <p:anim calcmode="lin" valueType="num">
                                      <p:cBhvr>
                                        <p:cTn id="64" dur="5000"/>
                                        <p:tgtEl>
                                          <p:spTgt spid="14"/>
                                        </p:tgtEl>
                                        <p:attrNameLst>
                                          <p:attrName>ppt_w</p:attrName>
                                        </p:attrNameLst>
                                      </p:cBhvr>
                                      <p:tavLst>
                                        <p:tav tm="0">
                                          <p:val>
                                            <p:strVal val="ppt_w"/>
                                          </p:val>
                                        </p:tav>
                                        <p:tav tm="100000">
                                          <p:val>
                                            <p:strVal val="ppt_w"/>
                                          </p:val>
                                        </p:tav>
                                      </p:tavLst>
                                    </p:anim>
                                    <p:anim calcmode="lin" valueType="num">
                                      <p:cBhvr>
                                        <p:cTn id="65" dur="5000"/>
                                        <p:tgtEl>
                                          <p:spTgt spid="14"/>
                                        </p:tgtEl>
                                        <p:attrNameLst>
                                          <p:attrName>ppt_h</p:attrName>
                                        </p:attrNameLst>
                                      </p:cBhvr>
                                      <p:tavLst>
                                        <p:tav tm="0">
                                          <p:val>
                                            <p:strVal val="ppt_h"/>
                                          </p:val>
                                        </p:tav>
                                        <p:tav tm="100000">
                                          <p:val>
                                            <p:fltVal val="0"/>
                                          </p:val>
                                        </p:tav>
                                      </p:tavLst>
                                    </p:anim>
                                    <p:set>
                                      <p:cBhvr>
                                        <p:cTn id="66" dur="1" fill="hold">
                                          <p:stCondLst>
                                            <p:cond delay="4999"/>
                                          </p:stCondLst>
                                        </p:cTn>
                                        <p:tgtEl>
                                          <p:spTgt spid="14"/>
                                        </p:tgtEl>
                                        <p:attrNameLst>
                                          <p:attrName>style.visibility</p:attrName>
                                        </p:attrNameLst>
                                      </p:cBhvr>
                                      <p:to>
                                        <p:strVal val="hidden"/>
                                      </p:to>
                                    </p:set>
                                  </p:childTnLst>
                                </p:cTn>
                              </p:par>
                              <p:par>
                                <p:cTn id="67" presetID="17" presetClass="exit" presetSubtype="4" fill="hold" grpId="0" nodeType="withEffect">
                                  <p:stCondLst>
                                    <p:cond delay="0"/>
                                  </p:stCondLst>
                                  <p:iterate type="lt">
                                    <p:tmPct val="0"/>
                                  </p:iterate>
                                  <p:childTnLst>
                                    <p:anim calcmode="lin" valueType="num">
                                      <p:cBhvr>
                                        <p:cTn id="68" dur="5000"/>
                                        <p:tgtEl>
                                          <p:spTgt spid="13"/>
                                        </p:tgtEl>
                                        <p:attrNameLst>
                                          <p:attrName>ppt_x</p:attrName>
                                        </p:attrNameLst>
                                      </p:cBhvr>
                                      <p:tavLst>
                                        <p:tav tm="0">
                                          <p:val>
                                            <p:strVal val="ppt_x"/>
                                          </p:val>
                                        </p:tav>
                                        <p:tav tm="100000">
                                          <p:val>
                                            <p:strVal val="ppt_x"/>
                                          </p:val>
                                        </p:tav>
                                      </p:tavLst>
                                    </p:anim>
                                    <p:anim calcmode="lin" valueType="num">
                                      <p:cBhvr>
                                        <p:cTn id="69" dur="5000"/>
                                        <p:tgtEl>
                                          <p:spTgt spid="13"/>
                                        </p:tgtEl>
                                        <p:attrNameLst>
                                          <p:attrName>ppt_y</p:attrName>
                                        </p:attrNameLst>
                                      </p:cBhvr>
                                      <p:tavLst>
                                        <p:tav tm="0">
                                          <p:val>
                                            <p:strVal val="ppt_y"/>
                                          </p:val>
                                        </p:tav>
                                        <p:tav tm="100000">
                                          <p:val>
                                            <p:strVal val="ppt_y+ppt_h/2"/>
                                          </p:val>
                                        </p:tav>
                                      </p:tavLst>
                                    </p:anim>
                                    <p:anim calcmode="lin" valueType="num">
                                      <p:cBhvr>
                                        <p:cTn id="70" dur="5000"/>
                                        <p:tgtEl>
                                          <p:spTgt spid="13"/>
                                        </p:tgtEl>
                                        <p:attrNameLst>
                                          <p:attrName>ppt_w</p:attrName>
                                        </p:attrNameLst>
                                      </p:cBhvr>
                                      <p:tavLst>
                                        <p:tav tm="0">
                                          <p:val>
                                            <p:strVal val="ppt_w"/>
                                          </p:val>
                                        </p:tav>
                                        <p:tav tm="100000">
                                          <p:val>
                                            <p:strVal val="ppt_w"/>
                                          </p:val>
                                        </p:tav>
                                      </p:tavLst>
                                    </p:anim>
                                    <p:anim calcmode="lin" valueType="num">
                                      <p:cBhvr>
                                        <p:cTn id="71" dur="5000"/>
                                        <p:tgtEl>
                                          <p:spTgt spid="13"/>
                                        </p:tgtEl>
                                        <p:attrNameLst>
                                          <p:attrName>ppt_h</p:attrName>
                                        </p:attrNameLst>
                                      </p:cBhvr>
                                      <p:tavLst>
                                        <p:tav tm="0">
                                          <p:val>
                                            <p:strVal val="ppt_h"/>
                                          </p:val>
                                        </p:tav>
                                        <p:tav tm="100000">
                                          <p:val>
                                            <p:fltVal val="0"/>
                                          </p:val>
                                        </p:tav>
                                      </p:tavLst>
                                    </p:anim>
                                    <p:set>
                                      <p:cBhvr>
                                        <p:cTn id="72" dur="1" fill="hold">
                                          <p:stCondLst>
                                            <p:cond delay="4999"/>
                                          </p:stCondLst>
                                        </p:cTn>
                                        <p:tgtEl>
                                          <p:spTgt spid="13"/>
                                        </p:tgtEl>
                                        <p:attrNameLst>
                                          <p:attrName>style.visibility</p:attrName>
                                        </p:attrNameLst>
                                      </p:cBhvr>
                                      <p:to>
                                        <p:strVal val="hidden"/>
                                      </p:to>
                                    </p:set>
                                  </p:childTnLst>
                                </p:cTn>
                              </p:par>
                              <p:par>
                                <p:cTn id="73" presetID="23" presetClass="entr" presetSubtype="288" fill="hold" nodeType="withEffect">
                                  <p:stCondLst>
                                    <p:cond delay="0"/>
                                  </p:stCondLst>
                                  <p:childTnLst>
                                    <p:set>
                                      <p:cBhvr>
                                        <p:cTn id="74" dur="1" fill="hold">
                                          <p:stCondLst>
                                            <p:cond delay="0"/>
                                          </p:stCondLst>
                                        </p:cTn>
                                        <p:tgtEl>
                                          <p:spTgt spid="28674"/>
                                        </p:tgtEl>
                                        <p:attrNameLst>
                                          <p:attrName>style.visibility</p:attrName>
                                        </p:attrNameLst>
                                      </p:cBhvr>
                                      <p:to>
                                        <p:strVal val="visible"/>
                                      </p:to>
                                    </p:set>
                                    <p:anim calcmode="lin" valueType="num">
                                      <p:cBhvr>
                                        <p:cTn id="75" dur="5000" fill="hold"/>
                                        <p:tgtEl>
                                          <p:spTgt spid="28674"/>
                                        </p:tgtEl>
                                        <p:attrNameLst>
                                          <p:attrName>ppt_w</p:attrName>
                                        </p:attrNameLst>
                                      </p:cBhvr>
                                      <p:tavLst>
                                        <p:tav tm="0">
                                          <p:val>
                                            <p:strVal val="4/3*#ppt_w"/>
                                          </p:val>
                                        </p:tav>
                                        <p:tav tm="100000">
                                          <p:val>
                                            <p:strVal val="#ppt_w"/>
                                          </p:val>
                                        </p:tav>
                                      </p:tavLst>
                                    </p:anim>
                                    <p:anim calcmode="lin" valueType="num">
                                      <p:cBhvr>
                                        <p:cTn id="76" dur="5000" fill="hold"/>
                                        <p:tgtEl>
                                          <p:spTgt spid="28674"/>
                                        </p:tgtEl>
                                        <p:attrNameLst>
                                          <p:attrName>ppt_h</p:attrName>
                                        </p:attrNameLst>
                                      </p:cBhvr>
                                      <p:tavLst>
                                        <p:tav tm="0">
                                          <p:val>
                                            <p:strVal val="4/3*#ppt_h"/>
                                          </p:val>
                                        </p:tav>
                                        <p:tav tm="100000">
                                          <p:val>
                                            <p:strVal val="#ppt_h"/>
                                          </p:val>
                                        </p:tav>
                                      </p:tavLst>
                                    </p:anim>
                                  </p:childTnLst>
                                </p:cTn>
                              </p:par>
                            </p:childTnLst>
                          </p:cTn>
                        </p:par>
                        <p:par>
                          <p:cTn id="77" fill="hold">
                            <p:stCondLst>
                              <p:cond delay="5000"/>
                            </p:stCondLst>
                            <p:childTnLst>
                              <p:par>
                                <p:cTn id="78" presetID="40" presetClass="entr" presetSubtype="0" fill="hold" grpId="0" nodeType="afterEffect">
                                  <p:stCondLst>
                                    <p:cond delay="0"/>
                                  </p:stCondLst>
                                  <p:iterate type="lt">
                                    <p:tmPct val="10000"/>
                                  </p:iterate>
                                  <p:childTnLst>
                                    <p:set>
                                      <p:cBhvr>
                                        <p:cTn id="79" dur="1" fill="hold">
                                          <p:stCondLst>
                                            <p:cond delay="0"/>
                                          </p:stCondLst>
                                        </p:cTn>
                                        <p:tgtEl>
                                          <p:spTgt spid="17"/>
                                        </p:tgtEl>
                                        <p:attrNameLst>
                                          <p:attrName>style.visibility</p:attrName>
                                        </p:attrNameLst>
                                      </p:cBhvr>
                                      <p:to>
                                        <p:strVal val="visible"/>
                                      </p:to>
                                    </p:set>
                                    <p:animEffect transition="in" filter="fade">
                                      <p:cBhvr>
                                        <p:cTn id="80" dur="1000"/>
                                        <p:tgtEl>
                                          <p:spTgt spid="17"/>
                                        </p:tgtEl>
                                      </p:cBhvr>
                                    </p:animEffect>
                                    <p:anim calcmode="lin" valueType="num">
                                      <p:cBhvr>
                                        <p:cTn id="81" dur="1000" fill="hold"/>
                                        <p:tgtEl>
                                          <p:spTgt spid="17"/>
                                        </p:tgtEl>
                                        <p:attrNameLst>
                                          <p:attrName>ppt_x</p:attrName>
                                        </p:attrNameLst>
                                      </p:cBhvr>
                                      <p:tavLst>
                                        <p:tav tm="0">
                                          <p:val>
                                            <p:strVal val="#ppt_x-.1"/>
                                          </p:val>
                                        </p:tav>
                                        <p:tav tm="100000">
                                          <p:val>
                                            <p:strVal val="#ppt_x"/>
                                          </p:val>
                                        </p:tav>
                                      </p:tavLst>
                                    </p:anim>
                                    <p:anim calcmode="lin" valueType="num">
                                      <p:cBhvr>
                                        <p:cTn id="82" dur="1000" fill="hold"/>
                                        <p:tgtEl>
                                          <p:spTgt spid="1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p:bldLst>
  </p:timing>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9698" name="67 Imagen" descr="Diapositiva27"/>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4" name="3 Imagen"/>
          <p:cNvPicPr>
            <a:picLocks noChangeAspect="1"/>
          </p:cNvPicPr>
          <p:nvPr/>
        </p:nvPicPr>
        <p:blipFill>
          <a:blip r:embed="rId3" cstate="print">
            <a:clrChange>
              <a:clrFrom>
                <a:srgbClr val="02AFF3"/>
              </a:clrFrom>
              <a:clrTo>
                <a:srgbClr val="02AFF3">
                  <a:alpha val="0"/>
                </a:srgbClr>
              </a:clrTo>
            </a:clrChange>
            <a:grayscl/>
            <a:biLevel thresh="50000"/>
          </a:blip>
          <a:srcRect/>
          <a:stretch>
            <a:fillRect/>
          </a:stretch>
        </p:blipFill>
        <p:spPr bwMode="auto">
          <a:xfrm>
            <a:off x="6875463" y="0"/>
            <a:ext cx="2247900" cy="1920875"/>
          </a:xfrm>
          <a:prstGeom prst="rect">
            <a:avLst/>
          </a:prstGeom>
          <a:solidFill>
            <a:schemeClr val="bg1"/>
          </a:solidFill>
          <a:ln w="9525">
            <a:solidFill>
              <a:schemeClr val="bg1"/>
            </a:solidFill>
            <a:miter lim="800000"/>
            <a:headEnd/>
            <a:tailEnd/>
          </a:ln>
        </p:spPr>
      </p:pic>
      <p:pic>
        <p:nvPicPr>
          <p:cNvPr id="7" name="6 Imagen"/>
          <p:cNvPicPr>
            <a:picLocks noChangeAspect="1"/>
          </p:cNvPicPr>
          <p:nvPr/>
        </p:nvPicPr>
        <p:blipFill>
          <a:blip r:embed="rId4" cstate="print">
            <a:clrChange>
              <a:clrFrom>
                <a:srgbClr val="02AFF3"/>
              </a:clrFrom>
              <a:clrTo>
                <a:srgbClr val="02AFF3">
                  <a:alpha val="0"/>
                </a:srgbClr>
              </a:clrTo>
            </a:clrChange>
            <a:grayscl/>
            <a:biLevel thresh="50000"/>
          </a:blip>
          <a:srcRect/>
          <a:stretch>
            <a:fillRect/>
          </a:stretch>
        </p:blipFill>
        <p:spPr bwMode="auto">
          <a:xfrm>
            <a:off x="4559300" y="0"/>
            <a:ext cx="2316163" cy="1920875"/>
          </a:xfrm>
          <a:prstGeom prst="rect">
            <a:avLst/>
          </a:prstGeom>
          <a:solidFill>
            <a:schemeClr val="bg1"/>
          </a:solidFill>
          <a:ln w="9525">
            <a:solidFill>
              <a:schemeClr val="bg1"/>
            </a:solidFill>
            <a:miter lim="800000"/>
            <a:headEnd/>
            <a:tailEnd/>
          </a:ln>
        </p:spPr>
      </p:pic>
      <p:pic>
        <p:nvPicPr>
          <p:cNvPr id="8" name="7 Imagen"/>
          <p:cNvPicPr>
            <a:picLocks noChangeAspect="1"/>
          </p:cNvPicPr>
          <p:nvPr/>
        </p:nvPicPr>
        <p:blipFill>
          <a:blip r:embed="rId5" cstate="print">
            <a:clrChange>
              <a:clrFrom>
                <a:srgbClr val="02AFF3"/>
              </a:clrFrom>
              <a:clrTo>
                <a:srgbClr val="02AFF3">
                  <a:alpha val="0"/>
                </a:srgbClr>
              </a:clrTo>
            </a:clrChange>
            <a:grayscl/>
            <a:biLevel thresh="50000"/>
          </a:blip>
          <a:srcRect/>
          <a:stretch>
            <a:fillRect/>
          </a:stretch>
        </p:blipFill>
        <p:spPr bwMode="auto">
          <a:xfrm>
            <a:off x="2268538" y="0"/>
            <a:ext cx="2303462" cy="1920875"/>
          </a:xfrm>
          <a:prstGeom prst="rect">
            <a:avLst/>
          </a:prstGeom>
          <a:solidFill>
            <a:schemeClr val="bg1"/>
          </a:solidFill>
          <a:ln w="9525">
            <a:solidFill>
              <a:schemeClr val="bg1"/>
            </a:solidFill>
            <a:miter lim="800000"/>
            <a:headEnd/>
            <a:tailEnd/>
          </a:ln>
        </p:spPr>
      </p:pic>
      <p:pic>
        <p:nvPicPr>
          <p:cNvPr id="11" name="10 Imagen"/>
          <p:cNvPicPr>
            <a:picLocks noChangeAspect="1"/>
          </p:cNvPicPr>
          <p:nvPr/>
        </p:nvPicPr>
        <p:blipFill>
          <a:blip r:embed="rId6" cstate="print">
            <a:clrChange>
              <a:clrFrom>
                <a:srgbClr val="02AFF3"/>
              </a:clrFrom>
              <a:clrTo>
                <a:srgbClr val="02AFF3">
                  <a:alpha val="0"/>
                </a:srgbClr>
              </a:clrTo>
            </a:clrChange>
            <a:grayscl/>
            <a:biLevel thresh="50000"/>
          </a:blip>
          <a:srcRect/>
          <a:stretch>
            <a:fillRect/>
          </a:stretch>
        </p:blipFill>
        <p:spPr bwMode="auto">
          <a:xfrm>
            <a:off x="0" y="0"/>
            <a:ext cx="2268538" cy="1920875"/>
          </a:xfrm>
          <a:prstGeom prst="rect">
            <a:avLst/>
          </a:prstGeom>
          <a:solidFill>
            <a:schemeClr val="bg1"/>
          </a:solidFill>
          <a:ln w="9525">
            <a:solidFill>
              <a:schemeClr val="bg1"/>
            </a:solidFill>
            <a:miter lim="800000"/>
            <a:headEnd/>
            <a:tailEnd/>
          </a:ln>
        </p:spPr>
      </p:pic>
      <p:pic>
        <p:nvPicPr>
          <p:cNvPr id="28" name="27 Imagen"/>
          <p:cNvPicPr>
            <a:picLocks noChangeAspect="1"/>
          </p:cNvPicPr>
          <p:nvPr/>
        </p:nvPicPr>
        <p:blipFill>
          <a:blip r:embed="rId3" cstate="print">
            <a:clrChange>
              <a:clrFrom>
                <a:srgbClr val="02AFF3"/>
              </a:clrFrom>
              <a:clrTo>
                <a:srgbClr val="02AFF3">
                  <a:alpha val="0"/>
                </a:srgbClr>
              </a:clrTo>
            </a:clrChange>
            <a:grayscl/>
            <a:biLevel thresh="50000"/>
          </a:blip>
          <a:srcRect/>
          <a:stretch>
            <a:fillRect/>
          </a:stretch>
        </p:blipFill>
        <p:spPr bwMode="auto">
          <a:xfrm>
            <a:off x="6875463" y="1920875"/>
            <a:ext cx="2239962" cy="1944688"/>
          </a:xfrm>
          <a:prstGeom prst="rect">
            <a:avLst/>
          </a:prstGeom>
          <a:solidFill>
            <a:schemeClr val="bg1"/>
          </a:solidFill>
          <a:ln w="9525">
            <a:solidFill>
              <a:schemeClr val="bg1"/>
            </a:solidFill>
            <a:miter lim="800000"/>
            <a:headEnd/>
            <a:tailEnd/>
          </a:ln>
        </p:spPr>
      </p:pic>
      <p:pic>
        <p:nvPicPr>
          <p:cNvPr id="31" name="30 Imagen"/>
          <p:cNvPicPr>
            <a:picLocks noChangeAspect="1"/>
          </p:cNvPicPr>
          <p:nvPr/>
        </p:nvPicPr>
        <p:blipFill>
          <a:blip r:embed="rId4" cstate="print">
            <a:clrChange>
              <a:clrFrom>
                <a:srgbClr val="02AFF3"/>
              </a:clrFrom>
              <a:clrTo>
                <a:srgbClr val="02AFF3">
                  <a:alpha val="0"/>
                </a:srgbClr>
              </a:clrTo>
            </a:clrChange>
            <a:grayscl/>
            <a:biLevel thresh="50000"/>
          </a:blip>
          <a:srcRect/>
          <a:stretch>
            <a:fillRect/>
          </a:stretch>
        </p:blipFill>
        <p:spPr bwMode="auto">
          <a:xfrm>
            <a:off x="4551363" y="1920875"/>
            <a:ext cx="2324100" cy="1944688"/>
          </a:xfrm>
          <a:prstGeom prst="rect">
            <a:avLst/>
          </a:prstGeom>
          <a:solidFill>
            <a:schemeClr val="bg1"/>
          </a:solidFill>
          <a:ln w="9525">
            <a:solidFill>
              <a:schemeClr val="bg1"/>
            </a:solidFill>
            <a:miter lim="800000"/>
            <a:headEnd/>
            <a:tailEnd/>
          </a:ln>
        </p:spPr>
      </p:pic>
      <p:pic>
        <p:nvPicPr>
          <p:cNvPr id="32" name="31 Imagen"/>
          <p:cNvPicPr>
            <a:picLocks noChangeAspect="1"/>
          </p:cNvPicPr>
          <p:nvPr/>
        </p:nvPicPr>
        <p:blipFill>
          <a:blip r:embed="rId5" cstate="print">
            <a:clrChange>
              <a:clrFrom>
                <a:srgbClr val="02AFF3"/>
              </a:clrFrom>
              <a:clrTo>
                <a:srgbClr val="02AFF3">
                  <a:alpha val="0"/>
                </a:srgbClr>
              </a:clrTo>
            </a:clrChange>
            <a:grayscl/>
            <a:biLevel thresh="50000"/>
          </a:blip>
          <a:srcRect/>
          <a:stretch>
            <a:fillRect/>
          </a:stretch>
        </p:blipFill>
        <p:spPr bwMode="auto">
          <a:xfrm>
            <a:off x="2268538" y="1920875"/>
            <a:ext cx="2295525" cy="1944688"/>
          </a:xfrm>
          <a:prstGeom prst="rect">
            <a:avLst/>
          </a:prstGeom>
          <a:solidFill>
            <a:schemeClr val="bg1"/>
          </a:solidFill>
          <a:ln w="9525">
            <a:solidFill>
              <a:schemeClr val="bg1"/>
            </a:solidFill>
            <a:miter lim="800000"/>
            <a:headEnd/>
            <a:tailEnd/>
          </a:ln>
        </p:spPr>
      </p:pic>
      <p:pic>
        <p:nvPicPr>
          <p:cNvPr id="35" name="34 Imagen"/>
          <p:cNvPicPr>
            <a:picLocks noChangeAspect="1"/>
          </p:cNvPicPr>
          <p:nvPr/>
        </p:nvPicPr>
        <p:blipFill>
          <a:blip r:embed="rId6" cstate="print">
            <a:clrChange>
              <a:clrFrom>
                <a:srgbClr val="02AFF3"/>
              </a:clrFrom>
              <a:clrTo>
                <a:srgbClr val="02AFF3">
                  <a:alpha val="0"/>
                </a:srgbClr>
              </a:clrTo>
            </a:clrChange>
            <a:grayscl/>
            <a:biLevel thresh="50000"/>
          </a:blip>
          <a:srcRect/>
          <a:stretch>
            <a:fillRect/>
          </a:stretch>
        </p:blipFill>
        <p:spPr bwMode="auto">
          <a:xfrm>
            <a:off x="0" y="1920875"/>
            <a:ext cx="2268538" cy="1944688"/>
          </a:xfrm>
          <a:prstGeom prst="rect">
            <a:avLst/>
          </a:prstGeom>
          <a:solidFill>
            <a:schemeClr val="bg1"/>
          </a:solidFill>
          <a:ln w="9525">
            <a:solidFill>
              <a:schemeClr val="bg1"/>
            </a:solidFill>
            <a:miter lim="800000"/>
            <a:headEnd/>
            <a:tailEnd/>
          </a:ln>
        </p:spPr>
      </p:pic>
      <p:pic>
        <p:nvPicPr>
          <p:cNvPr id="52" name="51 Imagen"/>
          <p:cNvPicPr>
            <a:picLocks noChangeAspect="1"/>
          </p:cNvPicPr>
          <p:nvPr/>
        </p:nvPicPr>
        <p:blipFill>
          <a:blip r:embed="rId3" cstate="print">
            <a:clrChange>
              <a:clrFrom>
                <a:srgbClr val="02AFF3"/>
              </a:clrFrom>
              <a:clrTo>
                <a:srgbClr val="02AFF3">
                  <a:alpha val="0"/>
                </a:srgbClr>
              </a:clrTo>
            </a:clrChange>
            <a:grayscl/>
            <a:biLevel thresh="50000"/>
          </a:blip>
          <a:srcRect/>
          <a:stretch>
            <a:fillRect/>
          </a:stretch>
        </p:blipFill>
        <p:spPr bwMode="auto">
          <a:xfrm>
            <a:off x="6875463" y="3865563"/>
            <a:ext cx="2260600" cy="1849437"/>
          </a:xfrm>
          <a:prstGeom prst="rect">
            <a:avLst/>
          </a:prstGeom>
          <a:solidFill>
            <a:schemeClr val="bg1"/>
          </a:solidFill>
          <a:ln w="9525">
            <a:solidFill>
              <a:schemeClr val="bg1"/>
            </a:solidFill>
            <a:miter lim="800000"/>
            <a:headEnd/>
            <a:tailEnd/>
          </a:ln>
        </p:spPr>
      </p:pic>
      <p:pic>
        <p:nvPicPr>
          <p:cNvPr id="55" name="54 Imagen"/>
          <p:cNvPicPr>
            <a:picLocks noChangeAspect="1"/>
          </p:cNvPicPr>
          <p:nvPr/>
        </p:nvPicPr>
        <p:blipFill>
          <a:blip r:embed="rId4" cstate="print">
            <a:clrChange>
              <a:clrFrom>
                <a:srgbClr val="02AFF3"/>
              </a:clrFrom>
              <a:clrTo>
                <a:srgbClr val="02AFF3">
                  <a:alpha val="0"/>
                </a:srgbClr>
              </a:clrTo>
            </a:clrChange>
            <a:grayscl/>
            <a:biLevel thresh="50000"/>
          </a:blip>
          <a:srcRect/>
          <a:stretch>
            <a:fillRect/>
          </a:stretch>
        </p:blipFill>
        <p:spPr bwMode="auto">
          <a:xfrm>
            <a:off x="4572000" y="3865563"/>
            <a:ext cx="2303463" cy="1849437"/>
          </a:xfrm>
          <a:prstGeom prst="rect">
            <a:avLst/>
          </a:prstGeom>
          <a:solidFill>
            <a:schemeClr val="bg1"/>
          </a:solidFill>
          <a:ln w="9525">
            <a:solidFill>
              <a:schemeClr val="bg1"/>
            </a:solidFill>
            <a:miter lim="800000"/>
            <a:headEnd/>
            <a:tailEnd/>
          </a:ln>
        </p:spPr>
      </p:pic>
      <p:pic>
        <p:nvPicPr>
          <p:cNvPr id="56" name="55 Imagen"/>
          <p:cNvPicPr>
            <a:picLocks noChangeAspect="1"/>
          </p:cNvPicPr>
          <p:nvPr/>
        </p:nvPicPr>
        <p:blipFill>
          <a:blip r:embed="rId5" cstate="print">
            <a:clrChange>
              <a:clrFrom>
                <a:srgbClr val="02AFF3"/>
              </a:clrFrom>
              <a:clrTo>
                <a:srgbClr val="02AFF3">
                  <a:alpha val="0"/>
                </a:srgbClr>
              </a:clrTo>
            </a:clrChange>
            <a:grayscl/>
            <a:biLevel thresh="50000"/>
          </a:blip>
          <a:srcRect/>
          <a:stretch>
            <a:fillRect/>
          </a:stretch>
        </p:blipFill>
        <p:spPr bwMode="auto">
          <a:xfrm>
            <a:off x="2268538" y="3865563"/>
            <a:ext cx="2317750" cy="1849437"/>
          </a:xfrm>
          <a:prstGeom prst="rect">
            <a:avLst/>
          </a:prstGeom>
          <a:solidFill>
            <a:schemeClr val="bg1"/>
          </a:solidFill>
          <a:ln w="9525">
            <a:solidFill>
              <a:schemeClr val="bg1"/>
            </a:solidFill>
            <a:miter lim="800000"/>
            <a:headEnd/>
            <a:tailEnd/>
          </a:ln>
        </p:spPr>
      </p:pic>
      <p:pic>
        <p:nvPicPr>
          <p:cNvPr id="59" name="58 Imagen"/>
          <p:cNvPicPr>
            <a:picLocks noChangeAspect="1"/>
          </p:cNvPicPr>
          <p:nvPr/>
        </p:nvPicPr>
        <p:blipFill>
          <a:blip r:embed="rId6" cstate="print">
            <a:clrChange>
              <a:clrFrom>
                <a:srgbClr val="02AFF3"/>
              </a:clrFrom>
              <a:clrTo>
                <a:srgbClr val="02AFF3">
                  <a:alpha val="0"/>
                </a:srgbClr>
              </a:clrTo>
            </a:clrChange>
            <a:grayscl/>
            <a:biLevel thresh="50000"/>
          </a:blip>
          <a:srcRect/>
          <a:stretch>
            <a:fillRect/>
          </a:stretch>
        </p:blipFill>
        <p:spPr bwMode="auto">
          <a:xfrm>
            <a:off x="0" y="3865563"/>
            <a:ext cx="2339752" cy="1849437"/>
          </a:xfrm>
          <a:prstGeom prst="rect">
            <a:avLst/>
          </a:prstGeom>
          <a:solidFill>
            <a:schemeClr val="bg1"/>
          </a:solidFill>
          <a:ln w="9525">
            <a:solidFill>
              <a:schemeClr val="bg1"/>
            </a:solidFill>
            <a:miter lim="800000"/>
            <a:headEnd/>
            <a:tailEnd/>
          </a:ln>
        </p:spPr>
      </p:pic>
      <p:sp>
        <p:nvSpPr>
          <p:cNvPr id="15" name="14 CuadroTexto"/>
          <p:cNvSpPr txBox="1"/>
          <p:nvPr/>
        </p:nvSpPr>
        <p:spPr>
          <a:xfrm>
            <a:off x="539552" y="4657700"/>
            <a:ext cx="835292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día 30 de mayo de 2019 se cumplió un siglo del acto por el que el país se consagró oficialmente, en este lugar, al Corazón de Jesús. «Fue, al mismo tiempo, un punto de llegada y un punto de partida».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5000">
        <p:wipe dir="r"/>
      </p:transition>
    </mc:Choice>
    <mc:Fallback xmlns="">
      <p:transition spd="slow" advTm="25000">
        <p:wipe dir="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10" fill="hold" nodeType="withEffect">
                                  <p:stCondLst>
                                    <p:cond delay="0"/>
                                  </p:stCondLst>
                                  <p:childTnLst>
                                    <p:animEffect transition="out" filter="blinds(horizontal)">
                                      <p:cBhvr>
                                        <p:cTn id="6" dur="5000"/>
                                        <p:tgtEl>
                                          <p:spTgt spid="8"/>
                                        </p:tgtEl>
                                      </p:cBhvr>
                                    </p:animEffect>
                                    <p:set>
                                      <p:cBhvr>
                                        <p:cTn id="7" dur="1" fill="hold">
                                          <p:stCondLst>
                                            <p:cond delay="4999"/>
                                          </p:stCondLst>
                                        </p:cTn>
                                        <p:tgtEl>
                                          <p:spTgt spid="8"/>
                                        </p:tgtEl>
                                        <p:attrNameLst>
                                          <p:attrName>style.visibility</p:attrName>
                                        </p:attrNameLst>
                                      </p:cBhvr>
                                      <p:to>
                                        <p:strVal val="hidden"/>
                                      </p:to>
                                    </p:set>
                                  </p:childTnLst>
                                </p:cTn>
                              </p:par>
                              <p:par>
                                <p:cTn id="8" presetID="35" presetClass="exit" presetSubtype="0" fill="hold" nodeType="withEffect">
                                  <p:stCondLst>
                                    <p:cond delay="0"/>
                                  </p:stCondLst>
                                  <p:childTnLst>
                                    <p:animEffect transition="out" filter="fade">
                                      <p:cBhvr>
                                        <p:cTn id="9" dur="5000"/>
                                        <p:tgtEl>
                                          <p:spTgt spid="8"/>
                                        </p:tgtEl>
                                      </p:cBhvr>
                                    </p:animEffect>
                                    <p:anim calcmode="lin" valueType="num">
                                      <p:cBhvr>
                                        <p:cTn id="10" dur="5000"/>
                                        <p:tgtEl>
                                          <p:spTgt spid="8"/>
                                        </p:tgtEl>
                                        <p:attrNameLst>
                                          <p:attrName>style.rotation</p:attrName>
                                        </p:attrNameLst>
                                      </p:cBhvr>
                                      <p:tavLst>
                                        <p:tav tm="0">
                                          <p:val>
                                            <p:fltVal val="0"/>
                                          </p:val>
                                        </p:tav>
                                        <p:tav tm="100000">
                                          <p:val>
                                            <p:fltVal val="720"/>
                                          </p:val>
                                        </p:tav>
                                      </p:tavLst>
                                    </p:anim>
                                    <p:anim calcmode="lin" valueType="num">
                                      <p:cBhvr>
                                        <p:cTn id="11" dur="5000"/>
                                        <p:tgtEl>
                                          <p:spTgt spid="8"/>
                                        </p:tgtEl>
                                        <p:attrNameLst>
                                          <p:attrName>ppt_h</p:attrName>
                                        </p:attrNameLst>
                                      </p:cBhvr>
                                      <p:tavLst>
                                        <p:tav tm="0">
                                          <p:val>
                                            <p:strVal val="ppt_h"/>
                                          </p:val>
                                        </p:tav>
                                        <p:tav tm="100000">
                                          <p:val>
                                            <p:fltVal val="0"/>
                                          </p:val>
                                        </p:tav>
                                      </p:tavLst>
                                    </p:anim>
                                    <p:anim calcmode="lin" valueType="num">
                                      <p:cBhvr>
                                        <p:cTn id="12" dur="5000"/>
                                        <p:tgtEl>
                                          <p:spTgt spid="8"/>
                                        </p:tgtEl>
                                        <p:attrNameLst>
                                          <p:attrName>ppt_w</p:attrName>
                                        </p:attrNameLst>
                                      </p:cBhvr>
                                      <p:tavLst>
                                        <p:tav tm="0">
                                          <p:val>
                                            <p:strVal val="ppt_w"/>
                                          </p:val>
                                        </p:tav>
                                        <p:tav tm="100000">
                                          <p:val>
                                            <p:fltVal val="0"/>
                                          </p:val>
                                        </p:tav>
                                      </p:tavLst>
                                    </p:anim>
                                    <p:set>
                                      <p:cBhvr>
                                        <p:cTn id="13" dur="1" fill="hold">
                                          <p:stCondLst>
                                            <p:cond delay="4999"/>
                                          </p:stCondLst>
                                        </p:cTn>
                                        <p:tgtEl>
                                          <p:spTgt spid="8"/>
                                        </p:tgtEl>
                                        <p:attrNameLst>
                                          <p:attrName>style.visibility</p:attrName>
                                        </p:attrNameLst>
                                      </p:cBhvr>
                                      <p:to>
                                        <p:strVal val="hidden"/>
                                      </p:to>
                                    </p:set>
                                  </p:childTnLst>
                                </p:cTn>
                              </p:par>
                              <p:par>
                                <p:cTn id="14" presetID="3" presetClass="exit" presetSubtype="10" fill="hold" nodeType="withEffect">
                                  <p:stCondLst>
                                    <p:cond delay="0"/>
                                  </p:stCondLst>
                                  <p:childTnLst>
                                    <p:animEffect transition="out" filter="blinds(horizontal)">
                                      <p:cBhvr>
                                        <p:cTn id="15" dur="5000"/>
                                        <p:tgtEl>
                                          <p:spTgt spid="7"/>
                                        </p:tgtEl>
                                      </p:cBhvr>
                                    </p:animEffect>
                                    <p:set>
                                      <p:cBhvr>
                                        <p:cTn id="16" dur="1" fill="hold">
                                          <p:stCondLst>
                                            <p:cond delay="4999"/>
                                          </p:stCondLst>
                                        </p:cTn>
                                        <p:tgtEl>
                                          <p:spTgt spid="7"/>
                                        </p:tgtEl>
                                        <p:attrNameLst>
                                          <p:attrName>style.visibility</p:attrName>
                                        </p:attrNameLst>
                                      </p:cBhvr>
                                      <p:to>
                                        <p:strVal val="hidden"/>
                                      </p:to>
                                    </p:set>
                                  </p:childTnLst>
                                </p:cTn>
                              </p:par>
                              <p:par>
                                <p:cTn id="17" presetID="35" presetClass="exit" presetSubtype="0" fill="hold" nodeType="withEffect">
                                  <p:stCondLst>
                                    <p:cond delay="0"/>
                                  </p:stCondLst>
                                  <p:childTnLst>
                                    <p:animEffect transition="out" filter="fade">
                                      <p:cBhvr>
                                        <p:cTn id="18" dur="5000"/>
                                        <p:tgtEl>
                                          <p:spTgt spid="7"/>
                                        </p:tgtEl>
                                      </p:cBhvr>
                                    </p:animEffect>
                                    <p:anim calcmode="lin" valueType="num">
                                      <p:cBhvr>
                                        <p:cTn id="19" dur="5000"/>
                                        <p:tgtEl>
                                          <p:spTgt spid="7"/>
                                        </p:tgtEl>
                                        <p:attrNameLst>
                                          <p:attrName>style.rotation</p:attrName>
                                        </p:attrNameLst>
                                      </p:cBhvr>
                                      <p:tavLst>
                                        <p:tav tm="0">
                                          <p:val>
                                            <p:fltVal val="0"/>
                                          </p:val>
                                        </p:tav>
                                        <p:tav tm="100000">
                                          <p:val>
                                            <p:fltVal val="720"/>
                                          </p:val>
                                        </p:tav>
                                      </p:tavLst>
                                    </p:anim>
                                    <p:anim calcmode="lin" valueType="num">
                                      <p:cBhvr>
                                        <p:cTn id="20" dur="5000"/>
                                        <p:tgtEl>
                                          <p:spTgt spid="7"/>
                                        </p:tgtEl>
                                        <p:attrNameLst>
                                          <p:attrName>ppt_h</p:attrName>
                                        </p:attrNameLst>
                                      </p:cBhvr>
                                      <p:tavLst>
                                        <p:tav tm="0">
                                          <p:val>
                                            <p:strVal val="ppt_h"/>
                                          </p:val>
                                        </p:tav>
                                        <p:tav tm="100000">
                                          <p:val>
                                            <p:fltVal val="0"/>
                                          </p:val>
                                        </p:tav>
                                      </p:tavLst>
                                    </p:anim>
                                    <p:anim calcmode="lin" valueType="num">
                                      <p:cBhvr>
                                        <p:cTn id="21" dur="5000"/>
                                        <p:tgtEl>
                                          <p:spTgt spid="7"/>
                                        </p:tgtEl>
                                        <p:attrNameLst>
                                          <p:attrName>ppt_w</p:attrName>
                                        </p:attrNameLst>
                                      </p:cBhvr>
                                      <p:tavLst>
                                        <p:tav tm="0">
                                          <p:val>
                                            <p:strVal val="ppt_w"/>
                                          </p:val>
                                        </p:tav>
                                        <p:tav tm="100000">
                                          <p:val>
                                            <p:fltVal val="0"/>
                                          </p:val>
                                        </p:tav>
                                      </p:tavLst>
                                    </p:anim>
                                    <p:set>
                                      <p:cBhvr>
                                        <p:cTn id="22" dur="1" fill="hold">
                                          <p:stCondLst>
                                            <p:cond delay="4999"/>
                                          </p:stCondLst>
                                        </p:cTn>
                                        <p:tgtEl>
                                          <p:spTgt spid="7"/>
                                        </p:tgtEl>
                                        <p:attrNameLst>
                                          <p:attrName>style.visibility</p:attrName>
                                        </p:attrNameLst>
                                      </p:cBhvr>
                                      <p:to>
                                        <p:strVal val="hidden"/>
                                      </p:to>
                                    </p:set>
                                  </p:childTnLst>
                                </p:cTn>
                              </p:par>
                              <p:par>
                                <p:cTn id="23" presetID="3" presetClass="exit" presetSubtype="10" fill="hold" nodeType="withEffect">
                                  <p:stCondLst>
                                    <p:cond delay="0"/>
                                  </p:stCondLst>
                                  <p:childTnLst>
                                    <p:animEffect transition="out" filter="blinds(horizontal)">
                                      <p:cBhvr>
                                        <p:cTn id="24" dur="5000"/>
                                        <p:tgtEl>
                                          <p:spTgt spid="31"/>
                                        </p:tgtEl>
                                      </p:cBhvr>
                                    </p:animEffect>
                                    <p:set>
                                      <p:cBhvr>
                                        <p:cTn id="25" dur="1" fill="hold">
                                          <p:stCondLst>
                                            <p:cond delay="4999"/>
                                          </p:stCondLst>
                                        </p:cTn>
                                        <p:tgtEl>
                                          <p:spTgt spid="31"/>
                                        </p:tgtEl>
                                        <p:attrNameLst>
                                          <p:attrName>style.visibility</p:attrName>
                                        </p:attrNameLst>
                                      </p:cBhvr>
                                      <p:to>
                                        <p:strVal val="hidden"/>
                                      </p:to>
                                    </p:set>
                                  </p:childTnLst>
                                </p:cTn>
                              </p:par>
                              <p:par>
                                <p:cTn id="26" presetID="35" presetClass="exit" presetSubtype="0" fill="hold" nodeType="withEffect">
                                  <p:stCondLst>
                                    <p:cond delay="0"/>
                                  </p:stCondLst>
                                  <p:childTnLst>
                                    <p:animEffect transition="out" filter="fade">
                                      <p:cBhvr>
                                        <p:cTn id="27" dur="5000"/>
                                        <p:tgtEl>
                                          <p:spTgt spid="31"/>
                                        </p:tgtEl>
                                      </p:cBhvr>
                                    </p:animEffect>
                                    <p:anim calcmode="lin" valueType="num">
                                      <p:cBhvr>
                                        <p:cTn id="28" dur="5000"/>
                                        <p:tgtEl>
                                          <p:spTgt spid="31"/>
                                        </p:tgtEl>
                                        <p:attrNameLst>
                                          <p:attrName>style.rotation</p:attrName>
                                        </p:attrNameLst>
                                      </p:cBhvr>
                                      <p:tavLst>
                                        <p:tav tm="0">
                                          <p:val>
                                            <p:fltVal val="0"/>
                                          </p:val>
                                        </p:tav>
                                        <p:tav tm="100000">
                                          <p:val>
                                            <p:fltVal val="720"/>
                                          </p:val>
                                        </p:tav>
                                      </p:tavLst>
                                    </p:anim>
                                    <p:anim calcmode="lin" valueType="num">
                                      <p:cBhvr>
                                        <p:cTn id="29" dur="5000"/>
                                        <p:tgtEl>
                                          <p:spTgt spid="31"/>
                                        </p:tgtEl>
                                        <p:attrNameLst>
                                          <p:attrName>ppt_h</p:attrName>
                                        </p:attrNameLst>
                                      </p:cBhvr>
                                      <p:tavLst>
                                        <p:tav tm="0">
                                          <p:val>
                                            <p:strVal val="ppt_h"/>
                                          </p:val>
                                        </p:tav>
                                        <p:tav tm="100000">
                                          <p:val>
                                            <p:fltVal val="0"/>
                                          </p:val>
                                        </p:tav>
                                      </p:tavLst>
                                    </p:anim>
                                    <p:anim calcmode="lin" valueType="num">
                                      <p:cBhvr>
                                        <p:cTn id="30" dur="5000"/>
                                        <p:tgtEl>
                                          <p:spTgt spid="31"/>
                                        </p:tgtEl>
                                        <p:attrNameLst>
                                          <p:attrName>ppt_w</p:attrName>
                                        </p:attrNameLst>
                                      </p:cBhvr>
                                      <p:tavLst>
                                        <p:tav tm="0">
                                          <p:val>
                                            <p:strVal val="ppt_w"/>
                                          </p:val>
                                        </p:tav>
                                        <p:tav tm="100000">
                                          <p:val>
                                            <p:fltVal val="0"/>
                                          </p:val>
                                        </p:tav>
                                      </p:tavLst>
                                    </p:anim>
                                    <p:set>
                                      <p:cBhvr>
                                        <p:cTn id="31" dur="1" fill="hold">
                                          <p:stCondLst>
                                            <p:cond delay="4999"/>
                                          </p:stCondLst>
                                        </p:cTn>
                                        <p:tgtEl>
                                          <p:spTgt spid="31"/>
                                        </p:tgtEl>
                                        <p:attrNameLst>
                                          <p:attrName>style.visibility</p:attrName>
                                        </p:attrNameLst>
                                      </p:cBhvr>
                                      <p:to>
                                        <p:strVal val="hidden"/>
                                      </p:to>
                                    </p:set>
                                  </p:childTnLst>
                                </p:cTn>
                              </p:par>
                              <p:par>
                                <p:cTn id="32" presetID="3" presetClass="exit" presetSubtype="10" fill="hold" nodeType="withEffect">
                                  <p:stCondLst>
                                    <p:cond delay="0"/>
                                  </p:stCondLst>
                                  <p:childTnLst>
                                    <p:animEffect transition="out" filter="blinds(horizontal)">
                                      <p:cBhvr>
                                        <p:cTn id="33" dur="5000"/>
                                        <p:tgtEl>
                                          <p:spTgt spid="32"/>
                                        </p:tgtEl>
                                      </p:cBhvr>
                                    </p:animEffect>
                                    <p:set>
                                      <p:cBhvr>
                                        <p:cTn id="34" dur="1" fill="hold">
                                          <p:stCondLst>
                                            <p:cond delay="4999"/>
                                          </p:stCondLst>
                                        </p:cTn>
                                        <p:tgtEl>
                                          <p:spTgt spid="32"/>
                                        </p:tgtEl>
                                        <p:attrNameLst>
                                          <p:attrName>style.visibility</p:attrName>
                                        </p:attrNameLst>
                                      </p:cBhvr>
                                      <p:to>
                                        <p:strVal val="hidden"/>
                                      </p:to>
                                    </p:set>
                                  </p:childTnLst>
                                </p:cTn>
                              </p:par>
                              <p:par>
                                <p:cTn id="35" presetID="35" presetClass="exit" presetSubtype="0" fill="hold" nodeType="withEffect">
                                  <p:stCondLst>
                                    <p:cond delay="0"/>
                                  </p:stCondLst>
                                  <p:childTnLst>
                                    <p:animEffect transition="out" filter="fade">
                                      <p:cBhvr>
                                        <p:cTn id="36" dur="5000"/>
                                        <p:tgtEl>
                                          <p:spTgt spid="32"/>
                                        </p:tgtEl>
                                      </p:cBhvr>
                                    </p:animEffect>
                                    <p:anim calcmode="lin" valueType="num">
                                      <p:cBhvr>
                                        <p:cTn id="37" dur="5000"/>
                                        <p:tgtEl>
                                          <p:spTgt spid="32"/>
                                        </p:tgtEl>
                                        <p:attrNameLst>
                                          <p:attrName>style.rotation</p:attrName>
                                        </p:attrNameLst>
                                      </p:cBhvr>
                                      <p:tavLst>
                                        <p:tav tm="0">
                                          <p:val>
                                            <p:fltVal val="0"/>
                                          </p:val>
                                        </p:tav>
                                        <p:tav tm="100000">
                                          <p:val>
                                            <p:fltVal val="720"/>
                                          </p:val>
                                        </p:tav>
                                      </p:tavLst>
                                    </p:anim>
                                    <p:anim calcmode="lin" valueType="num">
                                      <p:cBhvr>
                                        <p:cTn id="38" dur="5000"/>
                                        <p:tgtEl>
                                          <p:spTgt spid="32"/>
                                        </p:tgtEl>
                                        <p:attrNameLst>
                                          <p:attrName>ppt_h</p:attrName>
                                        </p:attrNameLst>
                                      </p:cBhvr>
                                      <p:tavLst>
                                        <p:tav tm="0">
                                          <p:val>
                                            <p:strVal val="ppt_h"/>
                                          </p:val>
                                        </p:tav>
                                        <p:tav tm="100000">
                                          <p:val>
                                            <p:fltVal val="0"/>
                                          </p:val>
                                        </p:tav>
                                      </p:tavLst>
                                    </p:anim>
                                    <p:anim calcmode="lin" valueType="num">
                                      <p:cBhvr>
                                        <p:cTn id="39" dur="5000"/>
                                        <p:tgtEl>
                                          <p:spTgt spid="32"/>
                                        </p:tgtEl>
                                        <p:attrNameLst>
                                          <p:attrName>ppt_w</p:attrName>
                                        </p:attrNameLst>
                                      </p:cBhvr>
                                      <p:tavLst>
                                        <p:tav tm="0">
                                          <p:val>
                                            <p:strVal val="ppt_w"/>
                                          </p:val>
                                        </p:tav>
                                        <p:tav tm="100000">
                                          <p:val>
                                            <p:fltVal val="0"/>
                                          </p:val>
                                        </p:tav>
                                      </p:tavLst>
                                    </p:anim>
                                    <p:set>
                                      <p:cBhvr>
                                        <p:cTn id="40" dur="1" fill="hold">
                                          <p:stCondLst>
                                            <p:cond delay="4999"/>
                                          </p:stCondLst>
                                        </p:cTn>
                                        <p:tgtEl>
                                          <p:spTgt spid="32"/>
                                        </p:tgtEl>
                                        <p:attrNameLst>
                                          <p:attrName>style.visibility</p:attrName>
                                        </p:attrNameLst>
                                      </p:cBhvr>
                                      <p:to>
                                        <p:strVal val="hidden"/>
                                      </p:to>
                                    </p:set>
                                  </p:childTnLst>
                                </p:cTn>
                              </p:par>
                              <p:par>
                                <p:cTn id="41" presetID="3" presetClass="exit" presetSubtype="10" fill="hold" nodeType="withEffect">
                                  <p:stCondLst>
                                    <p:cond delay="0"/>
                                  </p:stCondLst>
                                  <p:childTnLst>
                                    <p:animEffect transition="out" filter="blinds(horizontal)">
                                      <p:cBhvr>
                                        <p:cTn id="42" dur="5000"/>
                                        <p:tgtEl>
                                          <p:spTgt spid="56"/>
                                        </p:tgtEl>
                                      </p:cBhvr>
                                    </p:animEffect>
                                    <p:set>
                                      <p:cBhvr>
                                        <p:cTn id="43" dur="1" fill="hold">
                                          <p:stCondLst>
                                            <p:cond delay="4999"/>
                                          </p:stCondLst>
                                        </p:cTn>
                                        <p:tgtEl>
                                          <p:spTgt spid="56"/>
                                        </p:tgtEl>
                                        <p:attrNameLst>
                                          <p:attrName>style.visibility</p:attrName>
                                        </p:attrNameLst>
                                      </p:cBhvr>
                                      <p:to>
                                        <p:strVal val="hidden"/>
                                      </p:to>
                                    </p:set>
                                  </p:childTnLst>
                                </p:cTn>
                              </p:par>
                              <p:par>
                                <p:cTn id="44" presetID="35" presetClass="exit" presetSubtype="0" fill="hold" nodeType="withEffect">
                                  <p:stCondLst>
                                    <p:cond delay="0"/>
                                  </p:stCondLst>
                                  <p:childTnLst>
                                    <p:animEffect transition="out" filter="fade">
                                      <p:cBhvr>
                                        <p:cTn id="45" dur="5000"/>
                                        <p:tgtEl>
                                          <p:spTgt spid="56"/>
                                        </p:tgtEl>
                                      </p:cBhvr>
                                    </p:animEffect>
                                    <p:anim calcmode="lin" valueType="num">
                                      <p:cBhvr>
                                        <p:cTn id="46" dur="5000"/>
                                        <p:tgtEl>
                                          <p:spTgt spid="56"/>
                                        </p:tgtEl>
                                        <p:attrNameLst>
                                          <p:attrName>style.rotation</p:attrName>
                                        </p:attrNameLst>
                                      </p:cBhvr>
                                      <p:tavLst>
                                        <p:tav tm="0">
                                          <p:val>
                                            <p:fltVal val="0"/>
                                          </p:val>
                                        </p:tav>
                                        <p:tav tm="100000">
                                          <p:val>
                                            <p:fltVal val="720"/>
                                          </p:val>
                                        </p:tav>
                                      </p:tavLst>
                                    </p:anim>
                                    <p:anim calcmode="lin" valueType="num">
                                      <p:cBhvr>
                                        <p:cTn id="47" dur="5000"/>
                                        <p:tgtEl>
                                          <p:spTgt spid="56"/>
                                        </p:tgtEl>
                                        <p:attrNameLst>
                                          <p:attrName>ppt_h</p:attrName>
                                        </p:attrNameLst>
                                      </p:cBhvr>
                                      <p:tavLst>
                                        <p:tav tm="0">
                                          <p:val>
                                            <p:strVal val="ppt_h"/>
                                          </p:val>
                                        </p:tav>
                                        <p:tav tm="100000">
                                          <p:val>
                                            <p:fltVal val="0"/>
                                          </p:val>
                                        </p:tav>
                                      </p:tavLst>
                                    </p:anim>
                                    <p:anim calcmode="lin" valueType="num">
                                      <p:cBhvr>
                                        <p:cTn id="48" dur="5000"/>
                                        <p:tgtEl>
                                          <p:spTgt spid="56"/>
                                        </p:tgtEl>
                                        <p:attrNameLst>
                                          <p:attrName>ppt_w</p:attrName>
                                        </p:attrNameLst>
                                      </p:cBhvr>
                                      <p:tavLst>
                                        <p:tav tm="0">
                                          <p:val>
                                            <p:strVal val="ppt_w"/>
                                          </p:val>
                                        </p:tav>
                                        <p:tav tm="100000">
                                          <p:val>
                                            <p:fltVal val="0"/>
                                          </p:val>
                                        </p:tav>
                                      </p:tavLst>
                                    </p:anim>
                                    <p:set>
                                      <p:cBhvr>
                                        <p:cTn id="49" dur="1" fill="hold">
                                          <p:stCondLst>
                                            <p:cond delay="4999"/>
                                          </p:stCondLst>
                                        </p:cTn>
                                        <p:tgtEl>
                                          <p:spTgt spid="56"/>
                                        </p:tgtEl>
                                        <p:attrNameLst>
                                          <p:attrName>style.visibility</p:attrName>
                                        </p:attrNameLst>
                                      </p:cBhvr>
                                      <p:to>
                                        <p:strVal val="hidden"/>
                                      </p:to>
                                    </p:set>
                                  </p:childTnLst>
                                </p:cTn>
                              </p:par>
                              <p:par>
                                <p:cTn id="50" presetID="3" presetClass="exit" presetSubtype="10" fill="hold" nodeType="withEffect">
                                  <p:stCondLst>
                                    <p:cond delay="0"/>
                                  </p:stCondLst>
                                  <p:childTnLst>
                                    <p:animEffect transition="out" filter="blinds(horizontal)">
                                      <p:cBhvr>
                                        <p:cTn id="51" dur="5000"/>
                                        <p:tgtEl>
                                          <p:spTgt spid="55"/>
                                        </p:tgtEl>
                                      </p:cBhvr>
                                    </p:animEffect>
                                    <p:set>
                                      <p:cBhvr>
                                        <p:cTn id="52" dur="1" fill="hold">
                                          <p:stCondLst>
                                            <p:cond delay="4999"/>
                                          </p:stCondLst>
                                        </p:cTn>
                                        <p:tgtEl>
                                          <p:spTgt spid="55"/>
                                        </p:tgtEl>
                                        <p:attrNameLst>
                                          <p:attrName>style.visibility</p:attrName>
                                        </p:attrNameLst>
                                      </p:cBhvr>
                                      <p:to>
                                        <p:strVal val="hidden"/>
                                      </p:to>
                                    </p:set>
                                  </p:childTnLst>
                                </p:cTn>
                              </p:par>
                              <p:par>
                                <p:cTn id="53" presetID="35" presetClass="exit" presetSubtype="0" fill="hold" nodeType="withEffect">
                                  <p:stCondLst>
                                    <p:cond delay="0"/>
                                  </p:stCondLst>
                                  <p:childTnLst>
                                    <p:animEffect transition="out" filter="fade">
                                      <p:cBhvr>
                                        <p:cTn id="54" dur="5000"/>
                                        <p:tgtEl>
                                          <p:spTgt spid="55"/>
                                        </p:tgtEl>
                                      </p:cBhvr>
                                    </p:animEffect>
                                    <p:anim calcmode="lin" valueType="num">
                                      <p:cBhvr>
                                        <p:cTn id="55" dur="5000"/>
                                        <p:tgtEl>
                                          <p:spTgt spid="55"/>
                                        </p:tgtEl>
                                        <p:attrNameLst>
                                          <p:attrName>style.rotation</p:attrName>
                                        </p:attrNameLst>
                                      </p:cBhvr>
                                      <p:tavLst>
                                        <p:tav tm="0">
                                          <p:val>
                                            <p:fltVal val="0"/>
                                          </p:val>
                                        </p:tav>
                                        <p:tav tm="100000">
                                          <p:val>
                                            <p:fltVal val="720"/>
                                          </p:val>
                                        </p:tav>
                                      </p:tavLst>
                                    </p:anim>
                                    <p:anim calcmode="lin" valueType="num">
                                      <p:cBhvr>
                                        <p:cTn id="56" dur="5000"/>
                                        <p:tgtEl>
                                          <p:spTgt spid="55"/>
                                        </p:tgtEl>
                                        <p:attrNameLst>
                                          <p:attrName>ppt_h</p:attrName>
                                        </p:attrNameLst>
                                      </p:cBhvr>
                                      <p:tavLst>
                                        <p:tav tm="0">
                                          <p:val>
                                            <p:strVal val="ppt_h"/>
                                          </p:val>
                                        </p:tav>
                                        <p:tav tm="100000">
                                          <p:val>
                                            <p:fltVal val="0"/>
                                          </p:val>
                                        </p:tav>
                                      </p:tavLst>
                                    </p:anim>
                                    <p:anim calcmode="lin" valueType="num">
                                      <p:cBhvr>
                                        <p:cTn id="57" dur="5000"/>
                                        <p:tgtEl>
                                          <p:spTgt spid="55"/>
                                        </p:tgtEl>
                                        <p:attrNameLst>
                                          <p:attrName>ppt_w</p:attrName>
                                        </p:attrNameLst>
                                      </p:cBhvr>
                                      <p:tavLst>
                                        <p:tav tm="0">
                                          <p:val>
                                            <p:strVal val="ppt_w"/>
                                          </p:val>
                                        </p:tav>
                                        <p:tav tm="100000">
                                          <p:val>
                                            <p:fltVal val="0"/>
                                          </p:val>
                                        </p:tav>
                                      </p:tavLst>
                                    </p:anim>
                                    <p:set>
                                      <p:cBhvr>
                                        <p:cTn id="58" dur="1" fill="hold">
                                          <p:stCondLst>
                                            <p:cond delay="4999"/>
                                          </p:stCondLst>
                                        </p:cTn>
                                        <p:tgtEl>
                                          <p:spTgt spid="55"/>
                                        </p:tgtEl>
                                        <p:attrNameLst>
                                          <p:attrName>style.visibility</p:attrName>
                                        </p:attrNameLst>
                                      </p:cBhvr>
                                      <p:to>
                                        <p:strVal val="hidden"/>
                                      </p:to>
                                    </p:set>
                                  </p:childTnLst>
                                </p:cTn>
                              </p:par>
                              <p:par>
                                <p:cTn id="59" presetID="6" presetClass="exit" presetSubtype="32" fill="hold" nodeType="withEffect">
                                  <p:stCondLst>
                                    <p:cond delay="0"/>
                                  </p:stCondLst>
                                  <p:childTnLst>
                                    <p:animEffect transition="out" filter="circle(out)">
                                      <p:cBhvr>
                                        <p:cTn id="60" dur="5000"/>
                                        <p:tgtEl>
                                          <p:spTgt spid="11"/>
                                        </p:tgtEl>
                                      </p:cBhvr>
                                    </p:animEffect>
                                    <p:set>
                                      <p:cBhvr>
                                        <p:cTn id="61" dur="1" fill="hold">
                                          <p:stCondLst>
                                            <p:cond delay="4999"/>
                                          </p:stCondLst>
                                        </p:cTn>
                                        <p:tgtEl>
                                          <p:spTgt spid="11"/>
                                        </p:tgtEl>
                                        <p:attrNameLst>
                                          <p:attrName>style.visibility</p:attrName>
                                        </p:attrNameLst>
                                      </p:cBhvr>
                                      <p:to>
                                        <p:strVal val="hidden"/>
                                      </p:to>
                                    </p:set>
                                  </p:childTnLst>
                                </p:cTn>
                              </p:par>
                              <p:par>
                                <p:cTn id="62" presetID="6" presetClass="exit" presetSubtype="32" fill="hold" nodeType="withEffect">
                                  <p:stCondLst>
                                    <p:cond delay="0"/>
                                  </p:stCondLst>
                                  <p:childTnLst>
                                    <p:animEffect transition="out" filter="circle(out)">
                                      <p:cBhvr>
                                        <p:cTn id="63" dur="5000"/>
                                        <p:tgtEl>
                                          <p:spTgt spid="35"/>
                                        </p:tgtEl>
                                      </p:cBhvr>
                                    </p:animEffect>
                                    <p:set>
                                      <p:cBhvr>
                                        <p:cTn id="64" dur="1" fill="hold">
                                          <p:stCondLst>
                                            <p:cond delay="4999"/>
                                          </p:stCondLst>
                                        </p:cTn>
                                        <p:tgtEl>
                                          <p:spTgt spid="35"/>
                                        </p:tgtEl>
                                        <p:attrNameLst>
                                          <p:attrName>style.visibility</p:attrName>
                                        </p:attrNameLst>
                                      </p:cBhvr>
                                      <p:to>
                                        <p:strVal val="hidden"/>
                                      </p:to>
                                    </p:set>
                                  </p:childTnLst>
                                </p:cTn>
                              </p:par>
                              <p:par>
                                <p:cTn id="65" presetID="6" presetClass="exit" presetSubtype="32" fill="hold" nodeType="withEffect">
                                  <p:stCondLst>
                                    <p:cond delay="0"/>
                                  </p:stCondLst>
                                  <p:childTnLst>
                                    <p:animEffect transition="out" filter="circle(out)">
                                      <p:cBhvr>
                                        <p:cTn id="66" dur="5000"/>
                                        <p:tgtEl>
                                          <p:spTgt spid="59"/>
                                        </p:tgtEl>
                                      </p:cBhvr>
                                    </p:animEffect>
                                    <p:set>
                                      <p:cBhvr>
                                        <p:cTn id="67" dur="1" fill="hold">
                                          <p:stCondLst>
                                            <p:cond delay="4999"/>
                                          </p:stCondLst>
                                        </p:cTn>
                                        <p:tgtEl>
                                          <p:spTgt spid="59"/>
                                        </p:tgtEl>
                                        <p:attrNameLst>
                                          <p:attrName>style.visibility</p:attrName>
                                        </p:attrNameLst>
                                      </p:cBhvr>
                                      <p:to>
                                        <p:strVal val="hidden"/>
                                      </p:to>
                                    </p:set>
                                  </p:childTnLst>
                                </p:cTn>
                              </p:par>
                              <p:par>
                                <p:cTn id="68" presetID="6" presetClass="exit" presetSubtype="32" fill="hold" nodeType="withEffect">
                                  <p:stCondLst>
                                    <p:cond delay="0"/>
                                  </p:stCondLst>
                                  <p:childTnLst>
                                    <p:animEffect transition="out" filter="circle(out)">
                                      <p:cBhvr>
                                        <p:cTn id="69" dur="5000"/>
                                        <p:tgtEl>
                                          <p:spTgt spid="4"/>
                                        </p:tgtEl>
                                      </p:cBhvr>
                                    </p:animEffect>
                                    <p:set>
                                      <p:cBhvr>
                                        <p:cTn id="70" dur="1" fill="hold">
                                          <p:stCondLst>
                                            <p:cond delay="4999"/>
                                          </p:stCondLst>
                                        </p:cTn>
                                        <p:tgtEl>
                                          <p:spTgt spid="4"/>
                                        </p:tgtEl>
                                        <p:attrNameLst>
                                          <p:attrName>style.visibility</p:attrName>
                                        </p:attrNameLst>
                                      </p:cBhvr>
                                      <p:to>
                                        <p:strVal val="hidden"/>
                                      </p:to>
                                    </p:set>
                                  </p:childTnLst>
                                </p:cTn>
                              </p:par>
                              <p:par>
                                <p:cTn id="71" presetID="6" presetClass="exit" presetSubtype="32" fill="hold" nodeType="withEffect">
                                  <p:stCondLst>
                                    <p:cond delay="0"/>
                                  </p:stCondLst>
                                  <p:childTnLst>
                                    <p:animEffect transition="out" filter="circle(out)">
                                      <p:cBhvr>
                                        <p:cTn id="72" dur="5000"/>
                                        <p:tgtEl>
                                          <p:spTgt spid="28"/>
                                        </p:tgtEl>
                                      </p:cBhvr>
                                    </p:animEffect>
                                    <p:set>
                                      <p:cBhvr>
                                        <p:cTn id="73" dur="1" fill="hold">
                                          <p:stCondLst>
                                            <p:cond delay="4999"/>
                                          </p:stCondLst>
                                        </p:cTn>
                                        <p:tgtEl>
                                          <p:spTgt spid="28"/>
                                        </p:tgtEl>
                                        <p:attrNameLst>
                                          <p:attrName>style.visibility</p:attrName>
                                        </p:attrNameLst>
                                      </p:cBhvr>
                                      <p:to>
                                        <p:strVal val="hidden"/>
                                      </p:to>
                                    </p:set>
                                  </p:childTnLst>
                                </p:cTn>
                              </p:par>
                              <p:par>
                                <p:cTn id="74" presetID="6" presetClass="exit" presetSubtype="32" fill="hold" nodeType="withEffect">
                                  <p:stCondLst>
                                    <p:cond delay="0"/>
                                  </p:stCondLst>
                                  <p:childTnLst>
                                    <p:animEffect transition="out" filter="circle(out)">
                                      <p:cBhvr>
                                        <p:cTn id="75" dur="5000"/>
                                        <p:tgtEl>
                                          <p:spTgt spid="52"/>
                                        </p:tgtEl>
                                      </p:cBhvr>
                                    </p:animEffect>
                                    <p:set>
                                      <p:cBhvr>
                                        <p:cTn id="76" dur="1" fill="hold">
                                          <p:stCondLst>
                                            <p:cond delay="4999"/>
                                          </p:stCondLst>
                                        </p:cTn>
                                        <p:tgtEl>
                                          <p:spTgt spid="52"/>
                                        </p:tgtEl>
                                        <p:attrNameLst>
                                          <p:attrName>style.visibility</p:attrName>
                                        </p:attrNameLst>
                                      </p:cBhvr>
                                      <p:to>
                                        <p:strVal val="hidden"/>
                                      </p:to>
                                    </p:set>
                                  </p:childTnLst>
                                </p:cTn>
                              </p:par>
                              <p:par>
                                <p:cTn id="77" presetID="23" presetClass="entr" presetSubtype="288" fill="hold" nodeType="withEffect">
                                  <p:stCondLst>
                                    <p:cond delay="0"/>
                                  </p:stCondLst>
                                  <p:childTnLst>
                                    <p:set>
                                      <p:cBhvr>
                                        <p:cTn id="78" dur="1" fill="hold">
                                          <p:stCondLst>
                                            <p:cond delay="0"/>
                                          </p:stCondLst>
                                        </p:cTn>
                                        <p:tgtEl>
                                          <p:spTgt spid="29698"/>
                                        </p:tgtEl>
                                        <p:attrNameLst>
                                          <p:attrName>style.visibility</p:attrName>
                                        </p:attrNameLst>
                                      </p:cBhvr>
                                      <p:to>
                                        <p:strVal val="visible"/>
                                      </p:to>
                                    </p:set>
                                    <p:anim calcmode="lin" valueType="num">
                                      <p:cBhvr>
                                        <p:cTn id="79" dur="5000" fill="hold"/>
                                        <p:tgtEl>
                                          <p:spTgt spid="29698"/>
                                        </p:tgtEl>
                                        <p:attrNameLst>
                                          <p:attrName>ppt_w</p:attrName>
                                        </p:attrNameLst>
                                      </p:cBhvr>
                                      <p:tavLst>
                                        <p:tav tm="0">
                                          <p:val>
                                            <p:strVal val="4/3*#ppt_w"/>
                                          </p:val>
                                        </p:tav>
                                        <p:tav tm="100000">
                                          <p:val>
                                            <p:strVal val="#ppt_w"/>
                                          </p:val>
                                        </p:tav>
                                      </p:tavLst>
                                    </p:anim>
                                    <p:anim calcmode="lin" valueType="num">
                                      <p:cBhvr>
                                        <p:cTn id="80" dur="5000" fill="hold"/>
                                        <p:tgtEl>
                                          <p:spTgt spid="29698"/>
                                        </p:tgtEl>
                                        <p:attrNameLst>
                                          <p:attrName>ppt_h</p:attrName>
                                        </p:attrNameLst>
                                      </p:cBhvr>
                                      <p:tavLst>
                                        <p:tav tm="0">
                                          <p:val>
                                            <p:strVal val="4/3*#ppt_h"/>
                                          </p:val>
                                        </p:tav>
                                        <p:tav tm="100000">
                                          <p:val>
                                            <p:strVal val="#ppt_h"/>
                                          </p:val>
                                        </p:tav>
                                      </p:tavLst>
                                    </p:anim>
                                  </p:childTnLst>
                                </p:cTn>
                              </p:par>
                            </p:childTnLst>
                          </p:cTn>
                        </p:par>
                        <p:par>
                          <p:cTn id="81" fill="hold">
                            <p:stCondLst>
                              <p:cond delay="5000"/>
                            </p:stCondLst>
                            <p:childTnLst>
                              <p:par>
                                <p:cTn id="82" presetID="40" presetClass="entr" presetSubtype="0" fill="hold" grpId="0" nodeType="afterEffect">
                                  <p:stCondLst>
                                    <p:cond delay="0"/>
                                  </p:stCondLst>
                                  <p:iterate type="lt">
                                    <p:tmPct val="10000"/>
                                  </p:iterate>
                                  <p:childTnLst>
                                    <p:set>
                                      <p:cBhvr>
                                        <p:cTn id="83" dur="1" fill="hold">
                                          <p:stCondLst>
                                            <p:cond delay="0"/>
                                          </p:stCondLst>
                                        </p:cTn>
                                        <p:tgtEl>
                                          <p:spTgt spid="15"/>
                                        </p:tgtEl>
                                        <p:attrNameLst>
                                          <p:attrName>style.visibility</p:attrName>
                                        </p:attrNameLst>
                                      </p:cBhvr>
                                      <p:to>
                                        <p:strVal val="visible"/>
                                      </p:to>
                                    </p:set>
                                    <p:animEffect transition="in" filter="fade">
                                      <p:cBhvr>
                                        <p:cTn id="84" dur="1000"/>
                                        <p:tgtEl>
                                          <p:spTgt spid="15"/>
                                        </p:tgtEl>
                                      </p:cBhvr>
                                    </p:animEffect>
                                    <p:anim calcmode="lin" valueType="num">
                                      <p:cBhvr>
                                        <p:cTn id="85" dur="1000" fill="hold"/>
                                        <p:tgtEl>
                                          <p:spTgt spid="15"/>
                                        </p:tgtEl>
                                        <p:attrNameLst>
                                          <p:attrName>ppt_x</p:attrName>
                                        </p:attrNameLst>
                                      </p:cBhvr>
                                      <p:tavLst>
                                        <p:tav tm="0">
                                          <p:val>
                                            <p:strVal val="#ppt_x-.1"/>
                                          </p:val>
                                        </p:tav>
                                        <p:tav tm="100000">
                                          <p:val>
                                            <p:strVal val="#ppt_x"/>
                                          </p:val>
                                        </p:tav>
                                      </p:tavLst>
                                    </p:anim>
                                    <p:anim calcmode="lin" valueType="num">
                                      <p:cBhvr>
                                        <p:cTn id="86" dur="1000" fill="hold"/>
                                        <p:tgtEl>
                                          <p:spTgt spid="1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1 Imagen" descr="1.JPG"/>
          <p:cNvPicPr>
            <a:picLocks noGrp="1" noChangeAspect="1"/>
          </p:cNvPicPr>
          <p:nvPr isPhoto="1"/>
        </p:nvPicPr>
        <p:blipFill>
          <a:blip r:embed="rId2" cstate="print"/>
          <a:stretch>
            <a:fillRect/>
          </a:stretch>
        </p:blipFill>
        <p:spPr bwMode="auto">
          <a:xfrm>
            <a:off x="0" y="0"/>
            <a:ext cx="9144000" cy="5696296"/>
          </a:xfrm>
          <a:prstGeom prst="rect">
            <a:avLst/>
          </a:prstGeom>
          <a:solidFill>
            <a:schemeClr val="bg1"/>
          </a:solidFill>
          <a:ln w="9525">
            <a:solidFill>
              <a:schemeClr val="bg1"/>
            </a:solidFill>
            <a:miter lim="800000"/>
            <a:headEnd/>
            <a:tailEnd/>
          </a:ln>
        </p:spPr>
      </p:pic>
      <p:sp>
        <p:nvSpPr>
          <p:cNvPr id="4" name="3 Rectángulo"/>
          <p:cNvSpPr/>
          <p:nvPr/>
        </p:nvSpPr>
        <p:spPr>
          <a:xfrm>
            <a:off x="0" y="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5" name="4 Rectángulo"/>
          <p:cNvSpPr/>
          <p:nvPr/>
        </p:nvSpPr>
        <p:spPr>
          <a:xfrm>
            <a:off x="2286000" y="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ectángulo"/>
          <p:cNvSpPr/>
          <p:nvPr/>
        </p:nvSpPr>
        <p:spPr>
          <a:xfrm>
            <a:off x="4572000" y="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Rectángulo"/>
          <p:cNvSpPr/>
          <p:nvPr/>
        </p:nvSpPr>
        <p:spPr>
          <a:xfrm>
            <a:off x="6858000" y="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Rectángulo"/>
          <p:cNvSpPr/>
          <p:nvPr/>
        </p:nvSpPr>
        <p:spPr>
          <a:xfrm>
            <a:off x="0" y="190500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Rectángulo"/>
          <p:cNvSpPr/>
          <p:nvPr/>
        </p:nvSpPr>
        <p:spPr>
          <a:xfrm>
            <a:off x="2286000" y="190500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Rectángulo"/>
          <p:cNvSpPr/>
          <p:nvPr/>
        </p:nvSpPr>
        <p:spPr>
          <a:xfrm>
            <a:off x="4572000" y="190500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Rectángulo"/>
          <p:cNvSpPr/>
          <p:nvPr/>
        </p:nvSpPr>
        <p:spPr>
          <a:xfrm>
            <a:off x="6858000" y="190500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Rectángulo"/>
          <p:cNvSpPr/>
          <p:nvPr/>
        </p:nvSpPr>
        <p:spPr>
          <a:xfrm>
            <a:off x="0" y="381000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3" name="12 Rectángulo"/>
          <p:cNvSpPr/>
          <p:nvPr/>
        </p:nvSpPr>
        <p:spPr>
          <a:xfrm>
            <a:off x="2286000" y="381000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4" name="13 Rectángulo"/>
          <p:cNvSpPr/>
          <p:nvPr/>
        </p:nvSpPr>
        <p:spPr>
          <a:xfrm>
            <a:off x="4572000" y="381000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5" name="14 Rectángulo"/>
          <p:cNvSpPr/>
          <p:nvPr/>
        </p:nvSpPr>
        <p:spPr>
          <a:xfrm>
            <a:off x="6858000" y="381000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6" name="15 CuadroTexto"/>
          <p:cNvSpPr txBox="1"/>
          <p:nvPr/>
        </p:nvSpPr>
        <p:spPr>
          <a:xfrm>
            <a:off x="395536" y="4369668"/>
            <a:ext cx="8280920"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«Corazón de Jesús Sacramentado, Corazón del Dios – Hombre, Redentor del Mundo, Rey de Reyes y Señor de los que dominan: España, pueblo de tu herencia y de tus predilecciones, se postra hoy reverente ante ese trono de tus bondades que para Ti se alza en el centro de la Península».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2000">
        <p:wheel spokes="1"/>
      </p:transition>
    </mc:Choice>
    <mc:Fallback xmlns="">
      <p:transition spd="slow" advTm="32000">
        <p:wheel spokes="1"/>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xit" presetSubtype="12" fill="hold" grpId="0" nodeType="withEffect">
                                  <p:stCondLst>
                                    <p:cond delay="0"/>
                                  </p:stCondLst>
                                  <p:childTnLst>
                                    <p:animEffect transition="out" filter="strips(downLeft)">
                                      <p:cBhvr>
                                        <p:cTn id="6" dur="5000"/>
                                        <p:tgtEl>
                                          <p:spTgt spid="4"/>
                                        </p:tgtEl>
                                      </p:cBhvr>
                                    </p:animEffect>
                                    <p:set>
                                      <p:cBhvr>
                                        <p:cTn id="7" dur="1" fill="hold">
                                          <p:stCondLst>
                                            <p:cond delay="4999"/>
                                          </p:stCondLst>
                                        </p:cTn>
                                        <p:tgtEl>
                                          <p:spTgt spid="4"/>
                                        </p:tgtEl>
                                        <p:attrNameLst>
                                          <p:attrName>style.visibility</p:attrName>
                                        </p:attrNameLst>
                                      </p:cBhvr>
                                      <p:to>
                                        <p:strVal val="hidden"/>
                                      </p:to>
                                    </p:set>
                                  </p:childTnLst>
                                </p:cTn>
                              </p:par>
                              <p:par>
                                <p:cTn id="8" presetID="18" presetClass="exit" presetSubtype="6" fill="hold" grpId="0" nodeType="withEffect">
                                  <p:stCondLst>
                                    <p:cond delay="0"/>
                                  </p:stCondLst>
                                  <p:childTnLst>
                                    <p:animEffect transition="out" filter="strips(downRight)">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18" presetClass="exit" presetSubtype="12" fill="hold" grpId="0" nodeType="withEffect">
                                  <p:stCondLst>
                                    <p:cond delay="0"/>
                                  </p:stCondLst>
                                  <p:childTnLst>
                                    <p:animEffect transition="out" filter="strips(downLeft)">
                                      <p:cBhvr>
                                        <p:cTn id="12" dur="5000"/>
                                        <p:tgtEl>
                                          <p:spTgt spid="6"/>
                                        </p:tgtEl>
                                      </p:cBhvr>
                                    </p:animEffect>
                                    <p:set>
                                      <p:cBhvr>
                                        <p:cTn id="13" dur="1" fill="hold">
                                          <p:stCondLst>
                                            <p:cond delay="4999"/>
                                          </p:stCondLst>
                                        </p:cTn>
                                        <p:tgtEl>
                                          <p:spTgt spid="6"/>
                                        </p:tgtEl>
                                        <p:attrNameLst>
                                          <p:attrName>style.visibility</p:attrName>
                                        </p:attrNameLst>
                                      </p:cBhvr>
                                      <p:to>
                                        <p:strVal val="hidden"/>
                                      </p:to>
                                    </p:set>
                                  </p:childTnLst>
                                </p:cTn>
                              </p:par>
                              <p:par>
                                <p:cTn id="14" presetID="18" presetClass="exit" presetSubtype="6" fill="hold" grpId="0" nodeType="withEffect">
                                  <p:stCondLst>
                                    <p:cond delay="0"/>
                                  </p:stCondLst>
                                  <p:childTnLst>
                                    <p:animEffect transition="out" filter="strips(downRight)">
                                      <p:cBhvr>
                                        <p:cTn id="15" dur="5000"/>
                                        <p:tgtEl>
                                          <p:spTgt spid="7"/>
                                        </p:tgtEl>
                                      </p:cBhvr>
                                    </p:animEffect>
                                    <p:set>
                                      <p:cBhvr>
                                        <p:cTn id="16" dur="1" fill="hold">
                                          <p:stCondLst>
                                            <p:cond delay="4999"/>
                                          </p:stCondLst>
                                        </p:cTn>
                                        <p:tgtEl>
                                          <p:spTgt spid="7"/>
                                        </p:tgtEl>
                                        <p:attrNameLst>
                                          <p:attrName>style.visibility</p:attrName>
                                        </p:attrNameLst>
                                      </p:cBhvr>
                                      <p:to>
                                        <p:strVal val="hidden"/>
                                      </p:to>
                                    </p:set>
                                  </p:childTnLst>
                                </p:cTn>
                              </p:par>
                              <p:par>
                                <p:cTn id="17" presetID="18" presetClass="exit" presetSubtype="12" fill="hold" grpId="0" nodeType="withEffect">
                                  <p:stCondLst>
                                    <p:cond delay="0"/>
                                  </p:stCondLst>
                                  <p:childTnLst>
                                    <p:animEffect transition="out" filter="strips(downLeft)">
                                      <p:cBhvr>
                                        <p:cTn id="18" dur="5000"/>
                                        <p:tgtEl>
                                          <p:spTgt spid="12"/>
                                        </p:tgtEl>
                                      </p:cBhvr>
                                    </p:animEffect>
                                    <p:set>
                                      <p:cBhvr>
                                        <p:cTn id="19" dur="1" fill="hold">
                                          <p:stCondLst>
                                            <p:cond delay="4999"/>
                                          </p:stCondLst>
                                        </p:cTn>
                                        <p:tgtEl>
                                          <p:spTgt spid="12"/>
                                        </p:tgtEl>
                                        <p:attrNameLst>
                                          <p:attrName>style.visibility</p:attrName>
                                        </p:attrNameLst>
                                      </p:cBhvr>
                                      <p:to>
                                        <p:strVal val="hidden"/>
                                      </p:to>
                                    </p:set>
                                  </p:childTnLst>
                                </p:cTn>
                              </p:par>
                              <p:par>
                                <p:cTn id="20" presetID="18" presetClass="exit" presetSubtype="6" fill="hold" grpId="0" nodeType="withEffect">
                                  <p:stCondLst>
                                    <p:cond delay="0"/>
                                  </p:stCondLst>
                                  <p:childTnLst>
                                    <p:animEffect transition="out" filter="strips(downRight)">
                                      <p:cBhvr>
                                        <p:cTn id="21" dur="5000"/>
                                        <p:tgtEl>
                                          <p:spTgt spid="13"/>
                                        </p:tgtEl>
                                      </p:cBhvr>
                                    </p:animEffect>
                                    <p:set>
                                      <p:cBhvr>
                                        <p:cTn id="22" dur="1" fill="hold">
                                          <p:stCondLst>
                                            <p:cond delay="4999"/>
                                          </p:stCondLst>
                                        </p:cTn>
                                        <p:tgtEl>
                                          <p:spTgt spid="13"/>
                                        </p:tgtEl>
                                        <p:attrNameLst>
                                          <p:attrName>style.visibility</p:attrName>
                                        </p:attrNameLst>
                                      </p:cBhvr>
                                      <p:to>
                                        <p:strVal val="hidden"/>
                                      </p:to>
                                    </p:set>
                                  </p:childTnLst>
                                </p:cTn>
                              </p:par>
                              <p:par>
                                <p:cTn id="23" presetID="18" presetClass="exit" presetSubtype="12" fill="hold" grpId="0" nodeType="withEffect">
                                  <p:stCondLst>
                                    <p:cond delay="0"/>
                                  </p:stCondLst>
                                  <p:childTnLst>
                                    <p:animEffect transition="out" filter="strips(downLeft)">
                                      <p:cBhvr>
                                        <p:cTn id="24" dur="5000"/>
                                        <p:tgtEl>
                                          <p:spTgt spid="14"/>
                                        </p:tgtEl>
                                      </p:cBhvr>
                                    </p:animEffect>
                                    <p:set>
                                      <p:cBhvr>
                                        <p:cTn id="25" dur="1" fill="hold">
                                          <p:stCondLst>
                                            <p:cond delay="4999"/>
                                          </p:stCondLst>
                                        </p:cTn>
                                        <p:tgtEl>
                                          <p:spTgt spid="14"/>
                                        </p:tgtEl>
                                        <p:attrNameLst>
                                          <p:attrName>style.visibility</p:attrName>
                                        </p:attrNameLst>
                                      </p:cBhvr>
                                      <p:to>
                                        <p:strVal val="hidden"/>
                                      </p:to>
                                    </p:set>
                                  </p:childTnLst>
                                </p:cTn>
                              </p:par>
                              <p:par>
                                <p:cTn id="26" presetID="18" presetClass="exit" presetSubtype="6" fill="hold" grpId="0" nodeType="withEffect">
                                  <p:stCondLst>
                                    <p:cond delay="0"/>
                                  </p:stCondLst>
                                  <p:childTnLst>
                                    <p:animEffect transition="out" filter="strips(downRight)">
                                      <p:cBhvr>
                                        <p:cTn id="27" dur="5000"/>
                                        <p:tgtEl>
                                          <p:spTgt spid="15"/>
                                        </p:tgtEl>
                                      </p:cBhvr>
                                    </p:animEffect>
                                    <p:set>
                                      <p:cBhvr>
                                        <p:cTn id="28" dur="1" fill="hold">
                                          <p:stCondLst>
                                            <p:cond delay="4999"/>
                                          </p:stCondLst>
                                        </p:cTn>
                                        <p:tgtEl>
                                          <p:spTgt spid="15"/>
                                        </p:tgtEl>
                                        <p:attrNameLst>
                                          <p:attrName>style.visibility</p:attrName>
                                        </p:attrNameLst>
                                      </p:cBhvr>
                                      <p:to>
                                        <p:strVal val="hidden"/>
                                      </p:to>
                                    </p:set>
                                  </p:childTnLst>
                                </p:cTn>
                              </p:par>
                              <p:par>
                                <p:cTn id="29" presetID="3" presetClass="exit" presetSubtype="10" fill="hold" grpId="0" nodeType="withEffect">
                                  <p:stCondLst>
                                    <p:cond delay="0"/>
                                  </p:stCondLst>
                                  <p:childTnLst>
                                    <p:animEffect transition="out" filter="blinds(horizontal)">
                                      <p:cBhvr>
                                        <p:cTn id="30" dur="5000"/>
                                        <p:tgtEl>
                                          <p:spTgt spid="8"/>
                                        </p:tgtEl>
                                      </p:cBhvr>
                                    </p:animEffect>
                                    <p:set>
                                      <p:cBhvr>
                                        <p:cTn id="31" dur="1" fill="hold">
                                          <p:stCondLst>
                                            <p:cond delay="4999"/>
                                          </p:stCondLst>
                                        </p:cTn>
                                        <p:tgtEl>
                                          <p:spTgt spid="8"/>
                                        </p:tgtEl>
                                        <p:attrNameLst>
                                          <p:attrName>style.visibility</p:attrName>
                                        </p:attrNameLst>
                                      </p:cBhvr>
                                      <p:to>
                                        <p:strVal val="hidden"/>
                                      </p:to>
                                    </p:set>
                                  </p:childTnLst>
                                </p:cTn>
                              </p:par>
                              <p:par>
                                <p:cTn id="32" presetID="3" presetClass="exit" presetSubtype="5" fill="hold" grpId="0" nodeType="withEffect">
                                  <p:stCondLst>
                                    <p:cond delay="0"/>
                                  </p:stCondLst>
                                  <p:childTnLst>
                                    <p:animEffect transition="out" filter="blinds(vertical)">
                                      <p:cBhvr>
                                        <p:cTn id="33" dur="5000"/>
                                        <p:tgtEl>
                                          <p:spTgt spid="9"/>
                                        </p:tgtEl>
                                      </p:cBhvr>
                                    </p:animEffect>
                                    <p:set>
                                      <p:cBhvr>
                                        <p:cTn id="34" dur="1" fill="hold">
                                          <p:stCondLst>
                                            <p:cond delay="4999"/>
                                          </p:stCondLst>
                                        </p:cTn>
                                        <p:tgtEl>
                                          <p:spTgt spid="9"/>
                                        </p:tgtEl>
                                        <p:attrNameLst>
                                          <p:attrName>style.visibility</p:attrName>
                                        </p:attrNameLst>
                                      </p:cBhvr>
                                      <p:to>
                                        <p:strVal val="hidden"/>
                                      </p:to>
                                    </p:set>
                                  </p:childTnLst>
                                </p:cTn>
                              </p:par>
                              <p:par>
                                <p:cTn id="35" presetID="3" presetClass="exit" presetSubtype="10" fill="hold" grpId="0" nodeType="withEffect">
                                  <p:stCondLst>
                                    <p:cond delay="0"/>
                                  </p:stCondLst>
                                  <p:childTnLst>
                                    <p:animEffect transition="out" filter="blinds(horizontal)">
                                      <p:cBhvr>
                                        <p:cTn id="36" dur="5000"/>
                                        <p:tgtEl>
                                          <p:spTgt spid="10"/>
                                        </p:tgtEl>
                                      </p:cBhvr>
                                    </p:animEffect>
                                    <p:set>
                                      <p:cBhvr>
                                        <p:cTn id="37" dur="1" fill="hold">
                                          <p:stCondLst>
                                            <p:cond delay="4999"/>
                                          </p:stCondLst>
                                        </p:cTn>
                                        <p:tgtEl>
                                          <p:spTgt spid="10"/>
                                        </p:tgtEl>
                                        <p:attrNameLst>
                                          <p:attrName>style.visibility</p:attrName>
                                        </p:attrNameLst>
                                      </p:cBhvr>
                                      <p:to>
                                        <p:strVal val="hidden"/>
                                      </p:to>
                                    </p:set>
                                  </p:childTnLst>
                                </p:cTn>
                              </p:par>
                              <p:par>
                                <p:cTn id="38" presetID="3" presetClass="exit" presetSubtype="5" fill="hold" grpId="0" nodeType="withEffect">
                                  <p:stCondLst>
                                    <p:cond delay="0"/>
                                  </p:stCondLst>
                                  <p:childTnLst>
                                    <p:animEffect transition="out" filter="blinds(vertical)">
                                      <p:cBhvr>
                                        <p:cTn id="39" dur="5000"/>
                                        <p:tgtEl>
                                          <p:spTgt spid="11"/>
                                        </p:tgtEl>
                                      </p:cBhvr>
                                    </p:animEffect>
                                    <p:set>
                                      <p:cBhvr>
                                        <p:cTn id="40" dur="1" fill="hold">
                                          <p:stCondLst>
                                            <p:cond delay="4999"/>
                                          </p:stCondLst>
                                        </p:cTn>
                                        <p:tgtEl>
                                          <p:spTgt spid="11"/>
                                        </p:tgtEl>
                                        <p:attrNameLst>
                                          <p:attrName>style.visibility</p:attrName>
                                        </p:attrNameLst>
                                      </p:cBhvr>
                                      <p:to>
                                        <p:strVal val="hidden"/>
                                      </p:to>
                                    </p:set>
                                  </p:childTnLst>
                                </p:cTn>
                              </p:par>
                              <p:par>
                                <p:cTn id="41" presetID="23" presetClass="entr" presetSubtype="288" fill="hold" nodeType="withEffect">
                                  <p:stCondLst>
                                    <p:cond delay="0"/>
                                  </p:stCondLst>
                                  <p:childTnLst>
                                    <p:set>
                                      <p:cBhvr>
                                        <p:cTn id="42" dur="1" fill="hold">
                                          <p:stCondLst>
                                            <p:cond delay="0"/>
                                          </p:stCondLst>
                                        </p:cTn>
                                        <p:tgtEl>
                                          <p:spTgt spid="2"/>
                                        </p:tgtEl>
                                        <p:attrNameLst>
                                          <p:attrName>style.visibility</p:attrName>
                                        </p:attrNameLst>
                                      </p:cBhvr>
                                      <p:to>
                                        <p:strVal val="visible"/>
                                      </p:to>
                                    </p:set>
                                    <p:anim calcmode="lin" valueType="num">
                                      <p:cBhvr>
                                        <p:cTn id="43" dur="5000" fill="hold"/>
                                        <p:tgtEl>
                                          <p:spTgt spid="2"/>
                                        </p:tgtEl>
                                        <p:attrNameLst>
                                          <p:attrName>ppt_w</p:attrName>
                                        </p:attrNameLst>
                                      </p:cBhvr>
                                      <p:tavLst>
                                        <p:tav tm="0">
                                          <p:val>
                                            <p:strVal val="4/3*#ppt_w"/>
                                          </p:val>
                                        </p:tav>
                                        <p:tav tm="100000">
                                          <p:val>
                                            <p:strVal val="#ppt_w"/>
                                          </p:val>
                                        </p:tav>
                                      </p:tavLst>
                                    </p:anim>
                                    <p:anim calcmode="lin" valueType="num">
                                      <p:cBhvr>
                                        <p:cTn id="44" dur="5000" fill="hold"/>
                                        <p:tgtEl>
                                          <p:spTgt spid="2"/>
                                        </p:tgtEl>
                                        <p:attrNameLst>
                                          <p:attrName>ppt_h</p:attrName>
                                        </p:attrNameLst>
                                      </p:cBhvr>
                                      <p:tavLst>
                                        <p:tav tm="0">
                                          <p:val>
                                            <p:strVal val="4/3*#ppt_h"/>
                                          </p:val>
                                        </p:tav>
                                        <p:tav tm="100000">
                                          <p:val>
                                            <p:strVal val="#ppt_h"/>
                                          </p:val>
                                        </p:tav>
                                      </p:tavLst>
                                    </p:anim>
                                  </p:childTnLst>
                                </p:cTn>
                              </p:par>
                            </p:childTnLst>
                          </p:cTn>
                        </p:par>
                        <p:par>
                          <p:cTn id="45" fill="hold">
                            <p:stCondLst>
                              <p:cond delay="5000"/>
                            </p:stCondLst>
                            <p:childTnLst>
                              <p:par>
                                <p:cTn id="46" presetID="40" presetClass="entr" presetSubtype="0" fill="hold" grpId="0" nodeType="afterEffect">
                                  <p:stCondLst>
                                    <p:cond delay="0"/>
                                  </p:stCondLst>
                                  <p:iterate type="lt">
                                    <p:tmPct val="10000"/>
                                  </p:iterate>
                                  <p:childTnLst>
                                    <p:set>
                                      <p:cBhvr>
                                        <p:cTn id="47" dur="1" fill="hold">
                                          <p:stCondLst>
                                            <p:cond delay="0"/>
                                          </p:stCondLst>
                                        </p:cTn>
                                        <p:tgtEl>
                                          <p:spTgt spid="16"/>
                                        </p:tgtEl>
                                        <p:attrNameLst>
                                          <p:attrName>style.visibility</p:attrName>
                                        </p:attrNameLst>
                                      </p:cBhvr>
                                      <p:to>
                                        <p:strVal val="visible"/>
                                      </p:to>
                                    </p:set>
                                    <p:animEffect transition="in" filter="fade">
                                      <p:cBhvr>
                                        <p:cTn id="48" dur="1000"/>
                                        <p:tgtEl>
                                          <p:spTgt spid="16"/>
                                        </p:tgtEl>
                                      </p:cBhvr>
                                    </p:animEffect>
                                    <p:anim calcmode="lin" valueType="num">
                                      <p:cBhvr>
                                        <p:cTn id="49" dur="1000" fill="hold"/>
                                        <p:tgtEl>
                                          <p:spTgt spid="16"/>
                                        </p:tgtEl>
                                        <p:attrNameLst>
                                          <p:attrName>ppt_x</p:attrName>
                                        </p:attrNameLst>
                                      </p:cBhvr>
                                      <p:tavLst>
                                        <p:tav tm="0">
                                          <p:val>
                                            <p:strVal val="#ppt_x-.1"/>
                                          </p:val>
                                        </p:tav>
                                        <p:tav tm="100000">
                                          <p:val>
                                            <p:strVal val="#ppt_x"/>
                                          </p:val>
                                        </p:tav>
                                      </p:tavLst>
                                    </p:anim>
                                    <p:anim calcmode="lin" valueType="num">
                                      <p:cBhvr>
                                        <p:cTn id="50" dur="10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p:bldLst>
  </p:timing>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1 Imagen" descr="abcbc75a47d02da3c44d60c4ad6c809e.jpg"/>
          <p:cNvPicPr>
            <a:picLocks noGrp="1" noChangeAspect="1"/>
          </p:cNvPicPr>
          <p:nvPr isPhoto="1"/>
        </p:nvPicPr>
        <p:blipFill>
          <a:blip r:embed="rId2" cstate="print"/>
          <a:stretch>
            <a:fillRect/>
          </a:stretch>
        </p:blipFill>
        <p:spPr bwMode="auto">
          <a:xfrm>
            <a:off x="0" y="0"/>
            <a:ext cx="9144000" cy="5715000"/>
          </a:xfrm>
          <a:prstGeom prst="rect">
            <a:avLst/>
          </a:prstGeom>
          <a:solidFill>
            <a:schemeClr val="bg1"/>
          </a:solidFill>
          <a:ln w="9525">
            <a:solidFill>
              <a:schemeClr val="bg1"/>
            </a:solidFill>
            <a:miter lim="800000"/>
            <a:headEnd/>
            <a:tailEnd/>
          </a:ln>
        </p:spPr>
      </p:pic>
      <p:sp>
        <p:nvSpPr>
          <p:cNvPr id="4" name="3 Rectángulo"/>
          <p:cNvSpPr/>
          <p:nvPr/>
        </p:nvSpPr>
        <p:spPr>
          <a:xfrm>
            <a:off x="0" y="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5" name="4 Rectángulo"/>
          <p:cNvSpPr/>
          <p:nvPr/>
        </p:nvSpPr>
        <p:spPr>
          <a:xfrm>
            <a:off x="2286000" y="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ectángulo"/>
          <p:cNvSpPr/>
          <p:nvPr/>
        </p:nvSpPr>
        <p:spPr>
          <a:xfrm>
            <a:off x="4572000" y="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Rectángulo"/>
          <p:cNvSpPr/>
          <p:nvPr/>
        </p:nvSpPr>
        <p:spPr>
          <a:xfrm>
            <a:off x="6858000" y="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Rectángulo"/>
          <p:cNvSpPr/>
          <p:nvPr/>
        </p:nvSpPr>
        <p:spPr>
          <a:xfrm>
            <a:off x="0" y="190500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Rectángulo"/>
          <p:cNvSpPr/>
          <p:nvPr/>
        </p:nvSpPr>
        <p:spPr>
          <a:xfrm>
            <a:off x="2286000" y="190500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Rectángulo"/>
          <p:cNvSpPr/>
          <p:nvPr/>
        </p:nvSpPr>
        <p:spPr>
          <a:xfrm>
            <a:off x="4572000" y="190500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Rectángulo"/>
          <p:cNvSpPr/>
          <p:nvPr/>
        </p:nvSpPr>
        <p:spPr>
          <a:xfrm>
            <a:off x="6858000" y="190500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Rectángulo"/>
          <p:cNvSpPr/>
          <p:nvPr/>
        </p:nvSpPr>
        <p:spPr>
          <a:xfrm>
            <a:off x="0" y="381000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3" name="12 Rectángulo"/>
          <p:cNvSpPr/>
          <p:nvPr/>
        </p:nvSpPr>
        <p:spPr>
          <a:xfrm>
            <a:off x="2286000" y="381000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4" name="13 Rectángulo"/>
          <p:cNvSpPr/>
          <p:nvPr/>
        </p:nvSpPr>
        <p:spPr>
          <a:xfrm>
            <a:off x="4572000" y="381000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5" name="14 Rectángulo"/>
          <p:cNvSpPr/>
          <p:nvPr/>
        </p:nvSpPr>
        <p:spPr>
          <a:xfrm>
            <a:off x="6858000" y="381000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6" name="15 CuadroTexto"/>
          <p:cNvSpPr txBox="1"/>
          <p:nvPr/>
        </p:nvSpPr>
        <p:spPr>
          <a:xfrm>
            <a:off x="251520" y="4514671"/>
            <a:ext cx="7992888"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Así inició su discurso Alfonso XIII bajo el monumento original, del que hoy solo se conservan sus ruinas. «Gracias, Señor, por habernos librado misericordiosamente de la común desgracia de la guerra que tantos pueblos ha desangrado –Primera Guerra Mundial.</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2000">
        <p14:ripple dir="ru"/>
      </p:transition>
    </mc:Choice>
    <mc:Fallback xmlns="">
      <p:transition spd="slow" advTm="3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10" fill="hold" grpId="0" nodeType="withEffect">
                                  <p:stCondLst>
                                    <p:cond delay="0"/>
                                  </p:stCondLst>
                                  <p:childTnLst>
                                    <p:animEffect transition="out" filter="blinds(horizontal)">
                                      <p:cBhvr>
                                        <p:cTn id="6" dur="5000"/>
                                        <p:tgtEl>
                                          <p:spTgt spid="4"/>
                                        </p:tgtEl>
                                      </p:cBhvr>
                                    </p:animEffect>
                                    <p:set>
                                      <p:cBhvr>
                                        <p:cTn id="7" dur="1" fill="hold">
                                          <p:stCondLst>
                                            <p:cond delay="4999"/>
                                          </p:stCondLst>
                                        </p:cTn>
                                        <p:tgtEl>
                                          <p:spTgt spid="4"/>
                                        </p:tgtEl>
                                        <p:attrNameLst>
                                          <p:attrName>style.visibility</p:attrName>
                                        </p:attrNameLst>
                                      </p:cBhvr>
                                      <p:to>
                                        <p:strVal val="hidden"/>
                                      </p:to>
                                    </p:set>
                                  </p:childTnLst>
                                </p:cTn>
                              </p:par>
                              <p:par>
                                <p:cTn id="8" presetID="3" presetClass="exit" presetSubtype="10" fill="hold" grpId="0" nodeType="withEffect">
                                  <p:stCondLst>
                                    <p:cond delay="0"/>
                                  </p:stCondLst>
                                  <p:childTnLst>
                                    <p:animEffect transition="out" filter="blinds(horizontal)">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3" presetClass="exit" presetSubtype="10" fill="hold" grpId="0" nodeType="withEffect">
                                  <p:stCondLst>
                                    <p:cond delay="0"/>
                                  </p:stCondLst>
                                  <p:childTnLst>
                                    <p:animEffect transition="out" filter="blinds(horizontal)">
                                      <p:cBhvr>
                                        <p:cTn id="12" dur="5000"/>
                                        <p:tgtEl>
                                          <p:spTgt spid="6"/>
                                        </p:tgtEl>
                                      </p:cBhvr>
                                    </p:animEffect>
                                    <p:set>
                                      <p:cBhvr>
                                        <p:cTn id="13" dur="1" fill="hold">
                                          <p:stCondLst>
                                            <p:cond delay="4999"/>
                                          </p:stCondLst>
                                        </p:cTn>
                                        <p:tgtEl>
                                          <p:spTgt spid="6"/>
                                        </p:tgtEl>
                                        <p:attrNameLst>
                                          <p:attrName>style.visibility</p:attrName>
                                        </p:attrNameLst>
                                      </p:cBhvr>
                                      <p:to>
                                        <p:strVal val="hidden"/>
                                      </p:to>
                                    </p:set>
                                  </p:childTnLst>
                                </p:cTn>
                              </p:par>
                              <p:par>
                                <p:cTn id="14" presetID="3" presetClass="exit" presetSubtype="10" fill="hold" grpId="0" nodeType="withEffect">
                                  <p:stCondLst>
                                    <p:cond delay="0"/>
                                  </p:stCondLst>
                                  <p:childTnLst>
                                    <p:animEffect transition="out" filter="blinds(horizontal)">
                                      <p:cBhvr>
                                        <p:cTn id="15" dur="5000"/>
                                        <p:tgtEl>
                                          <p:spTgt spid="7"/>
                                        </p:tgtEl>
                                      </p:cBhvr>
                                    </p:animEffect>
                                    <p:set>
                                      <p:cBhvr>
                                        <p:cTn id="16" dur="1" fill="hold">
                                          <p:stCondLst>
                                            <p:cond delay="4999"/>
                                          </p:stCondLst>
                                        </p:cTn>
                                        <p:tgtEl>
                                          <p:spTgt spid="7"/>
                                        </p:tgtEl>
                                        <p:attrNameLst>
                                          <p:attrName>style.visibility</p:attrName>
                                        </p:attrNameLst>
                                      </p:cBhvr>
                                      <p:to>
                                        <p:strVal val="hidden"/>
                                      </p:to>
                                    </p:set>
                                  </p:childTnLst>
                                </p:cTn>
                              </p:par>
                              <p:par>
                                <p:cTn id="17" presetID="3" presetClass="exit" presetSubtype="5" fill="hold" grpId="0" nodeType="withEffect">
                                  <p:stCondLst>
                                    <p:cond delay="0"/>
                                  </p:stCondLst>
                                  <p:childTnLst>
                                    <p:animEffect transition="out" filter="blinds(vertical)">
                                      <p:cBhvr>
                                        <p:cTn id="18" dur="5000"/>
                                        <p:tgtEl>
                                          <p:spTgt spid="8"/>
                                        </p:tgtEl>
                                      </p:cBhvr>
                                    </p:animEffect>
                                    <p:set>
                                      <p:cBhvr>
                                        <p:cTn id="19" dur="1" fill="hold">
                                          <p:stCondLst>
                                            <p:cond delay="4999"/>
                                          </p:stCondLst>
                                        </p:cTn>
                                        <p:tgtEl>
                                          <p:spTgt spid="8"/>
                                        </p:tgtEl>
                                        <p:attrNameLst>
                                          <p:attrName>style.visibility</p:attrName>
                                        </p:attrNameLst>
                                      </p:cBhvr>
                                      <p:to>
                                        <p:strVal val="hidden"/>
                                      </p:to>
                                    </p:set>
                                  </p:childTnLst>
                                </p:cTn>
                              </p:par>
                              <p:par>
                                <p:cTn id="20" presetID="3" presetClass="exit" presetSubtype="5" fill="hold" grpId="0" nodeType="withEffect">
                                  <p:stCondLst>
                                    <p:cond delay="0"/>
                                  </p:stCondLst>
                                  <p:childTnLst>
                                    <p:animEffect transition="out" filter="blinds(vertical)">
                                      <p:cBhvr>
                                        <p:cTn id="21" dur="5000"/>
                                        <p:tgtEl>
                                          <p:spTgt spid="9"/>
                                        </p:tgtEl>
                                      </p:cBhvr>
                                    </p:animEffect>
                                    <p:set>
                                      <p:cBhvr>
                                        <p:cTn id="22" dur="1" fill="hold">
                                          <p:stCondLst>
                                            <p:cond delay="4999"/>
                                          </p:stCondLst>
                                        </p:cTn>
                                        <p:tgtEl>
                                          <p:spTgt spid="9"/>
                                        </p:tgtEl>
                                        <p:attrNameLst>
                                          <p:attrName>style.visibility</p:attrName>
                                        </p:attrNameLst>
                                      </p:cBhvr>
                                      <p:to>
                                        <p:strVal val="hidden"/>
                                      </p:to>
                                    </p:set>
                                  </p:childTnLst>
                                </p:cTn>
                              </p:par>
                              <p:par>
                                <p:cTn id="23" presetID="3" presetClass="exit" presetSubtype="5" fill="hold" grpId="0" nodeType="withEffect">
                                  <p:stCondLst>
                                    <p:cond delay="0"/>
                                  </p:stCondLst>
                                  <p:childTnLst>
                                    <p:animEffect transition="out" filter="blinds(vertical)">
                                      <p:cBhvr>
                                        <p:cTn id="24" dur="5000"/>
                                        <p:tgtEl>
                                          <p:spTgt spid="10"/>
                                        </p:tgtEl>
                                      </p:cBhvr>
                                    </p:animEffect>
                                    <p:set>
                                      <p:cBhvr>
                                        <p:cTn id="25" dur="1" fill="hold">
                                          <p:stCondLst>
                                            <p:cond delay="4999"/>
                                          </p:stCondLst>
                                        </p:cTn>
                                        <p:tgtEl>
                                          <p:spTgt spid="10"/>
                                        </p:tgtEl>
                                        <p:attrNameLst>
                                          <p:attrName>style.visibility</p:attrName>
                                        </p:attrNameLst>
                                      </p:cBhvr>
                                      <p:to>
                                        <p:strVal val="hidden"/>
                                      </p:to>
                                    </p:set>
                                  </p:childTnLst>
                                </p:cTn>
                              </p:par>
                              <p:par>
                                <p:cTn id="26" presetID="3" presetClass="exit" presetSubtype="5" fill="hold" grpId="0" nodeType="withEffect">
                                  <p:stCondLst>
                                    <p:cond delay="0"/>
                                  </p:stCondLst>
                                  <p:childTnLst>
                                    <p:animEffect transition="out" filter="blinds(vertical)">
                                      <p:cBhvr>
                                        <p:cTn id="27" dur="5000"/>
                                        <p:tgtEl>
                                          <p:spTgt spid="11"/>
                                        </p:tgtEl>
                                      </p:cBhvr>
                                    </p:animEffect>
                                    <p:set>
                                      <p:cBhvr>
                                        <p:cTn id="28" dur="1" fill="hold">
                                          <p:stCondLst>
                                            <p:cond delay="4999"/>
                                          </p:stCondLst>
                                        </p:cTn>
                                        <p:tgtEl>
                                          <p:spTgt spid="11"/>
                                        </p:tgtEl>
                                        <p:attrNameLst>
                                          <p:attrName>style.visibility</p:attrName>
                                        </p:attrNameLst>
                                      </p:cBhvr>
                                      <p:to>
                                        <p:strVal val="hidden"/>
                                      </p:to>
                                    </p:set>
                                  </p:childTnLst>
                                </p:cTn>
                              </p:par>
                              <p:par>
                                <p:cTn id="29" presetID="3" presetClass="exit" presetSubtype="10" fill="hold" grpId="0" nodeType="withEffect">
                                  <p:stCondLst>
                                    <p:cond delay="0"/>
                                  </p:stCondLst>
                                  <p:childTnLst>
                                    <p:animEffect transition="out" filter="blinds(horizontal)">
                                      <p:cBhvr>
                                        <p:cTn id="30" dur="5000"/>
                                        <p:tgtEl>
                                          <p:spTgt spid="12"/>
                                        </p:tgtEl>
                                      </p:cBhvr>
                                    </p:animEffect>
                                    <p:set>
                                      <p:cBhvr>
                                        <p:cTn id="31" dur="1" fill="hold">
                                          <p:stCondLst>
                                            <p:cond delay="4999"/>
                                          </p:stCondLst>
                                        </p:cTn>
                                        <p:tgtEl>
                                          <p:spTgt spid="12"/>
                                        </p:tgtEl>
                                        <p:attrNameLst>
                                          <p:attrName>style.visibility</p:attrName>
                                        </p:attrNameLst>
                                      </p:cBhvr>
                                      <p:to>
                                        <p:strVal val="hidden"/>
                                      </p:to>
                                    </p:set>
                                  </p:childTnLst>
                                </p:cTn>
                              </p:par>
                              <p:par>
                                <p:cTn id="32" presetID="3" presetClass="exit" presetSubtype="10" fill="hold" grpId="0" nodeType="withEffect">
                                  <p:stCondLst>
                                    <p:cond delay="0"/>
                                  </p:stCondLst>
                                  <p:childTnLst>
                                    <p:animEffect transition="out" filter="blinds(horizontal)">
                                      <p:cBhvr>
                                        <p:cTn id="33" dur="5000"/>
                                        <p:tgtEl>
                                          <p:spTgt spid="13"/>
                                        </p:tgtEl>
                                      </p:cBhvr>
                                    </p:animEffect>
                                    <p:set>
                                      <p:cBhvr>
                                        <p:cTn id="34" dur="1" fill="hold">
                                          <p:stCondLst>
                                            <p:cond delay="4999"/>
                                          </p:stCondLst>
                                        </p:cTn>
                                        <p:tgtEl>
                                          <p:spTgt spid="13"/>
                                        </p:tgtEl>
                                        <p:attrNameLst>
                                          <p:attrName>style.visibility</p:attrName>
                                        </p:attrNameLst>
                                      </p:cBhvr>
                                      <p:to>
                                        <p:strVal val="hidden"/>
                                      </p:to>
                                    </p:set>
                                  </p:childTnLst>
                                </p:cTn>
                              </p:par>
                              <p:par>
                                <p:cTn id="35" presetID="3" presetClass="exit" presetSubtype="10" fill="hold" grpId="0" nodeType="withEffect">
                                  <p:stCondLst>
                                    <p:cond delay="0"/>
                                  </p:stCondLst>
                                  <p:childTnLst>
                                    <p:animEffect transition="out" filter="blinds(horizontal)">
                                      <p:cBhvr>
                                        <p:cTn id="36" dur="5000"/>
                                        <p:tgtEl>
                                          <p:spTgt spid="14"/>
                                        </p:tgtEl>
                                      </p:cBhvr>
                                    </p:animEffect>
                                    <p:set>
                                      <p:cBhvr>
                                        <p:cTn id="37" dur="1" fill="hold">
                                          <p:stCondLst>
                                            <p:cond delay="4999"/>
                                          </p:stCondLst>
                                        </p:cTn>
                                        <p:tgtEl>
                                          <p:spTgt spid="14"/>
                                        </p:tgtEl>
                                        <p:attrNameLst>
                                          <p:attrName>style.visibility</p:attrName>
                                        </p:attrNameLst>
                                      </p:cBhvr>
                                      <p:to>
                                        <p:strVal val="hidden"/>
                                      </p:to>
                                    </p:set>
                                  </p:childTnLst>
                                </p:cTn>
                              </p:par>
                              <p:par>
                                <p:cTn id="38" presetID="3" presetClass="exit" presetSubtype="10" fill="hold" grpId="0" nodeType="withEffect">
                                  <p:stCondLst>
                                    <p:cond delay="0"/>
                                  </p:stCondLst>
                                  <p:childTnLst>
                                    <p:animEffect transition="out" filter="blinds(horizontal)">
                                      <p:cBhvr>
                                        <p:cTn id="39" dur="5000"/>
                                        <p:tgtEl>
                                          <p:spTgt spid="15"/>
                                        </p:tgtEl>
                                      </p:cBhvr>
                                    </p:animEffect>
                                    <p:set>
                                      <p:cBhvr>
                                        <p:cTn id="40" dur="1" fill="hold">
                                          <p:stCondLst>
                                            <p:cond delay="4999"/>
                                          </p:stCondLst>
                                        </p:cTn>
                                        <p:tgtEl>
                                          <p:spTgt spid="15"/>
                                        </p:tgtEl>
                                        <p:attrNameLst>
                                          <p:attrName>style.visibility</p:attrName>
                                        </p:attrNameLst>
                                      </p:cBhvr>
                                      <p:to>
                                        <p:strVal val="hidden"/>
                                      </p:to>
                                    </p:set>
                                  </p:childTnLst>
                                </p:cTn>
                              </p:par>
                              <p:par>
                                <p:cTn id="41" presetID="23" presetClass="entr" presetSubtype="288" fill="hold" nodeType="withEffect">
                                  <p:stCondLst>
                                    <p:cond delay="0"/>
                                  </p:stCondLst>
                                  <p:childTnLst>
                                    <p:set>
                                      <p:cBhvr>
                                        <p:cTn id="42" dur="1" fill="hold">
                                          <p:stCondLst>
                                            <p:cond delay="0"/>
                                          </p:stCondLst>
                                        </p:cTn>
                                        <p:tgtEl>
                                          <p:spTgt spid="2"/>
                                        </p:tgtEl>
                                        <p:attrNameLst>
                                          <p:attrName>style.visibility</p:attrName>
                                        </p:attrNameLst>
                                      </p:cBhvr>
                                      <p:to>
                                        <p:strVal val="visible"/>
                                      </p:to>
                                    </p:set>
                                    <p:anim calcmode="lin" valueType="num">
                                      <p:cBhvr>
                                        <p:cTn id="43" dur="5000" fill="hold"/>
                                        <p:tgtEl>
                                          <p:spTgt spid="2"/>
                                        </p:tgtEl>
                                        <p:attrNameLst>
                                          <p:attrName>ppt_w</p:attrName>
                                        </p:attrNameLst>
                                      </p:cBhvr>
                                      <p:tavLst>
                                        <p:tav tm="0">
                                          <p:val>
                                            <p:strVal val="4/3*#ppt_w"/>
                                          </p:val>
                                        </p:tav>
                                        <p:tav tm="100000">
                                          <p:val>
                                            <p:strVal val="#ppt_w"/>
                                          </p:val>
                                        </p:tav>
                                      </p:tavLst>
                                    </p:anim>
                                    <p:anim calcmode="lin" valueType="num">
                                      <p:cBhvr>
                                        <p:cTn id="44" dur="5000" fill="hold"/>
                                        <p:tgtEl>
                                          <p:spTgt spid="2"/>
                                        </p:tgtEl>
                                        <p:attrNameLst>
                                          <p:attrName>ppt_h</p:attrName>
                                        </p:attrNameLst>
                                      </p:cBhvr>
                                      <p:tavLst>
                                        <p:tav tm="0">
                                          <p:val>
                                            <p:strVal val="4/3*#ppt_h"/>
                                          </p:val>
                                        </p:tav>
                                        <p:tav tm="100000">
                                          <p:val>
                                            <p:strVal val="#ppt_h"/>
                                          </p:val>
                                        </p:tav>
                                      </p:tavLst>
                                    </p:anim>
                                  </p:childTnLst>
                                </p:cTn>
                              </p:par>
                              <p:par>
                                <p:cTn id="45" presetID="10" presetClass="entr" presetSubtype="0" fill="hold" nodeType="withEffect">
                                  <p:stCondLst>
                                    <p:cond delay="0"/>
                                  </p:stCondLst>
                                  <p:childTnLst>
                                    <p:set>
                                      <p:cBhvr>
                                        <p:cTn id="46" dur="1" fill="hold">
                                          <p:stCondLst>
                                            <p:cond delay="0"/>
                                          </p:stCondLst>
                                        </p:cTn>
                                        <p:tgtEl>
                                          <p:spTgt spid="2"/>
                                        </p:tgtEl>
                                        <p:attrNameLst>
                                          <p:attrName>style.visibility</p:attrName>
                                        </p:attrNameLst>
                                      </p:cBhvr>
                                      <p:to>
                                        <p:strVal val="visible"/>
                                      </p:to>
                                    </p:set>
                                    <p:animEffect transition="in" filter="fade">
                                      <p:cBhvr>
                                        <p:cTn id="47" dur="5000"/>
                                        <p:tgtEl>
                                          <p:spTgt spid="2"/>
                                        </p:tgtEl>
                                      </p:cBhvr>
                                    </p:animEffect>
                                  </p:childTnLst>
                                </p:cTn>
                              </p:par>
                            </p:childTnLst>
                          </p:cTn>
                        </p:par>
                        <p:par>
                          <p:cTn id="48" fill="hold">
                            <p:stCondLst>
                              <p:cond delay="5000"/>
                            </p:stCondLst>
                            <p:childTnLst>
                              <p:par>
                                <p:cTn id="49" presetID="40" presetClass="entr" presetSubtype="0" fill="hold" grpId="0" nodeType="afterEffect">
                                  <p:stCondLst>
                                    <p:cond delay="0"/>
                                  </p:stCondLst>
                                  <p:iterate type="lt">
                                    <p:tmPct val="10000"/>
                                  </p:iterate>
                                  <p:childTnLst>
                                    <p:set>
                                      <p:cBhvr>
                                        <p:cTn id="50" dur="1" fill="hold">
                                          <p:stCondLst>
                                            <p:cond delay="0"/>
                                          </p:stCondLst>
                                        </p:cTn>
                                        <p:tgtEl>
                                          <p:spTgt spid="16"/>
                                        </p:tgtEl>
                                        <p:attrNameLst>
                                          <p:attrName>style.visibility</p:attrName>
                                        </p:attrNameLst>
                                      </p:cBhvr>
                                      <p:to>
                                        <p:strVal val="visible"/>
                                      </p:to>
                                    </p:set>
                                    <p:animEffect transition="in" filter="fade">
                                      <p:cBhvr>
                                        <p:cTn id="51" dur="1000"/>
                                        <p:tgtEl>
                                          <p:spTgt spid="16"/>
                                        </p:tgtEl>
                                      </p:cBhvr>
                                    </p:animEffect>
                                    <p:anim calcmode="lin" valueType="num">
                                      <p:cBhvr>
                                        <p:cTn id="52" dur="1000" fill="hold"/>
                                        <p:tgtEl>
                                          <p:spTgt spid="16"/>
                                        </p:tgtEl>
                                        <p:attrNameLst>
                                          <p:attrName>ppt_x</p:attrName>
                                        </p:attrNameLst>
                                      </p:cBhvr>
                                      <p:tavLst>
                                        <p:tav tm="0">
                                          <p:val>
                                            <p:strVal val="#ppt_x-.1"/>
                                          </p:val>
                                        </p:tav>
                                        <p:tav tm="100000">
                                          <p:val>
                                            <p:strVal val="#ppt_x"/>
                                          </p:val>
                                        </p:tav>
                                      </p:tavLst>
                                    </p:anim>
                                    <p:anim calcmode="lin" valueType="num">
                                      <p:cBhvr>
                                        <p:cTn id="53" dur="10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p:bldLst>
  </p:timing>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33794" name="1 Imagen" descr="Diapositiva31"/>
          <p:cNvPicPr>
            <a:picLocks noGrp="1" noChangeAspect="1"/>
          </p:cNvPicPr>
          <p:nvPr isPhoto="1"/>
        </p:nvPicPr>
        <p:blipFill>
          <a:blip r:embed="rId2" cstate="print"/>
          <a:stretch>
            <a:fillRect/>
          </a:stretch>
        </p:blipFill>
        <p:spPr bwMode="auto">
          <a:xfrm>
            <a:off x="0" y="1"/>
            <a:ext cx="9144000" cy="5715000"/>
          </a:xfrm>
          <a:prstGeom prst="rect">
            <a:avLst/>
          </a:prstGeom>
          <a:noFill/>
          <a:ln w="9525">
            <a:noFill/>
            <a:miter lim="800000"/>
            <a:headEnd/>
            <a:tailEnd/>
          </a:ln>
        </p:spPr>
      </p:pic>
      <p:sp>
        <p:nvSpPr>
          <p:cNvPr id="5" name="4 Rectángulo"/>
          <p:cNvSpPr/>
          <p:nvPr/>
        </p:nvSpPr>
        <p:spPr>
          <a:xfrm>
            <a:off x="0" y="-166836"/>
            <a:ext cx="2195736" cy="604867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91432" tIns="45716" rIns="91432" bIns="45716" anchor="ctr"/>
          <a:lstStyle/>
          <a:p>
            <a:pPr algn="ctr" defTabSz="912813"/>
            <a:endParaRPr lang="es-ES_tradnl">
              <a:solidFill>
                <a:srgbClr val="FFFFFF"/>
              </a:solidFill>
              <a:cs typeface="Arial" charset="0"/>
            </a:endParaRPr>
          </a:p>
        </p:txBody>
      </p:sp>
      <p:sp>
        <p:nvSpPr>
          <p:cNvPr id="6" name="5 Triángulo isósceles"/>
          <p:cNvSpPr/>
          <p:nvPr/>
        </p:nvSpPr>
        <p:spPr>
          <a:xfrm flipH="1">
            <a:off x="2160588" y="2425452"/>
            <a:ext cx="4964112" cy="3456384"/>
          </a:xfrm>
          <a:prstGeom prst="triangle">
            <a:avLst>
              <a:gd name="adj" fmla="val 47634"/>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91432" tIns="45716" rIns="91432" bIns="45716" anchor="ctr"/>
          <a:lstStyle/>
          <a:p>
            <a:pPr algn="ctr" defTabSz="912813"/>
            <a:endParaRPr lang="es-ES_tradnl">
              <a:solidFill>
                <a:srgbClr val="FFFFFF"/>
              </a:solidFill>
              <a:cs typeface="Arial" charset="0"/>
            </a:endParaRPr>
          </a:p>
        </p:txBody>
      </p:sp>
      <p:sp>
        <p:nvSpPr>
          <p:cNvPr id="7" name="6 Triángulo isósceles"/>
          <p:cNvSpPr/>
          <p:nvPr/>
        </p:nvSpPr>
        <p:spPr>
          <a:xfrm flipV="1">
            <a:off x="2136775" y="-166836"/>
            <a:ext cx="4970463" cy="3165624"/>
          </a:xfrm>
          <a:prstGeom prst="triangle">
            <a:avLst>
              <a:gd name="adj" fmla="val 49267"/>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91432" tIns="45716" rIns="91432" bIns="45716" anchor="ctr"/>
          <a:lstStyle/>
          <a:p>
            <a:pPr algn="ctr" defTabSz="912813"/>
            <a:endParaRPr lang="es-ES_tradnl">
              <a:solidFill>
                <a:srgbClr val="FFFFFF"/>
              </a:solidFill>
              <a:cs typeface="Arial" charset="0"/>
            </a:endParaRPr>
          </a:p>
        </p:txBody>
      </p:sp>
      <p:sp>
        <p:nvSpPr>
          <p:cNvPr id="8" name="7 Triángulo isósceles"/>
          <p:cNvSpPr/>
          <p:nvPr/>
        </p:nvSpPr>
        <p:spPr>
          <a:xfrm rot="16200000">
            <a:off x="2800996" y="1586704"/>
            <a:ext cx="6048674" cy="2541587"/>
          </a:xfrm>
          <a:prstGeom prst="triangle">
            <a:avLst>
              <a:gd name="adj" fmla="val 50418"/>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91432" tIns="45716" rIns="91432" bIns="45716" anchor="ctr"/>
          <a:lstStyle/>
          <a:p>
            <a:pPr algn="ctr" defTabSz="912813"/>
            <a:endParaRPr lang="es-ES_tradnl">
              <a:solidFill>
                <a:srgbClr val="FFFFFF"/>
              </a:solidFill>
              <a:cs typeface="Arial" charset="0"/>
            </a:endParaRPr>
          </a:p>
        </p:txBody>
      </p:sp>
      <p:sp>
        <p:nvSpPr>
          <p:cNvPr id="9" name="8 Rectángulo"/>
          <p:cNvSpPr/>
          <p:nvPr/>
        </p:nvSpPr>
        <p:spPr>
          <a:xfrm>
            <a:off x="6948264" y="-166836"/>
            <a:ext cx="2195736" cy="604867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91432" tIns="45716" rIns="91432" bIns="45716" anchor="ctr"/>
          <a:lstStyle/>
          <a:p>
            <a:pPr algn="ctr" defTabSz="912813"/>
            <a:endParaRPr lang="es-ES_tradnl">
              <a:solidFill>
                <a:srgbClr val="FFFFFF"/>
              </a:solidFill>
              <a:cs typeface="Arial" charset="0"/>
            </a:endParaRPr>
          </a:p>
        </p:txBody>
      </p:sp>
      <p:sp>
        <p:nvSpPr>
          <p:cNvPr id="10" name="9 Triángulo isósceles"/>
          <p:cNvSpPr/>
          <p:nvPr/>
        </p:nvSpPr>
        <p:spPr>
          <a:xfrm rot="5400000" flipH="1">
            <a:off x="410220" y="1586706"/>
            <a:ext cx="6048672" cy="2541587"/>
          </a:xfrm>
          <a:prstGeom prst="triangle">
            <a:avLst>
              <a:gd name="adj" fmla="val 49408"/>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91432" tIns="45716" rIns="91432" bIns="45716" anchor="ctr"/>
          <a:lstStyle/>
          <a:p>
            <a:pPr algn="ctr" defTabSz="912813"/>
            <a:endParaRPr lang="es-ES_tradnl">
              <a:solidFill>
                <a:srgbClr val="FFFFFF"/>
              </a:solidFill>
              <a:cs typeface="Arial" charset="0"/>
            </a:endParaRPr>
          </a:p>
        </p:txBody>
      </p:sp>
      <p:sp>
        <p:nvSpPr>
          <p:cNvPr id="11" name="10 CuadroTexto"/>
          <p:cNvSpPr txBox="1"/>
          <p:nvPr/>
        </p:nvSpPr>
        <p:spPr>
          <a:xfrm>
            <a:off x="467544" y="4585692"/>
            <a:ext cx="820891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Cerro de los Ángeles es un complejo religioso situado diez kilómetros al sur de Madrid, sobre la meseta de un otero considerado centro geográfico de la Península Ibérica, aunque sin base científica que lo ratifique.</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8000">
        <p14:ripple dir="lu"/>
      </p:transition>
    </mc:Choice>
    <mc:Fallback xmlns="">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xit" presetSubtype="1" fill="hold" grpId="0" nodeType="withEffect">
                                  <p:stCondLst>
                                    <p:cond delay="0"/>
                                  </p:stCondLst>
                                  <p:childTnLst>
                                    <p:animEffect transition="out" filter="wheel(1)">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21" presetClass="exit" presetSubtype="1" fill="hold" grpId="0" nodeType="withEffect">
                                  <p:stCondLst>
                                    <p:cond delay="0"/>
                                  </p:stCondLst>
                                  <p:childTnLst>
                                    <p:animEffect transition="out" filter="wheel(1)">
                                      <p:cBhvr>
                                        <p:cTn id="9" dur="5000"/>
                                        <p:tgtEl>
                                          <p:spTgt spid="9"/>
                                        </p:tgtEl>
                                      </p:cBhvr>
                                    </p:animEffect>
                                    <p:set>
                                      <p:cBhvr>
                                        <p:cTn id="10" dur="1" fill="hold">
                                          <p:stCondLst>
                                            <p:cond delay="4999"/>
                                          </p:stCondLst>
                                        </p:cTn>
                                        <p:tgtEl>
                                          <p:spTgt spid="9"/>
                                        </p:tgtEl>
                                        <p:attrNameLst>
                                          <p:attrName>style.visibility</p:attrName>
                                        </p:attrNameLst>
                                      </p:cBhvr>
                                      <p:to>
                                        <p:strVal val="hidden"/>
                                      </p:to>
                                    </p:set>
                                  </p:childTnLst>
                                </p:cTn>
                              </p:par>
                              <p:par>
                                <p:cTn id="11" presetID="17" presetClass="exit" presetSubtype="1" fill="hold" grpId="0" nodeType="withEffect">
                                  <p:stCondLst>
                                    <p:cond delay="0"/>
                                  </p:stCondLst>
                                  <p:childTnLst>
                                    <p:anim calcmode="lin" valueType="num">
                                      <p:cBhvr>
                                        <p:cTn id="12" dur="5000"/>
                                        <p:tgtEl>
                                          <p:spTgt spid="7"/>
                                        </p:tgtEl>
                                        <p:attrNameLst>
                                          <p:attrName>ppt_x</p:attrName>
                                        </p:attrNameLst>
                                      </p:cBhvr>
                                      <p:tavLst>
                                        <p:tav tm="0">
                                          <p:val>
                                            <p:strVal val="ppt_x"/>
                                          </p:val>
                                        </p:tav>
                                        <p:tav tm="100000">
                                          <p:val>
                                            <p:strVal val="ppt_x"/>
                                          </p:val>
                                        </p:tav>
                                      </p:tavLst>
                                    </p:anim>
                                    <p:anim calcmode="lin" valueType="num">
                                      <p:cBhvr>
                                        <p:cTn id="13" dur="5000"/>
                                        <p:tgtEl>
                                          <p:spTgt spid="7"/>
                                        </p:tgtEl>
                                        <p:attrNameLst>
                                          <p:attrName>ppt_y</p:attrName>
                                        </p:attrNameLst>
                                      </p:cBhvr>
                                      <p:tavLst>
                                        <p:tav tm="0">
                                          <p:val>
                                            <p:strVal val="ppt_y"/>
                                          </p:val>
                                        </p:tav>
                                        <p:tav tm="100000">
                                          <p:val>
                                            <p:strVal val="ppt_y-ppt_h/2"/>
                                          </p:val>
                                        </p:tav>
                                      </p:tavLst>
                                    </p:anim>
                                    <p:anim calcmode="lin" valueType="num">
                                      <p:cBhvr>
                                        <p:cTn id="14" dur="5000"/>
                                        <p:tgtEl>
                                          <p:spTgt spid="7"/>
                                        </p:tgtEl>
                                        <p:attrNameLst>
                                          <p:attrName>ppt_w</p:attrName>
                                        </p:attrNameLst>
                                      </p:cBhvr>
                                      <p:tavLst>
                                        <p:tav tm="0">
                                          <p:val>
                                            <p:strVal val="ppt_w"/>
                                          </p:val>
                                        </p:tav>
                                        <p:tav tm="100000">
                                          <p:val>
                                            <p:strVal val="ppt_w"/>
                                          </p:val>
                                        </p:tav>
                                      </p:tavLst>
                                    </p:anim>
                                    <p:anim calcmode="lin" valueType="num">
                                      <p:cBhvr>
                                        <p:cTn id="15" dur="5000"/>
                                        <p:tgtEl>
                                          <p:spTgt spid="7"/>
                                        </p:tgtEl>
                                        <p:attrNameLst>
                                          <p:attrName>ppt_h</p:attrName>
                                        </p:attrNameLst>
                                      </p:cBhvr>
                                      <p:tavLst>
                                        <p:tav tm="0">
                                          <p:val>
                                            <p:strVal val="ppt_h"/>
                                          </p:val>
                                        </p:tav>
                                        <p:tav tm="100000">
                                          <p:val>
                                            <p:fltVal val="0"/>
                                          </p:val>
                                        </p:tav>
                                      </p:tavLst>
                                    </p:anim>
                                    <p:set>
                                      <p:cBhvr>
                                        <p:cTn id="16" dur="1" fill="hold">
                                          <p:stCondLst>
                                            <p:cond delay="4999"/>
                                          </p:stCondLst>
                                        </p:cTn>
                                        <p:tgtEl>
                                          <p:spTgt spid="7"/>
                                        </p:tgtEl>
                                        <p:attrNameLst>
                                          <p:attrName>style.visibility</p:attrName>
                                        </p:attrNameLst>
                                      </p:cBhvr>
                                      <p:to>
                                        <p:strVal val="hidden"/>
                                      </p:to>
                                    </p:set>
                                  </p:childTnLst>
                                </p:cTn>
                              </p:par>
                              <p:par>
                                <p:cTn id="17" presetID="17" presetClass="exit" presetSubtype="8" fill="hold" grpId="0" nodeType="withEffect">
                                  <p:stCondLst>
                                    <p:cond delay="0"/>
                                  </p:stCondLst>
                                  <p:childTnLst>
                                    <p:anim calcmode="lin" valueType="num">
                                      <p:cBhvr>
                                        <p:cTn id="18" dur="5000"/>
                                        <p:tgtEl>
                                          <p:spTgt spid="10"/>
                                        </p:tgtEl>
                                        <p:attrNameLst>
                                          <p:attrName>ppt_x</p:attrName>
                                        </p:attrNameLst>
                                      </p:cBhvr>
                                      <p:tavLst>
                                        <p:tav tm="0">
                                          <p:val>
                                            <p:strVal val="ppt_x"/>
                                          </p:val>
                                        </p:tav>
                                        <p:tav tm="100000">
                                          <p:val>
                                            <p:strVal val="ppt_x-ppt_w/2"/>
                                          </p:val>
                                        </p:tav>
                                      </p:tavLst>
                                    </p:anim>
                                    <p:anim calcmode="lin" valueType="num">
                                      <p:cBhvr>
                                        <p:cTn id="19" dur="5000"/>
                                        <p:tgtEl>
                                          <p:spTgt spid="10"/>
                                        </p:tgtEl>
                                        <p:attrNameLst>
                                          <p:attrName>ppt_y</p:attrName>
                                        </p:attrNameLst>
                                      </p:cBhvr>
                                      <p:tavLst>
                                        <p:tav tm="0">
                                          <p:val>
                                            <p:strVal val="ppt_y"/>
                                          </p:val>
                                        </p:tav>
                                        <p:tav tm="100000">
                                          <p:val>
                                            <p:strVal val="ppt_y"/>
                                          </p:val>
                                        </p:tav>
                                      </p:tavLst>
                                    </p:anim>
                                    <p:anim calcmode="lin" valueType="num">
                                      <p:cBhvr>
                                        <p:cTn id="20" dur="5000"/>
                                        <p:tgtEl>
                                          <p:spTgt spid="10"/>
                                        </p:tgtEl>
                                        <p:attrNameLst>
                                          <p:attrName>ppt_w</p:attrName>
                                        </p:attrNameLst>
                                      </p:cBhvr>
                                      <p:tavLst>
                                        <p:tav tm="0">
                                          <p:val>
                                            <p:strVal val="ppt_w"/>
                                          </p:val>
                                        </p:tav>
                                        <p:tav tm="100000">
                                          <p:val>
                                            <p:fltVal val="0"/>
                                          </p:val>
                                        </p:tav>
                                      </p:tavLst>
                                    </p:anim>
                                    <p:anim calcmode="lin" valueType="num">
                                      <p:cBhvr>
                                        <p:cTn id="21" dur="5000"/>
                                        <p:tgtEl>
                                          <p:spTgt spid="10"/>
                                        </p:tgtEl>
                                        <p:attrNameLst>
                                          <p:attrName>ppt_h</p:attrName>
                                        </p:attrNameLst>
                                      </p:cBhvr>
                                      <p:tavLst>
                                        <p:tav tm="0">
                                          <p:val>
                                            <p:strVal val="ppt_h"/>
                                          </p:val>
                                        </p:tav>
                                        <p:tav tm="100000">
                                          <p:val>
                                            <p:strVal val="ppt_h"/>
                                          </p:val>
                                        </p:tav>
                                      </p:tavLst>
                                    </p:anim>
                                    <p:set>
                                      <p:cBhvr>
                                        <p:cTn id="22" dur="1" fill="hold">
                                          <p:stCondLst>
                                            <p:cond delay="4999"/>
                                          </p:stCondLst>
                                        </p:cTn>
                                        <p:tgtEl>
                                          <p:spTgt spid="10"/>
                                        </p:tgtEl>
                                        <p:attrNameLst>
                                          <p:attrName>style.visibility</p:attrName>
                                        </p:attrNameLst>
                                      </p:cBhvr>
                                      <p:to>
                                        <p:strVal val="hidden"/>
                                      </p:to>
                                    </p:set>
                                  </p:childTnLst>
                                </p:cTn>
                              </p:par>
                              <p:par>
                                <p:cTn id="23" presetID="17" presetClass="exit" presetSubtype="4" fill="hold" grpId="0" nodeType="withEffect">
                                  <p:stCondLst>
                                    <p:cond delay="0"/>
                                  </p:stCondLst>
                                  <p:childTnLst>
                                    <p:anim calcmode="lin" valueType="num">
                                      <p:cBhvr>
                                        <p:cTn id="24" dur="5000"/>
                                        <p:tgtEl>
                                          <p:spTgt spid="6"/>
                                        </p:tgtEl>
                                        <p:attrNameLst>
                                          <p:attrName>ppt_x</p:attrName>
                                        </p:attrNameLst>
                                      </p:cBhvr>
                                      <p:tavLst>
                                        <p:tav tm="0">
                                          <p:val>
                                            <p:strVal val="ppt_x"/>
                                          </p:val>
                                        </p:tav>
                                        <p:tav tm="100000">
                                          <p:val>
                                            <p:strVal val="ppt_x"/>
                                          </p:val>
                                        </p:tav>
                                      </p:tavLst>
                                    </p:anim>
                                    <p:anim calcmode="lin" valueType="num">
                                      <p:cBhvr>
                                        <p:cTn id="25" dur="5000"/>
                                        <p:tgtEl>
                                          <p:spTgt spid="6"/>
                                        </p:tgtEl>
                                        <p:attrNameLst>
                                          <p:attrName>ppt_y</p:attrName>
                                        </p:attrNameLst>
                                      </p:cBhvr>
                                      <p:tavLst>
                                        <p:tav tm="0">
                                          <p:val>
                                            <p:strVal val="ppt_y"/>
                                          </p:val>
                                        </p:tav>
                                        <p:tav tm="100000">
                                          <p:val>
                                            <p:strVal val="ppt_y+ppt_h/2"/>
                                          </p:val>
                                        </p:tav>
                                      </p:tavLst>
                                    </p:anim>
                                    <p:anim calcmode="lin" valueType="num">
                                      <p:cBhvr>
                                        <p:cTn id="26" dur="5000"/>
                                        <p:tgtEl>
                                          <p:spTgt spid="6"/>
                                        </p:tgtEl>
                                        <p:attrNameLst>
                                          <p:attrName>ppt_w</p:attrName>
                                        </p:attrNameLst>
                                      </p:cBhvr>
                                      <p:tavLst>
                                        <p:tav tm="0">
                                          <p:val>
                                            <p:strVal val="ppt_w"/>
                                          </p:val>
                                        </p:tav>
                                        <p:tav tm="100000">
                                          <p:val>
                                            <p:strVal val="ppt_w"/>
                                          </p:val>
                                        </p:tav>
                                      </p:tavLst>
                                    </p:anim>
                                    <p:anim calcmode="lin" valueType="num">
                                      <p:cBhvr>
                                        <p:cTn id="27" dur="5000"/>
                                        <p:tgtEl>
                                          <p:spTgt spid="6"/>
                                        </p:tgtEl>
                                        <p:attrNameLst>
                                          <p:attrName>ppt_h</p:attrName>
                                        </p:attrNameLst>
                                      </p:cBhvr>
                                      <p:tavLst>
                                        <p:tav tm="0">
                                          <p:val>
                                            <p:strVal val="ppt_h"/>
                                          </p:val>
                                        </p:tav>
                                        <p:tav tm="100000">
                                          <p:val>
                                            <p:fltVal val="0"/>
                                          </p:val>
                                        </p:tav>
                                      </p:tavLst>
                                    </p:anim>
                                    <p:set>
                                      <p:cBhvr>
                                        <p:cTn id="28" dur="1" fill="hold">
                                          <p:stCondLst>
                                            <p:cond delay="4999"/>
                                          </p:stCondLst>
                                        </p:cTn>
                                        <p:tgtEl>
                                          <p:spTgt spid="6"/>
                                        </p:tgtEl>
                                        <p:attrNameLst>
                                          <p:attrName>style.visibility</p:attrName>
                                        </p:attrNameLst>
                                      </p:cBhvr>
                                      <p:to>
                                        <p:strVal val="hidden"/>
                                      </p:to>
                                    </p:set>
                                  </p:childTnLst>
                                </p:cTn>
                              </p:par>
                              <p:par>
                                <p:cTn id="29" presetID="17" presetClass="exit" presetSubtype="2" fill="hold" grpId="0" nodeType="withEffect">
                                  <p:stCondLst>
                                    <p:cond delay="0"/>
                                  </p:stCondLst>
                                  <p:childTnLst>
                                    <p:anim calcmode="lin" valueType="num">
                                      <p:cBhvr>
                                        <p:cTn id="30" dur="5000"/>
                                        <p:tgtEl>
                                          <p:spTgt spid="8"/>
                                        </p:tgtEl>
                                        <p:attrNameLst>
                                          <p:attrName>ppt_x</p:attrName>
                                        </p:attrNameLst>
                                      </p:cBhvr>
                                      <p:tavLst>
                                        <p:tav tm="0">
                                          <p:val>
                                            <p:strVal val="ppt_x"/>
                                          </p:val>
                                        </p:tav>
                                        <p:tav tm="100000">
                                          <p:val>
                                            <p:strVal val="ppt_x+ppt_w/2"/>
                                          </p:val>
                                        </p:tav>
                                      </p:tavLst>
                                    </p:anim>
                                    <p:anim calcmode="lin" valueType="num">
                                      <p:cBhvr>
                                        <p:cTn id="31" dur="5000"/>
                                        <p:tgtEl>
                                          <p:spTgt spid="8"/>
                                        </p:tgtEl>
                                        <p:attrNameLst>
                                          <p:attrName>ppt_y</p:attrName>
                                        </p:attrNameLst>
                                      </p:cBhvr>
                                      <p:tavLst>
                                        <p:tav tm="0">
                                          <p:val>
                                            <p:strVal val="ppt_y"/>
                                          </p:val>
                                        </p:tav>
                                        <p:tav tm="100000">
                                          <p:val>
                                            <p:strVal val="ppt_y"/>
                                          </p:val>
                                        </p:tav>
                                      </p:tavLst>
                                    </p:anim>
                                    <p:anim calcmode="lin" valueType="num">
                                      <p:cBhvr>
                                        <p:cTn id="32" dur="5000"/>
                                        <p:tgtEl>
                                          <p:spTgt spid="8"/>
                                        </p:tgtEl>
                                        <p:attrNameLst>
                                          <p:attrName>ppt_w</p:attrName>
                                        </p:attrNameLst>
                                      </p:cBhvr>
                                      <p:tavLst>
                                        <p:tav tm="0">
                                          <p:val>
                                            <p:strVal val="ppt_w"/>
                                          </p:val>
                                        </p:tav>
                                        <p:tav tm="100000">
                                          <p:val>
                                            <p:fltVal val="0"/>
                                          </p:val>
                                        </p:tav>
                                      </p:tavLst>
                                    </p:anim>
                                    <p:anim calcmode="lin" valueType="num">
                                      <p:cBhvr>
                                        <p:cTn id="33" dur="5000"/>
                                        <p:tgtEl>
                                          <p:spTgt spid="8"/>
                                        </p:tgtEl>
                                        <p:attrNameLst>
                                          <p:attrName>ppt_h</p:attrName>
                                        </p:attrNameLst>
                                      </p:cBhvr>
                                      <p:tavLst>
                                        <p:tav tm="0">
                                          <p:val>
                                            <p:strVal val="ppt_h"/>
                                          </p:val>
                                        </p:tav>
                                        <p:tav tm="100000">
                                          <p:val>
                                            <p:strVal val="ppt_h"/>
                                          </p:val>
                                        </p:tav>
                                      </p:tavLst>
                                    </p:anim>
                                    <p:set>
                                      <p:cBhvr>
                                        <p:cTn id="34" dur="1" fill="hold">
                                          <p:stCondLst>
                                            <p:cond delay="4999"/>
                                          </p:stCondLst>
                                        </p:cTn>
                                        <p:tgtEl>
                                          <p:spTgt spid="8"/>
                                        </p:tgtEl>
                                        <p:attrNameLst>
                                          <p:attrName>style.visibility</p:attrName>
                                        </p:attrNameLst>
                                      </p:cBhvr>
                                      <p:to>
                                        <p:strVal val="hidden"/>
                                      </p:to>
                                    </p:set>
                                  </p:childTnLst>
                                </p:cTn>
                              </p:par>
                              <p:par>
                                <p:cTn id="35" presetID="23" presetClass="entr" presetSubtype="288" fill="hold" nodeType="withEffect">
                                  <p:stCondLst>
                                    <p:cond delay="0"/>
                                  </p:stCondLst>
                                  <p:childTnLst>
                                    <p:set>
                                      <p:cBhvr>
                                        <p:cTn id="36" dur="1" fill="hold">
                                          <p:stCondLst>
                                            <p:cond delay="0"/>
                                          </p:stCondLst>
                                        </p:cTn>
                                        <p:tgtEl>
                                          <p:spTgt spid="33794"/>
                                        </p:tgtEl>
                                        <p:attrNameLst>
                                          <p:attrName>style.visibility</p:attrName>
                                        </p:attrNameLst>
                                      </p:cBhvr>
                                      <p:to>
                                        <p:strVal val="visible"/>
                                      </p:to>
                                    </p:set>
                                    <p:anim calcmode="lin" valueType="num">
                                      <p:cBhvr>
                                        <p:cTn id="37" dur="5000" fill="hold"/>
                                        <p:tgtEl>
                                          <p:spTgt spid="33794"/>
                                        </p:tgtEl>
                                        <p:attrNameLst>
                                          <p:attrName>ppt_w</p:attrName>
                                        </p:attrNameLst>
                                      </p:cBhvr>
                                      <p:tavLst>
                                        <p:tav tm="0">
                                          <p:val>
                                            <p:strVal val="4/3*#ppt_w"/>
                                          </p:val>
                                        </p:tav>
                                        <p:tav tm="100000">
                                          <p:val>
                                            <p:strVal val="#ppt_w"/>
                                          </p:val>
                                        </p:tav>
                                      </p:tavLst>
                                    </p:anim>
                                    <p:anim calcmode="lin" valueType="num">
                                      <p:cBhvr>
                                        <p:cTn id="38" dur="5000" fill="hold"/>
                                        <p:tgtEl>
                                          <p:spTgt spid="33794"/>
                                        </p:tgtEl>
                                        <p:attrNameLst>
                                          <p:attrName>ppt_h</p:attrName>
                                        </p:attrNameLst>
                                      </p:cBhvr>
                                      <p:tavLst>
                                        <p:tav tm="0">
                                          <p:val>
                                            <p:strVal val="4/3*#ppt_h"/>
                                          </p:val>
                                        </p:tav>
                                        <p:tav tm="100000">
                                          <p:val>
                                            <p:strVal val="#ppt_h"/>
                                          </p:val>
                                        </p:tav>
                                      </p:tavLst>
                                    </p:anim>
                                  </p:childTnLst>
                                </p:cTn>
                              </p:par>
                            </p:childTnLst>
                          </p:cTn>
                        </p:par>
                        <p:par>
                          <p:cTn id="39" fill="hold">
                            <p:stCondLst>
                              <p:cond delay="5000"/>
                            </p:stCondLst>
                            <p:childTnLst>
                              <p:par>
                                <p:cTn id="40" presetID="40" presetClass="entr" presetSubtype="0" fill="hold" grpId="0" nodeType="afterEffect">
                                  <p:stCondLst>
                                    <p:cond delay="0"/>
                                  </p:stCondLst>
                                  <p:iterate type="lt">
                                    <p:tmPct val="10000"/>
                                  </p:iterate>
                                  <p:childTnLst>
                                    <p:set>
                                      <p:cBhvr>
                                        <p:cTn id="41" dur="1" fill="hold">
                                          <p:stCondLst>
                                            <p:cond delay="0"/>
                                          </p:stCondLst>
                                        </p:cTn>
                                        <p:tgtEl>
                                          <p:spTgt spid="11"/>
                                        </p:tgtEl>
                                        <p:attrNameLst>
                                          <p:attrName>style.visibility</p:attrName>
                                        </p:attrNameLst>
                                      </p:cBhvr>
                                      <p:to>
                                        <p:strVal val="visible"/>
                                      </p:to>
                                    </p:set>
                                    <p:animEffect transition="in" filter="fade">
                                      <p:cBhvr>
                                        <p:cTn id="42" dur="1000"/>
                                        <p:tgtEl>
                                          <p:spTgt spid="11"/>
                                        </p:tgtEl>
                                      </p:cBhvr>
                                    </p:animEffect>
                                    <p:anim calcmode="lin" valueType="num">
                                      <p:cBhvr>
                                        <p:cTn id="43" dur="1000" fill="hold"/>
                                        <p:tgtEl>
                                          <p:spTgt spid="11"/>
                                        </p:tgtEl>
                                        <p:attrNameLst>
                                          <p:attrName>ppt_x</p:attrName>
                                        </p:attrNameLst>
                                      </p:cBhvr>
                                      <p:tavLst>
                                        <p:tav tm="0">
                                          <p:val>
                                            <p:strVal val="#ppt_x-.1"/>
                                          </p:val>
                                        </p:tav>
                                        <p:tav tm="100000">
                                          <p:val>
                                            <p:strVal val="#ppt_x"/>
                                          </p:val>
                                        </p:tav>
                                      </p:tavLst>
                                    </p:anim>
                                    <p:anim calcmode="lin" valueType="num">
                                      <p:cBhvr>
                                        <p:cTn id="44" dur="1000" fill="hold"/>
                                        <p:tgtEl>
                                          <p:spTgt spid="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10" grpId="0" animBg="1"/>
      <p:bldP spid="11" grpId="0"/>
    </p:bldLst>
  </p:timing>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1 Imagen" descr="1327613404_242952_10150203835432700_310375597699_6897984_3433271_o.jpg"/>
          <p:cNvPicPr>
            <a:picLocks noGrp="1" noChangeAspect="1"/>
          </p:cNvPicPr>
          <p:nvPr isPhoto="1"/>
        </p:nvPicPr>
        <p:blipFill>
          <a:blip r:embed="rId2" cstate="print"/>
          <a:stretch>
            <a:fillRect/>
          </a:stretch>
        </p:blipFill>
        <p:spPr bwMode="auto">
          <a:xfrm>
            <a:off x="0" y="1"/>
            <a:ext cx="9144000" cy="5723702"/>
          </a:xfrm>
          <a:prstGeom prst="rect">
            <a:avLst/>
          </a:prstGeom>
          <a:solidFill>
            <a:schemeClr val="bg1"/>
          </a:solidFill>
          <a:ln w="9525">
            <a:solidFill>
              <a:schemeClr val="bg1"/>
            </a:solidFill>
            <a:miter lim="800000"/>
            <a:headEnd/>
            <a:tailEnd/>
          </a:ln>
        </p:spPr>
      </p:pic>
      <p:sp>
        <p:nvSpPr>
          <p:cNvPr id="4" name="3 Rectángulo"/>
          <p:cNvSpPr/>
          <p:nvPr/>
        </p:nvSpPr>
        <p:spPr>
          <a:xfrm>
            <a:off x="0" y="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5" name="4 Rectángulo"/>
          <p:cNvSpPr/>
          <p:nvPr/>
        </p:nvSpPr>
        <p:spPr>
          <a:xfrm>
            <a:off x="2286000" y="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ectángulo"/>
          <p:cNvSpPr/>
          <p:nvPr/>
        </p:nvSpPr>
        <p:spPr>
          <a:xfrm>
            <a:off x="4572000" y="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Rectángulo"/>
          <p:cNvSpPr/>
          <p:nvPr/>
        </p:nvSpPr>
        <p:spPr>
          <a:xfrm>
            <a:off x="6858000" y="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Rectángulo"/>
          <p:cNvSpPr/>
          <p:nvPr/>
        </p:nvSpPr>
        <p:spPr>
          <a:xfrm>
            <a:off x="0" y="190500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Rectángulo"/>
          <p:cNvSpPr/>
          <p:nvPr/>
        </p:nvSpPr>
        <p:spPr>
          <a:xfrm>
            <a:off x="2286000" y="190500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Rectángulo"/>
          <p:cNvSpPr/>
          <p:nvPr/>
        </p:nvSpPr>
        <p:spPr>
          <a:xfrm>
            <a:off x="4572000" y="190500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Rectángulo"/>
          <p:cNvSpPr/>
          <p:nvPr/>
        </p:nvSpPr>
        <p:spPr>
          <a:xfrm>
            <a:off x="6858000" y="190500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Rectángulo"/>
          <p:cNvSpPr/>
          <p:nvPr/>
        </p:nvSpPr>
        <p:spPr>
          <a:xfrm>
            <a:off x="0" y="381000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3" name="12 Rectángulo"/>
          <p:cNvSpPr/>
          <p:nvPr/>
        </p:nvSpPr>
        <p:spPr>
          <a:xfrm>
            <a:off x="2286000" y="381000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4" name="13 Rectángulo"/>
          <p:cNvSpPr/>
          <p:nvPr/>
        </p:nvSpPr>
        <p:spPr>
          <a:xfrm>
            <a:off x="4572000" y="381000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5" name="14 Rectángulo"/>
          <p:cNvSpPr/>
          <p:nvPr/>
        </p:nvSpPr>
        <p:spPr>
          <a:xfrm>
            <a:off x="6858000" y="381000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7" name="16 CuadroTexto"/>
          <p:cNvSpPr txBox="1"/>
          <p:nvPr/>
        </p:nvSpPr>
        <p:spPr>
          <a:xfrm>
            <a:off x="395536" y="4369668"/>
            <a:ext cx="8568952"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la cima del cerro, a 666 metros de altura, se yergue un monumento al Sagrado Corazón, inaugurado por Franco en 1966, y las ruinas del monumento primitivo que inauguró el rey Alfonso XIII en 1919 y que los milicianos republicanos dinamitaron en la Guerra Civil.</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1000">
        <p14:ripple/>
      </p:transition>
    </mc:Choice>
    <mc:Fallback xmlns="">
      <p:transition spd="slow" advTm="3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xit" presetSubtype="12" fill="hold" grpId="0" nodeType="withEffect">
                                  <p:stCondLst>
                                    <p:cond delay="0"/>
                                  </p:stCondLst>
                                  <p:childTnLst>
                                    <p:animEffect transition="out" filter="strips(downLeft)">
                                      <p:cBhvr>
                                        <p:cTn id="6" dur="5000"/>
                                        <p:tgtEl>
                                          <p:spTgt spid="4"/>
                                        </p:tgtEl>
                                      </p:cBhvr>
                                    </p:animEffect>
                                    <p:set>
                                      <p:cBhvr>
                                        <p:cTn id="7" dur="1" fill="hold">
                                          <p:stCondLst>
                                            <p:cond delay="4999"/>
                                          </p:stCondLst>
                                        </p:cTn>
                                        <p:tgtEl>
                                          <p:spTgt spid="4"/>
                                        </p:tgtEl>
                                        <p:attrNameLst>
                                          <p:attrName>style.visibility</p:attrName>
                                        </p:attrNameLst>
                                      </p:cBhvr>
                                      <p:to>
                                        <p:strVal val="hidden"/>
                                      </p:to>
                                    </p:set>
                                  </p:childTnLst>
                                </p:cTn>
                              </p:par>
                              <p:par>
                                <p:cTn id="8" presetID="18" presetClass="exit" presetSubtype="12" fill="hold" grpId="0" nodeType="withEffect">
                                  <p:stCondLst>
                                    <p:cond delay="0"/>
                                  </p:stCondLst>
                                  <p:childTnLst>
                                    <p:animEffect transition="out" filter="strips(downLeft)">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18" presetClass="exit" presetSubtype="12" fill="hold" grpId="0" nodeType="withEffect">
                                  <p:stCondLst>
                                    <p:cond delay="0"/>
                                  </p:stCondLst>
                                  <p:childTnLst>
                                    <p:animEffect transition="out" filter="strips(downLeft)">
                                      <p:cBhvr>
                                        <p:cTn id="12" dur="5000"/>
                                        <p:tgtEl>
                                          <p:spTgt spid="6"/>
                                        </p:tgtEl>
                                      </p:cBhvr>
                                    </p:animEffect>
                                    <p:set>
                                      <p:cBhvr>
                                        <p:cTn id="13" dur="1" fill="hold">
                                          <p:stCondLst>
                                            <p:cond delay="4999"/>
                                          </p:stCondLst>
                                        </p:cTn>
                                        <p:tgtEl>
                                          <p:spTgt spid="6"/>
                                        </p:tgtEl>
                                        <p:attrNameLst>
                                          <p:attrName>style.visibility</p:attrName>
                                        </p:attrNameLst>
                                      </p:cBhvr>
                                      <p:to>
                                        <p:strVal val="hidden"/>
                                      </p:to>
                                    </p:set>
                                  </p:childTnLst>
                                </p:cTn>
                              </p:par>
                              <p:par>
                                <p:cTn id="14" presetID="18" presetClass="exit" presetSubtype="12" fill="hold" grpId="0" nodeType="withEffect">
                                  <p:stCondLst>
                                    <p:cond delay="0"/>
                                  </p:stCondLst>
                                  <p:childTnLst>
                                    <p:animEffect transition="out" filter="strips(downLeft)">
                                      <p:cBhvr>
                                        <p:cTn id="15" dur="5000"/>
                                        <p:tgtEl>
                                          <p:spTgt spid="7"/>
                                        </p:tgtEl>
                                      </p:cBhvr>
                                    </p:animEffect>
                                    <p:set>
                                      <p:cBhvr>
                                        <p:cTn id="16" dur="1" fill="hold">
                                          <p:stCondLst>
                                            <p:cond delay="4999"/>
                                          </p:stCondLst>
                                        </p:cTn>
                                        <p:tgtEl>
                                          <p:spTgt spid="7"/>
                                        </p:tgtEl>
                                        <p:attrNameLst>
                                          <p:attrName>style.visibility</p:attrName>
                                        </p:attrNameLst>
                                      </p:cBhvr>
                                      <p:to>
                                        <p:strVal val="hidden"/>
                                      </p:to>
                                    </p:set>
                                  </p:childTnLst>
                                </p:cTn>
                              </p:par>
                              <p:par>
                                <p:cTn id="17" presetID="18" presetClass="exit" presetSubtype="3" fill="hold" grpId="0" nodeType="withEffect">
                                  <p:stCondLst>
                                    <p:cond delay="0"/>
                                  </p:stCondLst>
                                  <p:childTnLst>
                                    <p:animEffect transition="out" filter="strips(upRight)">
                                      <p:cBhvr>
                                        <p:cTn id="18" dur="5000"/>
                                        <p:tgtEl>
                                          <p:spTgt spid="12"/>
                                        </p:tgtEl>
                                      </p:cBhvr>
                                    </p:animEffect>
                                    <p:set>
                                      <p:cBhvr>
                                        <p:cTn id="19" dur="1" fill="hold">
                                          <p:stCondLst>
                                            <p:cond delay="4999"/>
                                          </p:stCondLst>
                                        </p:cTn>
                                        <p:tgtEl>
                                          <p:spTgt spid="12"/>
                                        </p:tgtEl>
                                        <p:attrNameLst>
                                          <p:attrName>style.visibility</p:attrName>
                                        </p:attrNameLst>
                                      </p:cBhvr>
                                      <p:to>
                                        <p:strVal val="hidden"/>
                                      </p:to>
                                    </p:set>
                                  </p:childTnLst>
                                </p:cTn>
                              </p:par>
                              <p:par>
                                <p:cTn id="20" presetID="18" presetClass="exit" presetSubtype="3" fill="hold" grpId="0" nodeType="withEffect">
                                  <p:stCondLst>
                                    <p:cond delay="0"/>
                                  </p:stCondLst>
                                  <p:childTnLst>
                                    <p:animEffect transition="out" filter="strips(upRight)">
                                      <p:cBhvr>
                                        <p:cTn id="21" dur="5000"/>
                                        <p:tgtEl>
                                          <p:spTgt spid="13"/>
                                        </p:tgtEl>
                                      </p:cBhvr>
                                    </p:animEffect>
                                    <p:set>
                                      <p:cBhvr>
                                        <p:cTn id="22" dur="1" fill="hold">
                                          <p:stCondLst>
                                            <p:cond delay="4999"/>
                                          </p:stCondLst>
                                        </p:cTn>
                                        <p:tgtEl>
                                          <p:spTgt spid="13"/>
                                        </p:tgtEl>
                                        <p:attrNameLst>
                                          <p:attrName>style.visibility</p:attrName>
                                        </p:attrNameLst>
                                      </p:cBhvr>
                                      <p:to>
                                        <p:strVal val="hidden"/>
                                      </p:to>
                                    </p:set>
                                  </p:childTnLst>
                                </p:cTn>
                              </p:par>
                              <p:par>
                                <p:cTn id="23" presetID="18" presetClass="exit" presetSubtype="3" fill="hold" grpId="0" nodeType="withEffect">
                                  <p:stCondLst>
                                    <p:cond delay="0"/>
                                  </p:stCondLst>
                                  <p:childTnLst>
                                    <p:animEffect transition="out" filter="strips(upRight)">
                                      <p:cBhvr>
                                        <p:cTn id="24" dur="5000"/>
                                        <p:tgtEl>
                                          <p:spTgt spid="14"/>
                                        </p:tgtEl>
                                      </p:cBhvr>
                                    </p:animEffect>
                                    <p:set>
                                      <p:cBhvr>
                                        <p:cTn id="25" dur="1" fill="hold">
                                          <p:stCondLst>
                                            <p:cond delay="4999"/>
                                          </p:stCondLst>
                                        </p:cTn>
                                        <p:tgtEl>
                                          <p:spTgt spid="14"/>
                                        </p:tgtEl>
                                        <p:attrNameLst>
                                          <p:attrName>style.visibility</p:attrName>
                                        </p:attrNameLst>
                                      </p:cBhvr>
                                      <p:to>
                                        <p:strVal val="hidden"/>
                                      </p:to>
                                    </p:set>
                                  </p:childTnLst>
                                </p:cTn>
                              </p:par>
                              <p:par>
                                <p:cTn id="26" presetID="18" presetClass="exit" presetSubtype="3" fill="hold" grpId="0" nodeType="withEffect">
                                  <p:stCondLst>
                                    <p:cond delay="0"/>
                                  </p:stCondLst>
                                  <p:childTnLst>
                                    <p:animEffect transition="out" filter="strips(upRight)">
                                      <p:cBhvr>
                                        <p:cTn id="27" dur="5000"/>
                                        <p:tgtEl>
                                          <p:spTgt spid="15"/>
                                        </p:tgtEl>
                                      </p:cBhvr>
                                    </p:animEffect>
                                    <p:set>
                                      <p:cBhvr>
                                        <p:cTn id="28" dur="1" fill="hold">
                                          <p:stCondLst>
                                            <p:cond delay="4999"/>
                                          </p:stCondLst>
                                        </p:cTn>
                                        <p:tgtEl>
                                          <p:spTgt spid="15"/>
                                        </p:tgtEl>
                                        <p:attrNameLst>
                                          <p:attrName>style.visibility</p:attrName>
                                        </p:attrNameLst>
                                      </p:cBhvr>
                                      <p:to>
                                        <p:strVal val="hidden"/>
                                      </p:to>
                                    </p:set>
                                  </p:childTnLst>
                                </p:cTn>
                              </p:par>
                              <p:par>
                                <p:cTn id="29" presetID="4" presetClass="exit" presetSubtype="32" fill="hold" grpId="0" nodeType="withEffect">
                                  <p:stCondLst>
                                    <p:cond delay="0"/>
                                  </p:stCondLst>
                                  <p:childTnLst>
                                    <p:animEffect transition="out" filter="box(out)">
                                      <p:cBhvr>
                                        <p:cTn id="30" dur="5000"/>
                                        <p:tgtEl>
                                          <p:spTgt spid="8"/>
                                        </p:tgtEl>
                                      </p:cBhvr>
                                    </p:animEffect>
                                    <p:set>
                                      <p:cBhvr>
                                        <p:cTn id="31" dur="1" fill="hold">
                                          <p:stCondLst>
                                            <p:cond delay="4999"/>
                                          </p:stCondLst>
                                        </p:cTn>
                                        <p:tgtEl>
                                          <p:spTgt spid="8"/>
                                        </p:tgtEl>
                                        <p:attrNameLst>
                                          <p:attrName>style.visibility</p:attrName>
                                        </p:attrNameLst>
                                      </p:cBhvr>
                                      <p:to>
                                        <p:strVal val="hidden"/>
                                      </p:to>
                                    </p:set>
                                  </p:childTnLst>
                                </p:cTn>
                              </p:par>
                              <p:par>
                                <p:cTn id="32" presetID="4" presetClass="exit" presetSubtype="32" fill="hold" grpId="0" nodeType="withEffect">
                                  <p:stCondLst>
                                    <p:cond delay="0"/>
                                  </p:stCondLst>
                                  <p:childTnLst>
                                    <p:animEffect transition="out" filter="box(out)">
                                      <p:cBhvr>
                                        <p:cTn id="33" dur="5000"/>
                                        <p:tgtEl>
                                          <p:spTgt spid="9"/>
                                        </p:tgtEl>
                                      </p:cBhvr>
                                    </p:animEffect>
                                    <p:set>
                                      <p:cBhvr>
                                        <p:cTn id="34" dur="1" fill="hold">
                                          <p:stCondLst>
                                            <p:cond delay="4999"/>
                                          </p:stCondLst>
                                        </p:cTn>
                                        <p:tgtEl>
                                          <p:spTgt spid="9"/>
                                        </p:tgtEl>
                                        <p:attrNameLst>
                                          <p:attrName>style.visibility</p:attrName>
                                        </p:attrNameLst>
                                      </p:cBhvr>
                                      <p:to>
                                        <p:strVal val="hidden"/>
                                      </p:to>
                                    </p:set>
                                  </p:childTnLst>
                                </p:cTn>
                              </p:par>
                              <p:par>
                                <p:cTn id="35" presetID="4" presetClass="exit" presetSubtype="32" fill="hold" grpId="0" nodeType="withEffect">
                                  <p:stCondLst>
                                    <p:cond delay="0"/>
                                  </p:stCondLst>
                                  <p:childTnLst>
                                    <p:animEffect transition="out" filter="box(out)">
                                      <p:cBhvr>
                                        <p:cTn id="36" dur="5000"/>
                                        <p:tgtEl>
                                          <p:spTgt spid="10"/>
                                        </p:tgtEl>
                                      </p:cBhvr>
                                    </p:animEffect>
                                    <p:set>
                                      <p:cBhvr>
                                        <p:cTn id="37" dur="1" fill="hold">
                                          <p:stCondLst>
                                            <p:cond delay="4999"/>
                                          </p:stCondLst>
                                        </p:cTn>
                                        <p:tgtEl>
                                          <p:spTgt spid="10"/>
                                        </p:tgtEl>
                                        <p:attrNameLst>
                                          <p:attrName>style.visibility</p:attrName>
                                        </p:attrNameLst>
                                      </p:cBhvr>
                                      <p:to>
                                        <p:strVal val="hidden"/>
                                      </p:to>
                                    </p:set>
                                  </p:childTnLst>
                                </p:cTn>
                              </p:par>
                              <p:par>
                                <p:cTn id="38" presetID="4" presetClass="exit" presetSubtype="32" fill="hold" grpId="0" nodeType="withEffect">
                                  <p:stCondLst>
                                    <p:cond delay="0"/>
                                  </p:stCondLst>
                                  <p:childTnLst>
                                    <p:animEffect transition="out" filter="box(out)">
                                      <p:cBhvr>
                                        <p:cTn id="39" dur="5000"/>
                                        <p:tgtEl>
                                          <p:spTgt spid="11"/>
                                        </p:tgtEl>
                                      </p:cBhvr>
                                    </p:animEffect>
                                    <p:set>
                                      <p:cBhvr>
                                        <p:cTn id="40" dur="1" fill="hold">
                                          <p:stCondLst>
                                            <p:cond delay="4999"/>
                                          </p:stCondLst>
                                        </p:cTn>
                                        <p:tgtEl>
                                          <p:spTgt spid="11"/>
                                        </p:tgtEl>
                                        <p:attrNameLst>
                                          <p:attrName>style.visibility</p:attrName>
                                        </p:attrNameLst>
                                      </p:cBhvr>
                                      <p:to>
                                        <p:strVal val="hidden"/>
                                      </p:to>
                                    </p:set>
                                  </p:childTnLst>
                                </p:cTn>
                              </p:par>
                              <p:par>
                                <p:cTn id="41" presetID="23" presetClass="entr" presetSubtype="288" fill="hold" nodeType="withEffect">
                                  <p:stCondLst>
                                    <p:cond delay="0"/>
                                  </p:stCondLst>
                                  <p:childTnLst>
                                    <p:set>
                                      <p:cBhvr>
                                        <p:cTn id="42" dur="1" fill="hold">
                                          <p:stCondLst>
                                            <p:cond delay="0"/>
                                          </p:stCondLst>
                                        </p:cTn>
                                        <p:tgtEl>
                                          <p:spTgt spid="2"/>
                                        </p:tgtEl>
                                        <p:attrNameLst>
                                          <p:attrName>style.visibility</p:attrName>
                                        </p:attrNameLst>
                                      </p:cBhvr>
                                      <p:to>
                                        <p:strVal val="visible"/>
                                      </p:to>
                                    </p:set>
                                    <p:anim calcmode="lin" valueType="num">
                                      <p:cBhvr>
                                        <p:cTn id="43" dur="5000" fill="hold"/>
                                        <p:tgtEl>
                                          <p:spTgt spid="2"/>
                                        </p:tgtEl>
                                        <p:attrNameLst>
                                          <p:attrName>ppt_w</p:attrName>
                                        </p:attrNameLst>
                                      </p:cBhvr>
                                      <p:tavLst>
                                        <p:tav tm="0">
                                          <p:val>
                                            <p:strVal val="4/3*#ppt_w"/>
                                          </p:val>
                                        </p:tav>
                                        <p:tav tm="100000">
                                          <p:val>
                                            <p:strVal val="#ppt_w"/>
                                          </p:val>
                                        </p:tav>
                                      </p:tavLst>
                                    </p:anim>
                                    <p:anim calcmode="lin" valueType="num">
                                      <p:cBhvr>
                                        <p:cTn id="44" dur="5000" fill="hold"/>
                                        <p:tgtEl>
                                          <p:spTgt spid="2"/>
                                        </p:tgtEl>
                                        <p:attrNameLst>
                                          <p:attrName>ppt_h</p:attrName>
                                        </p:attrNameLst>
                                      </p:cBhvr>
                                      <p:tavLst>
                                        <p:tav tm="0">
                                          <p:val>
                                            <p:strVal val="4/3*#ppt_h"/>
                                          </p:val>
                                        </p:tav>
                                        <p:tav tm="100000">
                                          <p:val>
                                            <p:strVal val="#ppt_h"/>
                                          </p:val>
                                        </p:tav>
                                      </p:tavLst>
                                    </p:anim>
                                  </p:childTnLst>
                                </p:cTn>
                              </p:par>
                              <p:par>
                                <p:cTn id="45" presetID="3" presetClass="entr" presetSubtype="5" fill="hold" nodeType="withEffect">
                                  <p:stCondLst>
                                    <p:cond delay="0"/>
                                  </p:stCondLst>
                                  <p:childTnLst>
                                    <p:set>
                                      <p:cBhvr>
                                        <p:cTn id="46" dur="1" fill="hold">
                                          <p:stCondLst>
                                            <p:cond delay="0"/>
                                          </p:stCondLst>
                                        </p:cTn>
                                        <p:tgtEl>
                                          <p:spTgt spid="2"/>
                                        </p:tgtEl>
                                        <p:attrNameLst>
                                          <p:attrName>style.visibility</p:attrName>
                                        </p:attrNameLst>
                                      </p:cBhvr>
                                      <p:to>
                                        <p:strVal val="visible"/>
                                      </p:to>
                                    </p:set>
                                    <p:animEffect transition="in" filter="blinds(vertical)">
                                      <p:cBhvr>
                                        <p:cTn id="47" dur="5000"/>
                                        <p:tgtEl>
                                          <p:spTgt spid="2"/>
                                        </p:tgtEl>
                                      </p:cBhvr>
                                    </p:animEffect>
                                  </p:childTnLst>
                                </p:cTn>
                              </p:par>
                            </p:childTnLst>
                          </p:cTn>
                        </p:par>
                        <p:par>
                          <p:cTn id="48" fill="hold">
                            <p:stCondLst>
                              <p:cond delay="5000"/>
                            </p:stCondLst>
                            <p:childTnLst>
                              <p:par>
                                <p:cTn id="49" presetID="40" presetClass="entr" presetSubtype="0" fill="hold" grpId="0" nodeType="afterEffect">
                                  <p:stCondLst>
                                    <p:cond delay="0"/>
                                  </p:stCondLst>
                                  <p:iterate type="lt">
                                    <p:tmPct val="10000"/>
                                  </p:iterate>
                                  <p:childTnLst>
                                    <p:set>
                                      <p:cBhvr>
                                        <p:cTn id="50" dur="1" fill="hold">
                                          <p:stCondLst>
                                            <p:cond delay="0"/>
                                          </p:stCondLst>
                                        </p:cTn>
                                        <p:tgtEl>
                                          <p:spTgt spid="17"/>
                                        </p:tgtEl>
                                        <p:attrNameLst>
                                          <p:attrName>style.visibility</p:attrName>
                                        </p:attrNameLst>
                                      </p:cBhvr>
                                      <p:to>
                                        <p:strVal val="visible"/>
                                      </p:to>
                                    </p:set>
                                    <p:animEffect transition="in" filter="fade">
                                      <p:cBhvr>
                                        <p:cTn id="51" dur="1000"/>
                                        <p:tgtEl>
                                          <p:spTgt spid="17"/>
                                        </p:tgtEl>
                                      </p:cBhvr>
                                    </p:animEffect>
                                    <p:anim calcmode="lin" valueType="num">
                                      <p:cBhvr>
                                        <p:cTn id="52" dur="1000" fill="hold"/>
                                        <p:tgtEl>
                                          <p:spTgt spid="17"/>
                                        </p:tgtEl>
                                        <p:attrNameLst>
                                          <p:attrName>ppt_x</p:attrName>
                                        </p:attrNameLst>
                                      </p:cBhvr>
                                      <p:tavLst>
                                        <p:tav tm="0">
                                          <p:val>
                                            <p:strVal val="#ppt_x-.1"/>
                                          </p:val>
                                        </p:tav>
                                        <p:tav tm="100000">
                                          <p:val>
                                            <p:strVal val="#ppt_x"/>
                                          </p:val>
                                        </p:tav>
                                      </p:tavLst>
                                    </p:anim>
                                    <p:anim calcmode="lin" valueType="num">
                                      <p:cBhvr>
                                        <p:cTn id="53" dur="1000" fill="hold"/>
                                        <p:tgtEl>
                                          <p:spTgt spid="1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7" grpId="0"/>
    </p:bldLst>
  </p:timing>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1 Imagen" descr="James Bullough (38).jpg"/>
          <p:cNvPicPr>
            <a:picLocks noGrp="1" noChangeAspect="1"/>
          </p:cNvPicPr>
          <p:nvPr isPhoto="1"/>
        </p:nvPicPr>
        <p:blipFill>
          <a:blip r:embed="rId2" cstate="print"/>
          <a:stretch>
            <a:fillRect/>
          </a:stretch>
        </p:blipFill>
        <p:spPr bwMode="auto">
          <a:xfrm>
            <a:off x="0" y="1"/>
            <a:ext cx="9144000" cy="5715000"/>
          </a:xfrm>
          <a:prstGeom prst="rect">
            <a:avLst/>
          </a:prstGeom>
          <a:solidFill>
            <a:schemeClr val="bg1"/>
          </a:solidFill>
          <a:ln w="9525">
            <a:solidFill>
              <a:schemeClr val="bg1"/>
            </a:solidFill>
            <a:miter lim="800000"/>
            <a:headEnd/>
            <a:tailEnd/>
          </a:ln>
        </p:spPr>
      </p:pic>
      <p:sp>
        <p:nvSpPr>
          <p:cNvPr id="4" name="3 Rectángulo"/>
          <p:cNvSpPr/>
          <p:nvPr/>
        </p:nvSpPr>
        <p:spPr>
          <a:xfrm>
            <a:off x="0" y="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5" name="4 Rectángulo"/>
          <p:cNvSpPr/>
          <p:nvPr/>
        </p:nvSpPr>
        <p:spPr>
          <a:xfrm>
            <a:off x="2286000" y="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ectángulo"/>
          <p:cNvSpPr/>
          <p:nvPr/>
        </p:nvSpPr>
        <p:spPr>
          <a:xfrm>
            <a:off x="4572000" y="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Rectángulo"/>
          <p:cNvSpPr/>
          <p:nvPr/>
        </p:nvSpPr>
        <p:spPr>
          <a:xfrm>
            <a:off x="6858000" y="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Rectángulo"/>
          <p:cNvSpPr/>
          <p:nvPr/>
        </p:nvSpPr>
        <p:spPr>
          <a:xfrm>
            <a:off x="0" y="190500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Rectángulo"/>
          <p:cNvSpPr/>
          <p:nvPr/>
        </p:nvSpPr>
        <p:spPr>
          <a:xfrm>
            <a:off x="2286000" y="190500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Rectángulo"/>
          <p:cNvSpPr/>
          <p:nvPr/>
        </p:nvSpPr>
        <p:spPr>
          <a:xfrm>
            <a:off x="4572000" y="190500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Rectángulo"/>
          <p:cNvSpPr/>
          <p:nvPr/>
        </p:nvSpPr>
        <p:spPr>
          <a:xfrm>
            <a:off x="6858000" y="190500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Rectángulo"/>
          <p:cNvSpPr/>
          <p:nvPr/>
        </p:nvSpPr>
        <p:spPr>
          <a:xfrm>
            <a:off x="0" y="381000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3" name="12 Rectángulo"/>
          <p:cNvSpPr/>
          <p:nvPr/>
        </p:nvSpPr>
        <p:spPr>
          <a:xfrm>
            <a:off x="2286000" y="381000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4" name="13 Rectángulo"/>
          <p:cNvSpPr/>
          <p:nvPr/>
        </p:nvSpPr>
        <p:spPr>
          <a:xfrm>
            <a:off x="4572000" y="381000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5" name="14 Rectángulo"/>
          <p:cNvSpPr/>
          <p:nvPr/>
        </p:nvSpPr>
        <p:spPr>
          <a:xfrm>
            <a:off x="6858000" y="381000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7" name="16 CuadroTexto"/>
          <p:cNvSpPr txBox="1"/>
          <p:nvPr/>
        </p:nvSpPr>
        <p:spPr>
          <a:xfrm>
            <a:off x="755576" y="4657700"/>
            <a:ext cx="748883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conjunto se completa con otros edificios religiosos (un seminario, un convento carmelita, una residencia y la ermita de la Virgen de los Ángeles, patrona de Getafe).</a:t>
            </a:r>
            <a:endParaRPr lang="es-ES"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500" advTm="23000">
        <p15:prstTrans prst="fallOver"/>
      </p:transition>
    </mc:Choice>
    <mc:Fallback xmlns="">
      <p:transition spd="slow" advTm="2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16" fill="hold" grpId="0" nodeType="withEffect">
                                  <p:stCondLst>
                                    <p:cond delay="0"/>
                                  </p:stCondLst>
                                  <p:childTnLst>
                                    <p:animEffect transition="out" filter="diamond(in)">
                                      <p:cBhvr>
                                        <p:cTn id="6" dur="5000"/>
                                        <p:tgtEl>
                                          <p:spTgt spid="8"/>
                                        </p:tgtEl>
                                      </p:cBhvr>
                                    </p:animEffect>
                                    <p:set>
                                      <p:cBhvr>
                                        <p:cTn id="7" dur="1" fill="hold">
                                          <p:stCondLst>
                                            <p:cond delay="4999"/>
                                          </p:stCondLst>
                                        </p:cTn>
                                        <p:tgtEl>
                                          <p:spTgt spid="8"/>
                                        </p:tgtEl>
                                        <p:attrNameLst>
                                          <p:attrName>style.visibility</p:attrName>
                                        </p:attrNameLst>
                                      </p:cBhvr>
                                      <p:to>
                                        <p:strVal val="hidden"/>
                                      </p:to>
                                    </p:set>
                                  </p:childTnLst>
                                </p:cTn>
                              </p:par>
                              <p:par>
                                <p:cTn id="8" presetID="8" presetClass="exit" presetSubtype="16" fill="hold" grpId="0" nodeType="withEffect">
                                  <p:stCondLst>
                                    <p:cond delay="0"/>
                                  </p:stCondLst>
                                  <p:childTnLst>
                                    <p:animEffect transition="out" filter="diamond(in)">
                                      <p:cBhvr>
                                        <p:cTn id="9" dur="5000"/>
                                        <p:tgtEl>
                                          <p:spTgt spid="9"/>
                                        </p:tgtEl>
                                      </p:cBhvr>
                                    </p:animEffect>
                                    <p:set>
                                      <p:cBhvr>
                                        <p:cTn id="10" dur="1" fill="hold">
                                          <p:stCondLst>
                                            <p:cond delay="4999"/>
                                          </p:stCondLst>
                                        </p:cTn>
                                        <p:tgtEl>
                                          <p:spTgt spid="9"/>
                                        </p:tgtEl>
                                        <p:attrNameLst>
                                          <p:attrName>style.visibility</p:attrName>
                                        </p:attrNameLst>
                                      </p:cBhvr>
                                      <p:to>
                                        <p:strVal val="hidden"/>
                                      </p:to>
                                    </p:set>
                                  </p:childTnLst>
                                </p:cTn>
                              </p:par>
                              <p:par>
                                <p:cTn id="11" presetID="8" presetClass="exit" presetSubtype="16" fill="hold" grpId="0" nodeType="withEffect">
                                  <p:stCondLst>
                                    <p:cond delay="0"/>
                                  </p:stCondLst>
                                  <p:childTnLst>
                                    <p:animEffect transition="out" filter="diamond(in)">
                                      <p:cBhvr>
                                        <p:cTn id="12" dur="5000"/>
                                        <p:tgtEl>
                                          <p:spTgt spid="10"/>
                                        </p:tgtEl>
                                      </p:cBhvr>
                                    </p:animEffect>
                                    <p:set>
                                      <p:cBhvr>
                                        <p:cTn id="13" dur="1" fill="hold">
                                          <p:stCondLst>
                                            <p:cond delay="4999"/>
                                          </p:stCondLst>
                                        </p:cTn>
                                        <p:tgtEl>
                                          <p:spTgt spid="10"/>
                                        </p:tgtEl>
                                        <p:attrNameLst>
                                          <p:attrName>style.visibility</p:attrName>
                                        </p:attrNameLst>
                                      </p:cBhvr>
                                      <p:to>
                                        <p:strVal val="hidden"/>
                                      </p:to>
                                    </p:set>
                                  </p:childTnLst>
                                </p:cTn>
                              </p:par>
                              <p:par>
                                <p:cTn id="14" presetID="8" presetClass="exit" presetSubtype="16" fill="hold" grpId="0" nodeType="withEffect">
                                  <p:stCondLst>
                                    <p:cond delay="0"/>
                                  </p:stCondLst>
                                  <p:childTnLst>
                                    <p:animEffect transition="out" filter="diamond(in)">
                                      <p:cBhvr>
                                        <p:cTn id="15" dur="5000"/>
                                        <p:tgtEl>
                                          <p:spTgt spid="11"/>
                                        </p:tgtEl>
                                      </p:cBhvr>
                                    </p:animEffect>
                                    <p:set>
                                      <p:cBhvr>
                                        <p:cTn id="16" dur="1" fill="hold">
                                          <p:stCondLst>
                                            <p:cond delay="4999"/>
                                          </p:stCondLst>
                                        </p:cTn>
                                        <p:tgtEl>
                                          <p:spTgt spid="11"/>
                                        </p:tgtEl>
                                        <p:attrNameLst>
                                          <p:attrName>style.visibility</p:attrName>
                                        </p:attrNameLst>
                                      </p:cBhvr>
                                      <p:to>
                                        <p:strVal val="hidden"/>
                                      </p:to>
                                    </p:set>
                                  </p:childTnLst>
                                </p:cTn>
                              </p:par>
                              <p:par>
                                <p:cTn id="17" presetID="3" presetClass="exit" presetSubtype="10" fill="hold" grpId="0" nodeType="withEffect">
                                  <p:stCondLst>
                                    <p:cond delay="0"/>
                                  </p:stCondLst>
                                  <p:childTnLst>
                                    <p:animEffect transition="out" filter="blinds(horizontal)">
                                      <p:cBhvr>
                                        <p:cTn id="18" dur="5000"/>
                                        <p:tgtEl>
                                          <p:spTgt spid="4"/>
                                        </p:tgtEl>
                                      </p:cBhvr>
                                    </p:animEffect>
                                    <p:set>
                                      <p:cBhvr>
                                        <p:cTn id="19" dur="1" fill="hold">
                                          <p:stCondLst>
                                            <p:cond delay="4999"/>
                                          </p:stCondLst>
                                        </p:cTn>
                                        <p:tgtEl>
                                          <p:spTgt spid="4"/>
                                        </p:tgtEl>
                                        <p:attrNameLst>
                                          <p:attrName>style.visibility</p:attrName>
                                        </p:attrNameLst>
                                      </p:cBhvr>
                                      <p:to>
                                        <p:strVal val="hidden"/>
                                      </p:to>
                                    </p:set>
                                  </p:childTnLst>
                                </p:cTn>
                              </p:par>
                              <p:par>
                                <p:cTn id="20" presetID="3" presetClass="exit" presetSubtype="10" fill="hold" grpId="0" nodeType="withEffect">
                                  <p:stCondLst>
                                    <p:cond delay="0"/>
                                  </p:stCondLst>
                                  <p:childTnLst>
                                    <p:animEffect transition="out" filter="blinds(horizontal)">
                                      <p:cBhvr>
                                        <p:cTn id="21" dur="5000"/>
                                        <p:tgtEl>
                                          <p:spTgt spid="5"/>
                                        </p:tgtEl>
                                      </p:cBhvr>
                                    </p:animEffect>
                                    <p:set>
                                      <p:cBhvr>
                                        <p:cTn id="22" dur="1" fill="hold">
                                          <p:stCondLst>
                                            <p:cond delay="4999"/>
                                          </p:stCondLst>
                                        </p:cTn>
                                        <p:tgtEl>
                                          <p:spTgt spid="5"/>
                                        </p:tgtEl>
                                        <p:attrNameLst>
                                          <p:attrName>style.visibility</p:attrName>
                                        </p:attrNameLst>
                                      </p:cBhvr>
                                      <p:to>
                                        <p:strVal val="hidden"/>
                                      </p:to>
                                    </p:set>
                                  </p:childTnLst>
                                </p:cTn>
                              </p:par>
                              <p:par>
                                <p:cTn id="23" presetID="3" presetClass="exit" presetSubtype="10" fill="hold" grpId="0" nodeType="withEffect">
                                  <p:stCondLst>
                                    <p:cond delay="0"/>
                                  </p:stCondLst>
                                  <p:childTnLst>
                                    <p:animEffect transition="out" filter="blinds(horizontal)">
                                      <p:cBhvr>
                                        <p:cTn id="24" dur="5000"/>
                                        <p:tgtEl>
                                          <p:spTgt spid="6"/>
                                        </p:tgtEl>
                                      </p:cBhvr>
                                    </p:animEffect>
                                    <p:set>
                                      <p:cBhvr>
                                        <p:cTn id="25" dur="1" fill="hold">
                                          <p:stCondLst>
                                            <p:cond delay="4999"/>
                                          </p:stCondLst>
                                        </p:cTn>
                                        <p:tgtEl>
                                          <p:spTgt spid="6"/>
                                        </p:tgtEl>
                                        <p:attrNameLst>
                                          <p:attrName>style.visibility</p:attrName>
                                        </p:attrNameLst>
                                      </p:cBhvr>
                                      <p:to>
                                        <p:strVal val="hidden"/>
                                      </p:to>
                                    </p:set>
                                  </p:childTnLst>
                                </p:cTn>
                              </p:par>
                              <p:par>
                                <p:cTn id="26" presetID="3" presetClass="exit" presetSubtype="10" fill="hold" grpId="0" nodeType="withEffect">
                                  <p:stCondLst>
                                    <p:cond delay="0"/>
                                  </p:stCondLst>
                                  <p:childTnLst>
                                    <p:animEffect transition="out" filter="blinds(horizontal)">
                                      <p:cBhvr>
                                        <p:cTn id="27" dur="5000"/>
                                        <p:tgtEl>
                                          <p:spTgt spid="7"/>
                                        </p:tgtEl>
                                      </p:cBhvr>
                                    </p:animEffect>
                                    <p:set>
                                      <p:cBhvr>
                                        <p:cTn id="28" dur="1" fill="hold">
                                          <p:stCondLst>
                                            <p:cond delay="4999"/>
                                          </p:stCondLst>
                                        </p:cTn>
                                        <p:tgtEl>
                                          <p:spTgt spid="7"/>
                                        </p:tgtEl>
                                        <p:attrNameLst>
                                          <p:attrName>style.visibility</p:attrName>
                                        </p:attrNameLst>
                                      </p:cBhvr>
                                      <p:to>
                                        <p:strVal val="hidden"/>
                                      </p:to>
                                    </p:set>
                                  </p:childTnLst>
                                </p:cTn>
                              </p:par>
                              <p:par>
                                <p:cTn id="29" presetID="3" presetClass="exit" presetSubtype="10" fill="hold" grpId="0" nodeType="withEffect">
                                  <p:stCondLst>
                                    <p:cond delay="0"/>
                                  </p:stCondLst>
                                  <p:childTnLst>
                                    <p:animEffect transition="out" filter="blinds(horizontal)">
                                      <p:cBhvr>
                                        <p:cTn id="30" dur="5000"/>
                                        <p:tgtEl>
                                          <p:spTgt spid="12"/>
                                        </p:tgtEl>
                                      </p:cBhvr>
                                    </p:animEffect>
                                    <p:set>
                                      <p:cBhvr>
                                        <p:cTn id="31" dur="1" fill="hold">
                                          <p:stCondLst>
                                            <p:cond delay="4999"/>
                                          </p:stCondLst>
                                        </p:cTn>
                                        <p:tgtEl>
                                          <p:spTgt spid="12"/>
                                        </p:tgtEl>
                                        <p:attrNameLst>
                                          <p:attrName>style.visibility</p:attrName>
                                        </p:attrNameLst>
                                      </p:cBhvr>
                                      <p:to>
                                        <p:strVal val="hidden"/>
                                      </p:to>
                                    </p:set>
                                  </p:childTnLst>
                                </p:cTn>
                              </p:par>
                              <p:par>
                                <p:cTn id="32" presetID="3" presetClass="exit" presetSubtype="10" fill="hold" grpId="0" nodeType="withEffect">
                                  <p:stCondLst>
                                    <p:cond delay="0"/>
                                  </p:stCondLst>
                                  <p:childTnLst>
                                    <p:animEffect transition="out" filter="blinds(horizontal)">
                                      <p:cBhvr>
                                        <p:cTn id="33" dur="5000"/>
                                        <p:tgtEl>
                                          <p:spTgt spid="13"/>
                                        </p:tgtEl>
                                      </p:cBhvr>
                                    </p:animEffect>
                                    <p:set>
                                      <p:cBhvr>
                                        <p:cTn id="34" dur="1" fill="hold">
                                          <p:stCondLst>
                                            <p:cond delay="4999"/>
                                          </p:stCondLst>
                                        </p:cTn>
                                        <p:tgtEl>
                                          <p:spTgt spid="13"/>
                                        </p:tgtEl>
                                        <p:attrNameLst>
                                          <p:attrName>style.visibility</p:attrName>
                                        </p:attrNameLst>
                                      </p:cBhvr>
                                      <p:to>
                                        <p:strVal val="hidden"/>
                                      </p:to>
                                    </p:set>
                                  </p:childTnLst>
                                </p:cTn>
                              </p:par>
                              <p:par>
                                <p:cTn id="35" presetID="3" presetClass="exit" presetSubtype="10" fill="hold" grpId="0" nodeType="withEffect">
                                  <p:stCondLst>
                                    <p:cond delay="0"/>
                                  </p:stCondLst>
                                  <p:childTnLst>
                                    <p:animEffect transition="out" filter="blinds(horizontal)">
                                      <p:cBhvr>
                                        <p:cTn id="36" dur="5000"/>
                                        <p:tgtEl>
                                          <p:spTgt spid="14"/>
                                        </p:tgtEl>
                                      </p:cBhvr>
                                    </p:animEffect>
                                    <p:set>
                                      <p:cBhvr>
                                        <p:cTn id="37" dur="1" fill="hold">
                                          <p:stCondLst>
                                            <p:cond delay="4999"/>
                                          </p:stCondLst>
                                        </p:cTn>
                                        <p:tgtEl>
                                          <p:spTgt spid="14"/>
                                        </p:tgtEl>
                                        <p:attrNameLst>
                                          <p:attrName>style.visibility</p:attrName>
                                        </p:attrNameLst>
                                      </p:cBhvr>
                                      <p:to>
                                        <p:strVal val="hidden"/>
                                      </p:to>
                                    </p:set>
                                  </p:childTnLst>
                                </p:cTn>
                              </p:par>
                              <p:par>
                                <p:cTn id="38" presetID="3" presetClass="exit" presetSubtype="10" fill="hold" grpId="0" nodeType="withEffect">
                                  <p:stCondLst>
                                    <p:cond delay="0"/>
                                  </p:stCondLst>
                                  <p:childTnLst>
                                    <p:animEffect transition="out" filter="blinds(horizontal)">
                                      <p:cBhvr>
                                        <p:cTn id="39" dur="5000"/>
                                        <p:tgtEl>
                                          <p:spTgt spid="15"/>
                                        </p:tgtEl>
                                      </p:cBhvr>
                                    </p:animEffect>
                                    <p:set>
                                      <p:cBhvr>
                                        <p:cTn id="40" dur="1" fill="hold">
                                          <p:stCondLst>
                                            <p:cond delay="4999"/>
                                          </p:stCondLst>
                                        </p:cTn>
                                        <p:tgtEl>
                                          <p:spTgt spid="15"/>
                                        </p:tgtEl>
                                        <p:attrNameLst>
                                          <p:attrName>style.visibility</p:attrName>
                                        </p:attrNameLst>
                                      </p:cBhvr>
                                      <p:to>
                                        <p:strVal val="hidden"/>
                                      </p:to>
                                    </p:set>
                                  </p:childTnLst>
                                </p:cTn>
                              </p:par>
                              <p:par>
                                <p:cTn id="41" presetID="23" presetClass="entr" presetSubtype="288" fill="hold" nodeType="withEffect">
                                  <p:stCondLst>
                                    <p:cond delay="0"/>
                                  </p:stCondLst>
                                  <p:childTnLst>
                                    <p:set>
                                      <p:cBhvr>
                                        <p:cTn id="42" dur="1" fill="hold">
                                          <p:stCondLst>
                                            <p:cond delay="0"/>
                                          </p:stCondLst>
                                        </p:cTn>
                                        <p:tgtEl>
                                          <p:spTgt spid="2"/>
                                        </p:tgtEl>
                                        <p:attrNameLst>
                                          <p:attrName>style.visibility</p:attrName>
                                        </p:attrNameLst>
                                      </p:cBhvr>
                                      <p:to>
                                        <p:strVal val="visible"/>
                                      </p:to>
                                    </p:set>
                                    <p:anim calcmode="lin" valueType="num">
                                      <p:cBhvr>
                                        <p:cTn id="43" dur="5000" fill="hold"/>
                                        <p:tgtEl>
                                          <p:spTgt spid="2"/>
                                        </p:tgtEl>
                                        <p:attrNameLst>
                                          <p:attrName>ppt_w</p:attrName>
                                        </p:attrNameLst>
                                      </p:cBhvr>
                                      <p:tavLst>
                                        <p:tav tm="0">
                                          <p:val>
                                            <p:strVal val="4/3*#ppt_w"/>
                                          </p:val>
                                        </p:tav>
                                        <p:tav tm="100000">
                                          <p:val>
                                            <p:strVal val="#ppt_w"/>
                                          </p:val>
                                        </p:tav>
                                      </p:tavLst>
                                    </p:anim>
                                    <p:anim calcmode="lin" valueType="num">
                                      <p:cBhvr>
                                        <p:cTn id="44" dur="5000" fill="hold"/>
                                        <p:tgtEl>
                                          <p:spTgt spid="2"/>
                                        </p:tgtEl>
                                        <p:attrNameLst>
                                          <p:attrName>ppt_h</p:attrName>
                                        </p:attrNameLst>
                                      </p:cBhvr>
                                      <p:tavLst>
                                        <p:tav tm="0">
                                          <p:val>
                                            <p:strVal val="4/3*#ppt_h"/>
                                          </p:val>
                                        </p:tav>
                                        <p:tav tm="100000">
                                          <p:val>
                                            <p:strVal val="#ppt_h"/>
                                          </p:val>
                                        </p:tav>
                                      </p:tavLst>
                                    </p:anim>
                                  </p:childTnLst>
                                </p:cTn>
                              </p:par>
                              <p:par>
                                <p:cTn id="45" presetID="8" presetClass="entr" presetSubtype="32" fill="hold" nodeType="withEffect">
                                  <p:stCondLst>
                                    <p:cond delay="0"/>
                                  </p:stCondLst>
                                  <p:childTnLst>
                                    <p:set>
                                      <p:cBhvr>
                                        <p:cTn id="46" dur="1" fill="hold">
                                          <p:stCondLst>
                                            <p:cond delay="0"/>
                                          </p:stCondLst>
                                        </p:cTn>
                                        <p:tgtEl>
                                          <p:spTgt spid="2"/>
                                        </p:tgtEl>
                                        <p:attrNameLst>
                                          <p:attrName>style.visibility</p:attrName>
                                        </p:attrNameLst>
                                      </p:cBhvr>
                                      <p:to>
                                        <p:strVal val="visible"/>
                                      </p:to>
                                    </p:set>
                                    <p:animEffect transition="in" filter="diamond(out)">
                                      <p:cBhvr>
                                        <p:cTn id="47" dur="5000"/>
                                        <p:tgtEl>
                                          <p:spTgt spid="2"/>
                                        </p:tgtEl>
                                      </p:cBhvr>
                                    </p:animEffect>
                                  </p:childTnLst>
                                </p:cTn>
                              </p:par>
                            </p:childTnLst>
                          </p:cTn>
                        </p:par>
                        <p:par>
                          <p:cTn id="48" fill="hold">
                            <p:stCondLst>
                              <p:cond delay="5000"/>
                            </p:stCondLst>
                            <p:childTnLst>
                              <p:par>
                                <p:cTn id="49" presetID="40" presetClass="entr" presetSubtype="0" fill="hold" grpId="0" nodeType="afterEffect">
                                  <p:stCondLst>
                                    <p:cond delay="0"/>
                                  </p:stCondLst>
                                  <p:iterate type="lt">
                                    <p:tmPct val="10000"/>
                                  </p:iterate>
                                  <p:childTnLst>
                                    <p:set>
                                      <p:cBhvr>
                                        <p:cTn id="50" dur="1" fill="hold">
                                          <p:stCondLst>
                                            <p:cond delay="0"/>
                                          </p:stCondLst>
                                        </p:cTn>
                                        <p:tgtEl>
                                          <p:spTgt spid="17"/>
                                        </p:tgtEl>
                                        <p:attrNameLst>
                                          <p:attrName>style.visibility</p:attrName>
                                        </p:attrNameLst>
                                      </p:cBhvr>
                                      <p:to>
                                        <p:strVal val="visible"/>
                                      </p:to>
                                    </p:set>
                                    <p:animEffect transition="in" filter="fade">
                                      <p:cBhvr>
                                        <p:cTn id="51" dur="1000"/>
                                        <p:tgtEl>
                                          <p:spTgt spid="17"/>
                                        </p:tgtEl>
                                      </p:cBhvr>
                                    </p:animEffect>
                                    <p:anim calcmode="lin" valueType="num">
                                      <p:cBhvr>
                                        <p:cTn id="52" dur="1000" fill="hold"/>
                                        <p:tgtEl>
                                          <p:spTgt spid="17"/>
                                        </p:tgtEl>
                                        <p:attrNameLst>
                                          <p:attrName>ppt_x</p:attrName>
                                        </p:attrNameLst>
                                      </p:cBhvr>
                                      <p:tavLst>
                                        <p:tav tm="0">
                                          <p:val>
                                            <p:strVal val="#ppt_x-.1"/>
                                          </p:val>
                                        </p:tav>
                                        <p:tav tm="100000">
                                          <p:val>
                                            <p:strVal val="#ppt_x"/>
                                          </p:val>
                                        </p:tav>
                                      </p:tavLst>
                                    </p:anim>
                                    <p:anim calcmode="lin" valueType="num">
                                      <p:cBhvr>
                                        <p:cTn id="53" dur="1000" fill="hold"/>
                                        <p:tgtEl>
                                          <p:spTgt spid="1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7" grpId="0"/>
    </p:bldLst>
  </p:timing>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1 Imagen" descr="7146827163_3ea74d9440_b.jpg"/>
          <p:cNvPicPr>
            <a:picLocks noGrp="1" noChangeAspect="1"/>
          </p:cNvPicPr>
          <p:nvPr isPhoto="1"/>
        </p:nvPicPr>
        <p:blipFill>
          <a:blip r:embed="rId2" cstate="print"/>
          <a:stretch>
            <a:fillRect/>
          </a:stretch>
        </p:blipFill>
        <p:spPr bwMode="auto">
          <a:xfrm>
            <a:off x="0" y="-238125"/>
            <a:ext cx="9143999" cy="5953125"/>
          </a:xfrm>
          <a:prstGeom prst="rect">
            <a:avLst/>
          </a:prstGeom>
          <a:solidFill>
            <a:schemeClr val="bg1"/>
          </a:solidFill>
          <a:ln w="9525">
            <a:solidFill>
              <a:schemeClr val="bg1"/>
            </a:solidFill>
            <a:miter lim="800000"/>
            <a:headEnd/>
            <a:tailEnd/>
          </a:ln>
        </p:spPr>
      </p:pic>
      <p:sp>
        <p:nvSpPr>
          <p:cNvPr id="4" name="3 Rectángulo"/>
          <p:cNvSpPr/>
          <p:nvPr/>
        </p:nvSpPr>
        <p:spPr>
          <a:xfrm>
            <a:off x="0" y="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5" name="4 Rectángulo"/>
          <p:cNvSpPr/>
          <p:nvPr/>
        </p:nvSpPr>
        <p:spPr>
          <a:xfrm>
            <a:off x="2286000" y="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ectángulo"/>
          <p:cNvSpPr/>
          <p:nvPr/>
        </p:nvSpPr>
        <p:spPr>
          <a:xfrm>
            <a:off x="4572000" y="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Rectángulo"/>
          <p:cNvSpPr/>
          <p:nvPr/>
        </p:nvSpPr>
        <p:spPr>
          <a:xfrm>
            <a:off x="6858000" y="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Rectángulo"/>
          <p:cNvSpPr/>
          <p:nvPr/>
        </p:nvSpPr>
        <p:spPr>
          <a:xfrm>
            <a:off x="0" y="190500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Rectángulo"/>
          <p:cNvSpPr/>
          <p:nvPr/>
        </p:nvSpPr>
        <p:spPr>
          <a:xfrm>
            <a:off x="2286000" y="190500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Rectángulo"/>
          <p:cNvSpPr/>
          <p:nvPr/>
        </p:nvSpPr>
        <p:spPr>
          <a:xfrm>
            <a:off x="4572000" y="190500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Rectángulo"/>
          <p:cNvSpPr/>
          <p:nvPr/>
        </p:nvSpPr>
        <p:spPr>
          <a:xfrm>
            <a:off x="6858000" y="190500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Rectángulo"/>
          <p:cNvSpPr/>
          <p:nvPr/>
        </p:nvSpPr>
        <p:spPr>
          <a:xfrm>
            <a:off x="0" y="381000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3" name="12 Rectángulo"/>
          <p:cNvSpPr/>
          <p:nvPr/>
        </p:nvSpPr>
        <p:spPr>
          <a:xfrm>
            <a:off x="2286000" y="381000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4" name="13 Rectángulo"/>
          <p:cNvSpPr/>
          <p:nvPr/>
        </p:nvSpPr>
        <p:spPr>
          <a:xfrm>
            <a:off x="4572000" y="381000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5" name="14 Rectángulo"/>
          <p:cNvSpPr/>
          <p:nvPr/>
        </p:nvSpPr>
        <p:spPr>
          <a:xfrm>
            <a:off x="6858000" y="381000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6" name="15 CuadroTexto"/>
          <p:cNvSpPr txBox="1"/>
          <p:nvPr/>
        </p:nvSpPr>
        <p:spPr>
          <a:xfrm>
            <a:off x="539552" y="4585692"/>
            <a:ext cx="792088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Dada su posición </a:t>
            </a:r>
            <a:r>
              <a:rPr lang="es-ES" i="1" dirty="0" err="1" smtClean="0">
                <a:effectLst>
                  <a:glow rad="101600">
                    <a:srgbClr val="C00000">
                      <a:alpha val="60000"/>
                    </a:srgbClr>
                  </a:glow>
                  <a:outerShdw blurRad="38100" dist="38100" dir="2700000" algn="tl">
                    <a:srgbClr val="000000">
                      <a:alpha val="43137"/>
                    </a:srgbClr>
                  </a:outerShdw>
                </a:effectLst>
              </a:rPr>
              <a:t>extratégica</a:t>
            </a:r>
            <a:r>
              <a:rPr lang="es-ES" i="1" dirty="0" smtClean="0">
                <a:effectLst>
                  <a:glow rad="101600">
                    <a:srgbClr val="C00000">
                      <a:alpha val="60000"/>
                    </a:srgbClr>
                  </a:glow>
                  <a:outerShdw blurRad="38100" dist="38100" dir="2700000" algn="tl">
                    <a:srgbClr val="000000">
                      <a:alpha val="43137"/>
                    </a:srgbClr>
                  </a:outerShdw>
                </a:effectLst>
              </a:rPr>
              <a:t> y ante el avance de las tropas sublevadas, en septiembre de 1936 el gobierno de la República ordena realizar obras de fortificación en el Cerro de los Ángeles.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500" advTm="25000">
        <p15:prstTrans prst="fallOver" invX="1"/>
      </p:transition>
    </mc:Choice>
    <mc:Fallback xmlns="">
      <p:transition spd="slow" advTm="2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xit" presetSubtype="32" fill="hold" grpId="0" nodeType="withEffect">
                                  <p:stCondLst>
                                    <p:cond delay="0"/>
                                  </p:stCondLst>
                                  <p:childTnLst>
                                    <p:animEffect transition="out" filter="box(out)">
                                      <p:cBhvr>
                                        <p:cTn id="6" dur="5000"/>
                                        <p:tgtEl>
                                          <p:spTgt spid="12"/>
                                        </p:tgtEl>
                                      </p:cBhvr>
                                    </p:animEffect>
                                    <p:set>
                                      <p:cBhvr>
                                        <p:cTn id="7" dur="1" fill="hold">
                                          <p:stCondLst>
                                            <p:cond delay="4999"/>
                                          </p:stCondLst>
                                        </p:cTn>
                                        <p:tgtEl>
                                          <p:spTgt spid="12"/>
                                        </p:tgtEl>
                                        <p:attrNameLst>
                                          <p:attrName>style.visibility</p:attrName>
                                        </p:attrNameLst>
                                      </p:cBhvr>
                                      <p:to>
                                        <p:strVal val="hidden"/>
                                      </p:to>
                                    </p:set>
                                  </p:childTnLst>
                                </p:cTn>
                              </p:par>
                              <p:par>
                                <p:cTn id="8" presetID="4" presetClass="exit" presetSubtype="32" fill="hold" grpId="0" nodeType="withEffect">
                                  <p:stCondLst>
                                    <p:cond delay="0"/>
                                  </p:stCondLst>
                                  <p:childTnLst>
                                    <p:animEffect transition="out" filter="box(out)">
                                      <p:cBhvr>
                                        <p:cTn id="9" dur="5000"/>
                                        <p:tgtEl>
                                          <p:spTgt spid="4"/>
                                        </p:tgtEl>
                                      </p:cBhvr>
                                    </p:animEffect>
                                    <p:set>
                                      <p:cBhvr>
                                        <p:cTn id="10" dur="1" fill="hold">
                                          <p:stCondLst>
                                            <p:cond delay="4999"/>
                                          </p:stCondLst>
                                        </p:cTn>
                                        <p:tgtEl>
                                          <p:spTgt spid="4"/>
                                        </p:tgtEl>
                                        <p:attrNameLst>
                                          <p:attrName>style.visibility</p:attrName>
                                        </p:attrNameLst>
                                      </p:cBhvr>
                                      <p:to>
                                        <p:strVal val="hidden"/>
                                      </p:to>
                                    </p:set>
                                  </p:childTnLst>
                                </p:cTn>
                              </p:par>
                              <p:par>
                                <p:cTn id="11" presetID="4" presetClass="exit" presetSubtype="32" fill="hold" grpId="0" nodeType="withEffect">
                                  <p:stCondLst>
                                    <p:cond delay="0"/>
                                  </p:stCondLst>
                                  <p:childTnLst>
                                    <p:animEffect transition="out" filter="box(out)">
                                      <p:cBhvr>
                                        <p:cTn id="12" dur="5000"/>
                                        <p:tgtEl>
                                          <p:spTgt spid="8"/>
                                        </p:tgtEl>
                                      </p:cBhvr>
                                    </p:animEffect>
                                    <p:set>
                                      <p:cBhvr>
                                        <p:cTn id="13" dur="1" fill="hold">
                                          <p:stCondLst>
                                            <p:cond delay="4999"/>
                                          </p:stCondLst>
                                        </p:cTn>
                                        <p:tgtEl>
                                          <p:spTgt spid="8"/>
                                        </p:tgtEl>
                                        <p:attrNameLst>
                                          <p:attrName>style.visibility</p:attrName>
                                        </p:attrNameLst>
                                      </p:cBhvr>
                                      <p:to>
                                        <p:strVal val="hidden"/>
                                      </p:to>
                                    </p:set>
                                  </p:childTnLst>
                                </p:cTn>
                              </p:par>
                              <p:par>
                                <p:cTn id="14" presetID="4" presetClass="exit" presetSubtype="32" fill="hold" grpId="0" nodeType="withEffect">
                                  <p:stCondLst>
                                    <p:cond delay="0"/>
                                  </p:stCondLst>
                                  <p:childTnLst>
                                    <p:animEffect transition="out" filter="box(out)">
                                      <p:cBhvr>
                                        <p:cTn id="15" dur="5000"/>
                                        <p:tgtEl>
                                          <p:spTgt spid="5"/>
                                        </p:tgtEl>
                                      </p:cBhvr>
                                    </p:animEffect>
                                    <p:set>
                                      <p:cBhvr>
                                        <p:cTn id="16" dur="1" fill="hold">
                                          <p:stCondLst>
                                            <p:cond delay="4999"/>
                                          </p:stCondLst>
                                        </p:cTn>
                                        <p:tgtEl>
                                          <p:spTgt spid="5"/>
                                        </p:tgtEl>
                                        <p:attrNameLst>
                                          <p:attrName>style.visibility</p:attrName>
                                        </p:attrNameLst>
                                      </p:cBhvr>
                                      <p:to>
                                        <p:strVal val="hidden"/>
                                      </p:to>
                                    </p:set>
                                  </p:childTnLst>
                                </p:cTn>
                              </p:par>
                              <p:par>
                                <p:cTn id="17" presetID="4" presetClass="exit" presetSubtype="32" fill="hold" grpId="0" nodeType="withEffect">
                                  <p:stCondLst>
                                    <p:cond delay="0"/>
                                  </p:stCondLst>
                                  <p:childTnLst>
                                    <p:animEffect transition="out" filter="box(out)">
                                      <p:cBhvr>
                                        <p:cTn id="18" dur="5000"/>
                                        <p:tgtEl>
                                          <p:spTgt spid="6"/>
                                        </p:tgtEl>
                                      </p:cBhvr>
                                    </p:animEffect>
                                    <p:set>
                                      <p:cBhvr>
                                        <p:cTn id="19" dur="1" fill="hold">
                                          <p:stCondLst>
                                            <p:cond delay="4999"/>
                                          </p:stCondLst>
                                        </p:cTn>
                                        <p:tgtEl>
                                          <p:spTgt spid="6"/>
                                        </p:tgtEl>
                                        <p:attrNameLst>
                                          <p:attrName>style.visibility</p:attrName>
                                        </p:attrNameLst>
                                      </p:cBhvr>
                                      <p:to>
                                        <p:strVal val="hidden"/>
                                      </p:to>
                                    </p:set>
                                  </p:childTnLst>
                                </p:cTn>
                              </p:par>
                              <p:par>
                                <p:cTn id="20" presetID="4" presetClass="exit" presetSubtype="32" fill="hold" grpId="0" nodeType="withEffect">
                                  <p:stCondLst>
                                    <p:cond delay="0"/>
                                  </p:stCondLst>
                                  <p:childTnLst>
                                    <p:animEffect transition="out" filter="box(out)">
                                      <p:cBhvr>
                                        <p:cTn id="21" dur="5000"/>
                                        <p:tgtEl>
                                          <p:spTgt spid="7"/>
                                        </p:tgtEl>
                                      </p:cBhvr>
                                    </p:animEffect>
                                    <p:set>
                                      <p:cBhvr>
                                        <p:cTn id="22" dur="1" fill="hold">
                                          <p:stCondLst>
                                            <p:cond delay="4999"/>
                                          </p:stCondLst>
                                        </p:cTn>
                                        <p:tgtEl>
                                          <p:spTgt spid="7"/>
                                        </p:tgtEl>
                                        <p:attrNameLst>
                                          <p:attrName>style.visibility</p:attrName>
                                        </p:attrNameLst>
                                      </p:cBhvr>
                                      <p:to>
                                        <p:strVal val="hidden"/>
                                      </p:to>
                                    </p:set>
                                  </p:childTnLst>
                                </p:cTn>
                              </p:par>
                              <p:par>
                                <p:cTn id="23" presetID="4" presetClass="exit" presetSubtype="32" fill="hold" grpId="0" nodeType="withEffect">
                                  <p:stCondLst>
                                    <p:cond delay="0"/>
                                  </p:stCondLst>
                                  <p:childTnLst>
                                    <p:animEffect transition="out" filter="box(out)">
                                      <p:cBhvr>
                                        <p:cTn id="24" dur="5000"/>
                                        <p:tgtEl>
                                          <p:spTgt spid="9"/>
                                        </p:tgtEl>
                                      </p:cBhvr>
                                    </p:animEffect>
                                    <p:set>
                                      <p:cBhvr>
                                        <p:cTn id="25" dur="1" fill="hold">
                                          <p:stCondLst>
                                            <p:cond delay="4999"/>
                                          </p:stCondLst>
                                        </p:cTn>
                                        <p:tgtEl>
                                          <p:spTgt spid="9"/>
                                        </p:tgtEl>
                                        <p:attrNameLst>
                                          <p:attrName>style.visibility</p:attrName>
                                        </p:attrNameLst>
                                      </p:cBhvr>
                                      <p:to>
                                        <p:strVal val="hidden"/>
                                      </p:to>
                                    </p:set>
                                  </p:childTnLst>
                                </p:cTn>
                              </p:par>
                              <p:par>
                                <p:cTn id="26" presetID="4" presetClass="exit" presetSubtype="32" fill="hold" grpId="0" nodeType="withEffect">
                                  <p:stCondLst>
                                    <p:cond delay="0"/>
                                  </p:stCondLst>
                                  <p:childTnLst>
                                    <p:animEffect transition="out" filter="box(out)">
                                      <p:cBhvr>
                                        <p:cTn id="27" dur="5000"/>
                                        <p:tgtEl>
                                          <p:spTgt spid="10"/>
                                        </p:tgtEl>
                                      </p:cBhvr>
                                    </p:animEffect>
                                    <p:set>
                                      <p:cBhvr>
                                        <p:cTn id="28" dur="1" fill="hold">
                                          <p:stCondLst>
                                            <p:cond delay="4999"/>
                                          </p:stCondLst>
                                        </p:cTn>
                                        <p:tgtEl>
                                          <p:spTgt spid="10"/>
                                        </p:tgtEl>
                                        <p:attrNameLst>
                                          <p:attrName>style.visibility</p:attrName>
                                        </p:attrNameLst>
                                      </p:cBhvr>
                                      <p:to>
                                        <p:strVal val="hidden"/>
                                      </p:to>
                                    </p:set>
                                  </p:childTnLst>
                                </p:cTn>
                              </p:par>
                              <p:par>
                                <p:cTn id="29" presetID="4" presetClass="exit" presetSubtype="32" fill="hold" grpId="0" nodeType="withEffect">
                                  <p:stCondLst>
                                    <p:cond delay="0"/>
                                  </p:stCondLst>
                                  <p:childTnLst>
                                    <p:animEffect transition="out" filter="box(out)">
                                      <p:cBhvr>
                                        <p:cTn id="30" dur="5000"/>
                                        <p:tgtEl>
                                          <p:spTgt spid="11"/>
                                        </p:tgtEl>
                                      </p:cBhvr>
                                    </p:animEffect>
                                    <p:set>
                                      <p:cBhvr>
                                        <p:cTn id="31" dur="1" fill="hold">
                                          <p:stCondLst>
                                            <p:cond delay="4999"/>
                                          </p:stCondLst>
                                        </p:cTn>
                                        <p:tgtEl>
                                          <p:spTgt spid="11"/>
                                        </p:tgtEl>
                                        <p:attrNameLst>
                                          <p:attrName>style.visibility</p:attrName>
                                        </p:attrNameLst>
                                      </p:cBhvr>
                                      <p:to>
                                        <p:strVal val="hidden"/>
                                      </p:to>
                                    </p:set>
                                  </p:childTnLst>
                                </p:cTn>
                              </p:par>
                              <p:par>
                                <p:cTn id="32" presetID="4" presetClass="exit" presetSubtype="32" fill="hold" grpId="0" nodeType="withEffect">
                                  <p:stCondLst>
                                    <p:cond delay="0"/>
                                  </p:stCondLst>
                                  <p:childTnLst>
                                    <p:animEffect transition="out" filter="box(out)">
                                      <p:cBhvr>
                                        <p:cTn id="33" dur="5000"/>
                                        <p:tgtEl>
                                          <p:spTgt spid="13"/>
                                        </p:tgtEl>
                                      </p:cBhvr>
                                    </p:animEffect>
                                    <p:set>
                                      <p:cBhvr>
                                        <p:cTn id="34" dur="1" fill="hold">
                                          <p:stCondLst>
                                            <p:cond delay="4999"/>
                                          </p:stCondLst>
                                        </p:cTn>
                                        <p:tgtEl>
                                          <p:spTgt spid="13"/>
                                        </p:tgtEl>
                                        <p:attrNameLst>
                                          <p:attrName>style.visibility</p:attrName>
                                        </p:attrNameLst>
                                      </p:cBhvr>
                                      <p:to>
                                        <p:strVal val="hidden"/>
                                      </p:to>
                                    </p:set>
                                  </p:childTnLst>
                                </p:cTn>
                              </p:par>
                              <p:par>
                                <p:cTn id="35" presetID="4" presetClass="exit" presetSubtype="32" fill="hold" grpId="0" nodeType="withEffect">
                                  <p:stCondLst>
                                    <p:cond delay="0"/>
                                  </p:stCondLst>
                                  <p:childTnLst>
                                    <p:animEffect transition="out" filter="box(out)">
                                      <p:cBhvr>
                                        <p:cTn id="36" dur="5000"/>
                                        <p:tgtEl>
                                          <p:spTgt spid="14"/>
                                        </p:tgtEl>
                                      </p:cBhvr>
                                    </p:animEffect>
                                    <p:set>
                                      <p:cBhvr>
                                        <p:cTn id="37" dur="1" fill="hold">
                                          <p:stCondLst>
                                            <p:cond delay="4999"/>
                                          </p:stCondLst>
                                        </p:cTn>
                                        <p:tgtEl>
                                          <p:spTgt spid="14"/>
                                        </p:tgtEl>
                                        <p:attrNameLst>
                                          <p:attrName>style.visibility</p:attrName>
                                        </p:attrNameLst>
                                      </p:cBhvr>
                                      <p:to>
                                        <p:strVal val="hidden"/>
                                      </p:to>
                                    </p:set>
                                  </p:childTnLst>
                                </p:cTn>
                              </p:par>
                              <p:par>
                                <p:cTn id="38" presetID="4" presetClass="exit" presetSubtype="32" fill="hold" grpId="0" nodeType="withEffect">
                                  <p:stCondLst>
                                    <p:cond delay="0"/>
                                  </p:stCondLst>
                                  <p:childTnLst>
                                    <p:animEffect transition="out" filter="box(out)">
                                      <p:cBhvr>
                                        <p:cTn id="39" dur="5000"/>
                                        <p:tgtEl>
                                          <p:spTgt spid="15"/>
                                        </p:tgtEl>
                                      </p:cBhvr>
                                    </p:animEffect>
                                    <p:set>
                                      <p:cBhvr>
                                        <p:cTn id="40" dur="1" fill="hold">
                                          <p:stCondLst>
                                            <p:cond delay="4999"/>
                                          </p:stCondLst>
                                        </p:cTn>
                                        <p:tgtEl>
                                          <p:spTgt spid="15"/>
                                        </p:tgtEl>
                                        <p:attrNameLst>
                                          <p:attrName>style.visibility</p:attrName>
                                        </p:attrNameLst>
                                      </p:cBhvr>
                                      <p:to>
                                        <p:strVal val="hidden"/>
                                      </p:to>
                                    </p:set>
                                  </p:childTnLst>
                                </p:cTn>
                              </p:par>
                              <p:par>
                                <p:cTn id="41" presetID="23" presetClass="entr" presetSubtype="288" fill="hold" nodeType="withEffect">
                                  <p:stCondLst>
                                    <p:cond delay="0"/>
                                  </p:stCondLst>
                                  <p:childTnLst>
                                    <p:set>
                                      <p:cBhvr>
                                        <p:cTn id="42" dur="1" fill="hold">
                                          <p:stCondLst>
                                            <p:cond delay="0"/>
                                          </p:stCondLst>
                                        </p:cTn>
                                        <p:tgtEl>
                                          <p:spTgt spid="2"/>
                                        </p:tgtEl>
                                        <p:attrNameLst>
                                          <p:attrName>style.visibility</p:attrName>
                                        </p:attrNameLst>
                                      </p:cBhvr>
                                      <p:to>
                                        <p:strVal val="visible"/>
                                      </p:to>
                                    </p:set>
                                    <p:anim calcmode="lin" valueType="num">
                                      <p:cBhvr>
                                        <p:cTn id="43" dur="5000" fill="hold"/>
                                        <p:tgtEl>
                                          <p:spTgt spid="2"/>
                                        </p:tgtEl>
                                        <p:attrNameLst>
                                          <p:attrName>ppt_w</p:attrName>
                                        </p:attrNameLst>
                                      </p:cBhvr>
                                      <p:tavLst>
                                        <p:tav tm="0">
                                          <p:val>
                                            <p:strVal val="4/3*#ppt_w"/>
                                          </p:val>
                                        </p:tav>
                                        <p:tav tm="100000">
                                          <p:val>
                                            <p:strVal val="#ppt_w"/>
                                          </p:val>
                                        </p:tav>
                                      </p:tavLst>
                                    </p:anim>
                                    <p:anim calcmode="lin" valueType="num">
                                      <p:cBhvr>
                                        <p:cTn id="44" dur="5000" fill="hold"/>
                                        <p:tgtEl>
                                          <p:spTgt spid="2"/>
                                        </p:tgtEl>
                                        <p:attrNameLst>
                                          <p:attrName>ppt_h</p:attrName>
                                        </p:attrNameLst>
                                      </p:cBhvr>
                                      <p:tavLst>
                                        <p:tav tm="0">
                                          <p:val>
                                            <p:strVal val="4/3*#ppt_h"/>
                                          </p:val>
                                        </p:tav>
                                        <p:tav tm="100000">
                                          <p:val>
                                            <p:strVal val="#ppt_h"/>
                                          </p:val>
                                        </p:tav>
                                      </p:tavLst>
                                    </p:anim>
                                  </p:childTnLst>
                                </p:cTn>
                              </p:par>
                              <p:par>
                                <p:cTn id="45" presetID="14" presetClass="entr" presetSubtype="5" fill="hold" nodeType="withEffect">
                                  <p:stCondLst>
                                    <p:cond delay="0"/>
                                  </p:stCondLst>
                                  <p:childTnLst>
                                    <p:set>
                                      <p:cBhvr>
                                        <p:cTn id="46" dur="1" fill="hold">
                                          <p:stCondLst>
                                            <p:cond delay="0"/>
                                          </p:stCondLst>
                                        </p:cTn>
                                        <p:tgtEl>
                                          <p:spTgt spid="2"/>
                                        </p:tgtEl>
                                        <p:attrNameLst>
                                          <p:attrName>style.visibility</p:attrName>
                                        </p:attrNameLst>
                                      </p:cBhvr>
                                      <p:to>
                                        <p:strVal val="visible"/>
                                      </p:to>
                                    </p:set>
                                    <p:animEffect transition="in" filter="randombar(vertical)">
                                      <p:cBhvr>
                                        <p:cTn id="47" dur="5000"/>
                                        <p:tgtEl>
                                          <p:spTgt spid="2"/>
                                        </p:tgtEl>
                                      </p:cBhvr>
                                    </p:animEffect>
                                  </p:childTnLst>
                                </p:cTn>
                              </p:par>
                            </p:childTnLst>
                          </p:cTn>
                        </p:par>
                        <p:par>
                          <p:cTn id="48" fill="hold">
                            <p:stCondLst>
                              <p:cond delay="5000"/>
                            </p:stCondLst>
                            <p:childTnLst>
                              <p:par>
                                <p:cTn id="49" presetID="40" presetClass="entr" presetSubtype="0" fill="hold" grpId="0" nodeType="afterEffect">
                                  <p:stCondLst>
                                    <p:cond delay="0"/>
                                  </p:stCondLst>
                                  <p:iterate type="lt">
                                    <p:tmPct val="10000"/>
                                  </p:iterate>
                                  <p:childTnLst>
                                    <p:set>
                                      <p:cBhvr>
                                        <p:cTn id="50" dur="1" fill="hold">
                                          <p:stCondLst>
                                            <p:cond delay="0"/>
                                          </p:stCondLst>
                                        </p:cTn>
                                        <p:tgtEl>
                                          <p:spTgt spid="16"/>
                                        </p:tgtEl>
                                        <p:attrNameLst>
                                          <p:attrName>style.visibility</p:attrName>
                                        </p:attrNameLst>
                                      </p:cBhvr>
                                      <p:to>
                                        <p:strVal val="visible"/>
                                      </p:to>
                                    </p:set>
                                    <p:animEffect transition="in" filter="fade">
                                      <p:cBhvr>
                                        <p:cTn id="51" dur="1000"/>
                                        <p:tgtEl>
                                          <p:spTgt spid="16"/>
                                        </p:tgtEl>
                                      </p:cBhvr>
                                    </p:animEffect>
                                    <p:anim calcmode="lin" valueType="num">
                                      <p:cBhvr>
                                        <p:cTn id="52" dur="1000" fill="hold"/>
                                        <p:tgtEl>
                                          <p:spTgt spid="16"/>
                                        </p:tgtEl>
                                        <p:attrNameLst>
                                          <p:attrName>ppt_x</p:attrName>
                                        </p:attrNameLst>
                                      </p:cBhvr>
                                      <p:tavLst>
                                        <p:tav tm="0">
                                          <p:val>
                                            <p:strVal val="#ppt_x-.1"/>
                                          </p:val>
                                        </p:tav>
                                        <p:tav tm="100000">
                                          <p:val>
                                            <p:strVal val="#ppt_x"/>
                                          </p:val>
                                        </p:tav>
                                      </p:tavLst>
                                    </p:anim>
                                    <p:anim calcmode="lin" valueType="num">
                                      <p:cBhvr>
                                        <p:cTn id="53" dur="10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p:bldLst>
  </p:timing>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8434" name="1 Imagen" descr="arteurbano.jpg"/>
          <p:cNvPicPr>
            <a:picLocks noGrp="1" noChangeAspect="1"/>
          </p:cNvPicPr>
          <p:nvPr isPhoto="1"/>
        </p:nvPicPr>
        <p:blipFill>
          <a:blip r:embed="rId2" cstate="print"/>
          <a:stretch>
            <a:fillRect/>
          </a:stretch>
        </p:blipFill>
        <p:spPr bwMode="auto">
          <a:xfrm>
            <a:off x="0" y="0"/>
            <a:ext cx="9143999" cy="5715000"/>
          </a:xfrm>
          <a:prstGeom prst="rect">
            <a:avLst/>
          </a:prstGeom>
          <a:solidFill>
            <a:schemeClr val="bg1"/>
          </a:solidFill>
          <a:ln w="9525">
            <a:solidFill>
              <a:schemeClr val="bg1"/>
            </a:solidFill>
            <a:miter lim="800000"/>
            <a:headEnd/>
            <a:tailEnd/>
          </a:ln>
        </p:spPr>
      </p:pic>
      <p:sp>
        <p:nvSpPr>
          <p:cNvPr id="4" name="3 Rectángulo"/>
          <p:cNvSpPr/>
          <p:nvPr/>
        </p:nvSpPr>
        <p:spPr>
          <a:xfrm>
            <a:off x="0" y="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5" name="4 Rectángulo"/>
          <p:cNvSpPr/>
          <p:nvPr/>
        </p:nvSpPr>
        <p:spPr>
          <a:xfrm>
            <a:off x="2286000" y="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ectángulo"/>
          <p:cNvSpPr/>
          <p:nvPr/>
        </p:nvSpPr>
        <p:spPr>
          <a:xfrm>
            <a:off x="4572000" y="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Rectángulo"/>
          <p:cNvSpPr/>
          <p:nvPr/>
        </p:nvSpPr>
        <p:spPr>
          <a:xfrm>
            <a:off x="6858000" y="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Rectángulo"/>
          <p:cNvSpPr/>
          <p:nvPr/>
        </p:nvSpPr>
        <p:spPr>
          <a:xfrm>
            <a:off x="0" y="190500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Rectángulo"/>
          <p:cNvSpPr/>
          <p:nvPr/>
        </p:nvSpPr>
        <p:spPr>
          <a:xfrm>
            <a:off x="2286000" y="190500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Rectángulo"/>
          <p:cNvSpPr/>
          <p:nvPr/>
        </p:nvSpPr>
        <p:spPr>
          <a:xfrm>
            <a:off x="4572000" y="190500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Rectángulo"/>
          <p:cNvSpPr/>
          <p:nvPr/>
        </p:nvSpPr>
        <p:spPr>
          <a:xfrm>
            <a:off x="6858000" y="190500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Rectángulo"/>
          <p:cNvSpPr/>
          <p:nvPr/>
        </p:nvSpPr>
        <p:spPr>
          <a:xfrm>
            <a:off x="0" y="381000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3" name="12 Rectángulo"/>
          <p:cNvSpPr/>
          <p:nvPr/>
        </p:nvSpPr>
        <p:spPr>
          <a:xfrm>
            <a:off x="2286000" y="381000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4" name="13 Rectángulo"/>
          <p:cNvSpPr/>
          <p:nvPr/>
        </p:nvSpPr>
        <p:spPr>
          <a:xfrm>
            <a:off x="4572000" y="381000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5" name="14 Rectángulo"/>
          <p:cNvSpPr/>
          <p:nvPr/>
        </p:nvSpPr>
        <p:spPr>
          <a:xfrm>
            <a:off x="6858000" y="381000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6" name="15 CuadroTexto"/>
          <p:cNvSpPr txBox="1"/>
          <p:nvPr/>
        </p:nvSpPr>
        <p:spPr>
          <a:xfrm>
            <a:off x="395536" y="4369668"/>
            <a:ext cx="8568952"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Tratando de adaptarse a la topografía del terreno, se construyeron numerosas trincheras y una serie de fortificaciones tipo bunker. Los trabajos realizados en el Cerro de los Ángeles formarían parte del segundo sistema de fortificaciones para la defensa de Madrid.</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2000">
        <p14:flythrough/>
      </p:transition>
    </mc:Choice>
    <mc:Fallback xmlns="">
      <p:transition spd="slow" advTm="3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16" fill="hold" grpId="0" nodeType="withEffect">
                                  <p:stCondLst>
                                    <p:cond delay="0"/>
                                  </p:stCondLst>
                                  <p:childTnLst>
                                    <p:animEffect transition="out" filter="circle(in)">
                                      <p:cBhvr>
                                        <p:cTn id="6" dur="5000"/>
                                        <p:tgtEl>
                                          <p:spTgt spid="4"/>
                                        </p:tgtEl>
                                      </p:cBhvr>
                                    </p:animEffect>
                                    <p:set>
                                      <p:cBhvr>
                                        <p:cTn id="7" dur="1" fill="hold">
                                          <p:stCondLst>
                                            <p:cond delay="4999"/>
                                          </p:stCondLst>
                                        </p:cTn>
                                        <p:tgtEl>
                                          <p:spTgt spid="4"/>
                                        </p:tgtEl>
                                        <p:attrNameLst>
                                          <p:attrName>style.visibility</p:attrName>
                                        </p:attrNameLst>
                                      </p:cBhvr>
                                      <p:to>
                                        <p:strVal val="hidden"/>
                                      </p:to>
                                    </p:set>
                                  </p:childTnLst>
                                </p:cTn>
                              </p:par>
                              <p:par>
                                <p:cTn id="8" presetID="6" presetClass="exit" presetSubtype="16" fill="hold" grpId="0" nodeType="withEffect">
                                  <p:stCondLst>
                                    <p:cond delay="0"/>
                                  </p:stCondLst>
                                  <p:childTnLst>
                                    <p:animEffect transition="out" filter="circle(in)">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6" presetClass="exit" presetSubtype="16" fill="hold" grpId="0" nodeType="withEffect">
                                  <p:stCondLst>
                                    <p:cond delay="0"/>
                                  </p:stCondLst>
                                  <p:childTnLst>
                                    <p:animEffect transition="out" filter="circle(in)">
                                      <p:cBhvr>
                                        <p:cTn id="12" dur="5000"/>
                                        <p:tgtEl>
                                          <p:spTgt spid="6"/>
                                        </p:tgtEl>
                                      </p:cBhvr>
                                    </p:animEffect>
                                    <p:set>
                                      <p:cBhvr>
                                        <p:cTn id="13" dur="1" fill="hold">
                                          <p:stCondLst>
                                            <p:cond delay="4999"/>
                                          </p:stCondLst>
                                        </p:cTn>
                                        <p:tgtEl>
                                          <p:spTgt spid="6"/>
                                        </p:tgtEl>
                                        <p:attrNameLst>
                                          <p:attrName>style.visibility</p:attrName>
                                        </p:attrNameLst>
                                      </p:cBhvr>
                                      <p:to>
                                        <p:strVal val="hidden"/>
                                      </p:to>
                                    </p:set>
                                  </p:childTnLst>
                                </p:cTn>
                              </p:par>
                              <p:par>
                                <p:cTn id="14" presetID="6" presetClass="exit" presetSubtype="16" fill="hold" grpId="0" nodeType="withEffect">
                                  <p:stCondLst>
                                    <p:cond delay="0"/>
                                  </p:stCondLst>
                                  <p:childTnLst>
                                    <p:animEffect transition="out" filter="circle(in)">
                                      <p:cBhvr>
                                        <p:cTn id="15" dur="5000"/>
                                        <p:tgtEl>
                                          <p:spTgt spid="7"/>
                                        </p:tgtEl>
                                      </p:cBhvr>
                                    </p:animEffect>
                                    <p:set>
                                      <p:cBhvr>
                                        <p:cTn id="16" dur="1" fill="hold">
                                          <p:stCondLst>
                                            <p:cond delay="4999"/>
                                          </p:stCondLst>
                                        </p:cTn>
                                        <p:tgtEl>
                                          <p:spTgt spid="7"/>
                                        </p:tgtEl>
                                        <p:attrNameLst>
                                          <p:attrName>style.visibility</p:attrName>
                                        </p:attrNameLst>
                                      </p:cBhvr>
                                      <p:to>
                                        <p:strVal val="hidden"/>
                                      </p:to>
                                    </p:set>
                                  </p:childTnLst>
                                </p:cTn>
                              </p:par>
                              <p:par>
                                <p:cTn id="17" presetID="6" presetClass="exit" presetSubtype="16" fill="hold" grpId="0" nodeType="withEffect">
                                  <p:stCondLst>
                                    <p:cond delay="0"/>
                                  </p:stCondLst>
                                  <p:childTnLst>
                                    <p:animEffect transition="out" filter="circle(in)">
                                      <p:cBhvr>
                                        <p:cTn id="18" dur="5000"/>
                                        <p:tgtEl>
                                          <p:spTgt spid="12"/>
                                        </p:tgtEl>
                                      </p:cBhvr>
                                    </p:animEffect>
                                    <p:set>
                                      <p:cBhvr>
                                        <p:cTn id="19" dur="1" fill="hold">
                                          <p:stCondLst>
                                            <p:cond delay="4999"/>
                                          </p:stCondLst>
                                        </p:cTn>
                                        <p:tgtEl>
                                          <p:spTgt spid="12"/>
                                        </p:tgtEl>
                                        <p:attrNameLst>
                                          <p:attrName>style.visibility</p:attrName>
                                        </p:attrNameLst>
                                      </p:cBhvr>
                                      <p:to>
                                        <p:strVal val="hidden"/>
                                      </p:to>
                                    </p:set>
                                  </p:childTnLst>
                                </p:cTn>
                              </p:par>
                              <p:par>
                                <p:cTn id="20" presetID="6" presetClass="exit" presetSubtype="16" fill="hold" grpId="0" nodeType="withEffect">
                                  <p:stCondLst>
                                    <p:cond delay="0"/>
                                  </p:stCondLst>
                                  <p:childTnLst>
                                    <p:animEffect transition="out" filter="circle(in)">
                                      <p:cBhvr>
                                        <p:cTn id="21" dur="5000"/>
                                        <p:tgtEl>
                                          <p:spTgt spid="13"/>
                                        </p:tgtEl>
                                      </p:cBhvr>
                                    </p:animEffect>
                                    <p:set>
                                      <p:cBhvr>
                                        <p:cTn id="22" dur="1" fill="hold">
                                          <p:stCondLst>
                                            <p:cond delay="4999"/>
                                          </p:stCondLst>
                                        </p:cTn>
                                        <p:tgtEl>
                                          <p:spTgt spid="13"/>
                                        </p:tgtEl>
                                        <p:attrNameLst>
                                          <p:attrName>style.visibility</p:attrName>
                                        </p:attrNameLst>
                                      </p:cBhvr>
                                      <p:to>
                                        <p:strVal val="hidden"/>
                                      </p:to>
                                    </p:set>
                                  </p:childTnLst>
                                </p:cTn>
                              </p:par>
                              <p:par>
                                <p:cTn id="23" presetID="6" presetClass="exit" presetSubtype="16" fill="hold" grpId="0" nodeType="withEffect">
                                  <p:stCondLst>
                                    <p:cond delay="0"/>
                                  </p:stCondLst>
                                  <p:childTnLst>
                                    <p:animEffect transition="out" filter="circle(in)">
                                      <p:cBhvr>
                                        <p:cTn id="24" dur="5000"/>
                                        <p:tgtEl>
                                          <p:spTgt spid="14"/>
                                        </p:tgtEl>
                                      </p:cBhvr>
                                    </p:animEffect>
                                    <p:set>
                                      <p:cBhvr>
                                        <p:cTn id="25" dur="1" fill="hold">
                                          <p:stCondLst>
                                            <p:cond delay="4999"/>
                                          </p:stCondLst>
                                        </p:cTn>
                                        <p:tgtEl>
                                          <p:spTgt spid="14"/>
                                        </p:tgtEl>
                                        <p:attrNameLst>
                                          <p:attrName>style.visibility</p:attrName>
                                        </p:attrNameLst>
                                      </p:cBhvr>
                                      <p:to>
                                        <p:strVal val="hidden"/>
                                      </p:to>
                                    </p:set>
                                  </p:childTnLst>
                                </p:cTn>
                              </p:par>
                              <p:par>
                                <p:cTn id="26" presetID="6" presetClass="exit" presetSubtype="16" fill="hold" grpId="0" nodeType="withEffect">
                                  <p:stCondLst>
                                    <p:cond delay="0"/>
                                  </p:stCondLst>
                                  <p:childTnLst>
                                    <p:animEffect transition="out" filter="circle(in)">
                                      <p:cBhvr>
                                        <p:cTn id="27" dur="5000"/>
                                        <p:tgtEl>
                                          <p:spTgt spid="15"/>
                                        </p:tgtEl>
                                      </p:cBhvr>
                                    </p:animEffect>
                                    <p:set>
                                      <p:cBhvr>
                                        <p:cTn id="28" dur="1" fill="hold">
                                          <p:stCondLst>
                                            <p:cond delay="4999"/>
                                          </p:stCondLst>
                                        </p:cTn>
                                        <p:tgtEl>
                                          <p:spTgt spid="15"/>
                                        </p:tgtEl>
                                        <p:attrNameLst>
                                          <p:attrName>style.visibility</p:attrName>
                                        </p:attrNameLst>
                                      </p:cBhvr>
                                      <p:to>
                                        <p:strVal val="hidden"/>
                                      </p:to>
                                    </p:set>
                                  </p:childTnLst>
                                </p:cTn>
                              </p:par>
                              <p:par>
                                <p:cTn id="29" presetID="13" presetClass="exit" presetSubtype="32" fill="hold" grpId="0" nodeType="withEffect">
                                  <p:stCondLst>
                                    <p:cond delay="0"/>
                                  </p:stCondLst>
                                  <p:childTnLst>
                                    <p:animEffect transition="out" filter="plus(out)">
                                      <p:cBhvr>
                                        <p:cTn id="30" dur="5000"/>
                                        <p:tgtEl>
                                          <p:spTgt spid="8"/>
                                        </p:tgtEl>
                                      </p:cBhvr>
                                    </p:animEffect>
                                    <p:set>
                                      <p:cBhvr>
                                        <p:cTn id="31" dur="1" fill="hold">
                                          <p:stCondLst>
                                            <p:cond delay="4999"/>
                                          </p:stCondLst>
                                        </p:cTn>
                                        <p:tgtEl>
                                          <p:spTgt spid="8"/>
                                        </p:tgtEl>
                                        <p:attrNameLst>
                                          <p:attrName>style.visibility</p:attrName>
                                        </p:attrNameLst>
                                      </p:cBhvr>
                                      <p:to>
                                        <p:strVal val="hidden"/>
                                      </p:to>
                                    </p:set>
                                  </p:childTnLst>
                                </p:cTn>
                              </p:par>
                              <p:par>
                                <p:cTn id="32" presetID="13" presetClass="exit" presetSubtype="32" fill="hold" grpId="0" nodeType="withEffect">
                                  <p:stCondLst>
                                    <p:cond delay="0"/>
                                  </p:stCondLst>
                                  <p:childTnLst>
                                    <p:animEffect transition="out" filter="plus(out)">
                                      <p:cBhvr>
                                        <p:cTn id="33" dur="5000"/>
                                        <p:tgtEl>
                                          <p:spTgt spid="9"/>
                                        </p:tgtEl>
                                      </p:cBhvr>
                                    </p:animEffect>
                                    <p:set>
                                      <p:cBhvr>
                                        <p:cTn id="34" dur="1" fill="hold">
                                          <p:stCondLst>
                                            <p:cond delay="4999"/>
                                          </p:stCondLst>
                                        </p:cTn>
                                        <p:tgtEl>
                                          <p:spTgt spid="9"/>
                                        </p:tgtEl>
                                        <p:attrNameLst>
                                          <p:attrName>style.visibility</p:attrName>
                                        </p:attrNameLst>
                                      </p:cBhvr>
                                      <p:to>
                                        <p:strVal val="hidden"/>
                                      </p:to>
                                    </p:set>
                                  </p:childTnLst>
                                </p:cTn>
                              </p:par>
                              <p:par>
                                <p:cTn id="35" presetID="13" presetClass="exit" presetSubtype="32" fill="hold" grpId="0" nodeType="withEffect">
                                  <p:stCondLst>
                                    <p:cond delay="0"/>
                                  </p:stCondLst>
                                  <p:childTnLst>
                                    <p:animEffect transition="out" filter="plus(out)">
                                      <p:cBhvr>
                                        <p:cTn id="36" dur="5000"/>
                                        <p:tgtEl>
                                          <p:spTgt spid="10"/>
                                        </p:tgtEl>
                                      </p:cBhvr>
                                    </p:animEffect>
                                    <p:set>
                                      <p:cBhvr>
                                        <p:cTn id="37" dur="1" fill="hold">
                                          <p:stCondLst>
                                            <p:cond delay="4999"/>
                                          </p:stCondLst>
                                        </p:cTn>
                                        <p:tgtEl>
                                          <p:spTgt spid="10"/>
                                        </p:tgtEl>
                                        <p:attrNameLst>
                                          <p:attrName>style.visibility</p:attrName>
                                        </p:attrNameLst>
                                      </p:cBhvr>
                                      <p:to>
                                        <p:strVal val="hidden"/>
                                      </p:to>
                                    </p:set>
                                  </p:childTnLst>
                                </p:cTn>
                              </p:par>
                              <p:par>
                                <p:cTn id="38" presetID="13" presetClass="exit" presetSubtype="32" fill="hold" grpId="0" nodeType="withEffect">
                                  <p:stCondLst>
                                    <p:cond delay="0"/>
                                  </p:stCondLst>
                                  <p:childTnLst>
                                    <p:animEffect transition="out" filter="plus(out)">
                                      <p:cBhvr>
                                        <p:cTn id="39" dur="5000"/>
                                        <p:tgtEl>
                                          <p:spTgt spid="11"/>
                                        </p:tgtEl>
                                      </p:cBhvr>
                                    </p:animEffect>
                                    <p:set>
                                      <p:cBhvr>
                                        <p:cTn id="40" dur="1" fill="hold">
                                          <p:stCondLst>
                                            <p:cond delay="4999"/>
                                          </p:stCondLst>
                                        </p:cTn>
                                        <p:tgtEl>
                                          <p:spTgt spid="11"/>
                                        </p:tgtEl>
                                        <p:attrNameLst>
                                          <p:attrName>style.visibility</p:attrName>
                                        </p:attrNameLst>
                                      </p:cBhvr>
                                      <p:to>
                                        <p:strVal val="hidden"/>
                                      </p:to>
                                    </p:set>
                                  </p:childTnLst>
                                </p:cTn>
                              </p:par>
                              <p:par>
                                <p:cTn id="41" presetID="23" presetClass="entr" presetSubtype="288" fill="hold" nodeType="withEffect">
                                  <p:stCondLst>
                                    <p:cond delay="0"/>
                                  </p:stCondLst>
                                  <p:childTnLst>
                                    <p:set>
                                      <p:cBhvr>
                                        <p:cTn id="42" dur="1" fill="hold">
                                          <p:stCondLst>
                                            <p:cond delay="0"/>
                                          </p:stCondLst>
                                        </p:cTn>
                                        <p:tgtEl>
                                          <p:spTgt spid="18434"/>
                                        </p:tgtEl>
                                        <p:attrNameLst>
                                          <p:attrName>style.visibility</p:attrName>
                                        </p:attrNameLst>
                                      </p:cBhvr>
                                      <p:to>
                                        <p:strVal val="visible"/>
                                      </p:to>
                                    </p:set>
                                    <p:anim calcmode="lin" valueType="num">
                                      <p:cBhvr>
                                        <p:cTn id="43" dur="5000" fill="hold"/>
                                        <p:tgtEl>
                                          <p:spTgt spid="18434"/>
                                        </p:tgtEl>
                                        <p:attrNameLst>
                                          <p:attrName>ppt_w</p:attrName>
                                        </p:attrNameLst>
                                      </p:cBhvr>
                                      <p:tavLst>
                                        <p:tav tm="0">
                                          <p:val>
                                            <p:strVal val="4/3*#ppt_w"/>
                                          </p:val>
                                        </p:tav>
                                        <p:tav tm="100000">
                                          <p:val>
                                            <p:strVal val="#ppt_w"/>
                                          </p:val>
                                        </p:tav>
                                      </p:tavLst>
                                    </p:anim>
                                    <p:anim calcmode="lin" valueType="num">
                                      <p:cBhvr>
                                        <p:cTn id="44" dur="5000" fill="hold"/>
                                        <p:tgtEl>
                                          <p:spTgt spid="18434"/>
                                        </p:tgtEl>
                                        <p:attrNameLst>
                                          <p:attrName>ppt_h</p:attrName>
                                        </p:attrNameLst>
                                      </p:cBhvr>
                                      <p:tavLst>
                                        <p:tav tm="0">
                                          <p:val>
                                            <p:strVal val="4/3*#ppt_h"/>
                                          </p:val>
                                        </p:tav>
                                        <p:tav tm="100000">
                                          <p:val>
                                            <p:strVal val="#ppt_h"/>
                                          </p:val>
                                        </p:tav>
                                      </p:tavLst>
                                    </p:anim>
                                  </p:childTnLst>
                                </p:cTn>
                              </p:par>
                              <p:par>
                                <p:cTn id="45" presetID="21" presetClass="entr" presetSubtype="2" fill="hold" nodeType="withEffect">
                                  <p:stCondLst>
                                    <p:cond delay="0"/>
                                  </p:stCondLst>
                                  <p:childTnLst>
                                    <p:set>
                                      <p:cBhvr>
                                        <p:cTn id="46" dur="1" fill="hold">
                                          <p:stCondLst>
                                            <p:cond delay="0"/>
                                          </p:stCondLst>
                                        </p:cTn>
                                        <p:tgtEl>
                                          <p:spTgt spid="18434"/>
                                        </p:tgtEl>
                                        <p:attrNameLst>
                                          <p:attrName>style.visibility</p:attrName>
                                        </p:attrNameLst>
                                      </p:cBhvr>
                                      <p:to>
                                        <p:strVal val="visible"/>
                                      </p:to>
                                    </p:set>
                                    <p:animEffect transition="in" filter="wheel(2)">
                                      <p:cBhvr>
                                        <p:cTn id="47" dur="5000"/>
                                        <p:tgtEl>
                                          <p:spTgt spid="18434"/>
                                        </p:tgtEl>
                                      </p:cBhvr>
                                    </p:animEffect>
                                  </p:childTnLst>
                                </p:cTn>
                              </p:par>
                            </p:childTnLst>
                          </p:cTn>
                        </p:par>
                        <p:par>
                          <p:cTn id="48" fill="hold">
                            <p:stCondLst>
                              <p:cond delay="5000"/>
                            </p:stCondLst>
                            <p:childTnLst>
                              <p:par>
                                <p:cTn id="49" presetID="40" presetClass="entr" presetSubtype="0" fill="hold" grpId="0" nodeType="afterEffect">
                                  <p:stCondLst>
                                    <p:cond delay="0"/>
                                  </p:stCondLst>
                                  <p:iterate type="lt">
                                    <p:tmPct val="10000"/>
                                  </p:iterate>
                                  <p:childTnLst>
                                    <p:set>
                                      <p:cBhvr>
                                        <p:cTn id="50" dur="1" fill="hold">
                                          <p:stCondLst>
                                            <p:cond delay="0"/>
                                          </p:stCondLst>
                                        </p:cTn>
                                        <p:tgtEl>
                                          <p:spTgt spid="16"/>
                                        </p:tgtEl>
                                        <p:attrNameLst>
                                          <p:attrName>style.visibility</p:attrName>
                                        </p:attrNameLst>
                                      </p:cBhvr>
                                      <p:to>
                                        <p:strVal val="visible"/>
                                      </p:to>
                                    </p:set>
                                    <p:animEffect transition="in" filter="fade">
                                      <p:cBhvr>
                                        <p:cTn id="51" dur="1000"/>
                                        <p:tgtEl>
                                          <p:spTgt spid="16"/>
                                        </p:tgtEl>
                                      </p:cBhvr>
                                    </p:animEffect>
                                    <p:anim calcmode="lin" valueType="num">
                                      <p:cBhvr>
                                        <p:cTn id="52" dur="1000" fill="hold"/>
                                        <p:tgtEl>
                                          <p:spTgt spid="16"/>
                                        </p:tgtEl>
                                        <p:attrNameLst>
                                          <p:attrName>ppt_x</p:attrName>
                                        </p:attrNameLst>
                                      </p:cBhvr>
                                      <p:tavLst>
                                        <p:tav tm="0">
                                          <p:val>
                                            <p:strVal val="#ppt_x-.1"/>
                                          </p:val>
                                        </p:tav>
                                        <p:tav tm="100000">
                                          <p:val>
                                            <p:strVal val="#ppt_x"/>
                                          </p:val>
                                        </p:tav>
                                      </p:tavLst>
                                    </p:anim>
                                    <p:anim calcmode="lin" valueType="num">
                                      <p:cBhvr>
                                        <p:cTn id="53" dur="10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p:bldLst>
  </p:timing>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1 Imagen" descr="arte-urbano.jpg"/>
          <p:cNvPicPr>
            <a:picLocks noGrp="1" noChangeAspect="1"/>
          </p:cNvPicPr>
          <p:nvPr isPhoto="1"/>
        </p:nvPicPr>
        <p:blipFill>
          <a:blip r:embed="rId2" cstate="print"/>
          <a:stretch>
            <a:fillRect/>
          </a:stretch>
        </p:blipFill>
        <p:spPr bwMode="auto">
          <a:xfrm>
            <a:off x="0" y="0"/>
            <a:ext cx="9144000" cy="5715000"/>
          </a:xfrm>
          <a:prstGeom prst="rect">
            <a:avLst/>
          </a:prstGeom>
          <a:solidFill>
            <a:schemeClr val="bg1"/>
          </a:solidFill>
          <a:ln w="9525">
            <a:solidFill>
              <a:schemeClr val="bg1"/>
            </a:solidFill>
            <a:miter lim="800000"/>
            <a:headEnd/>
            <a:tailEnd/>
          </a:ln>
        </p:spPr>
      </p:pic>
      <p:sp>
        <p:nvSpPr>
          <p:cNvPr id="4" name="3 Rectángulo"/>
          <p:cNvSpPr/>
          <p:nvPr/>
        </p:nvSpPr>
        <p:spPr>
          <a:xfrm>
            <a:off x="0" y="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5" name="4 Rectángulo"/>
          <p:cNvSpPr/>
          <p:nvPr/>
        </p:nvSpPr>
        <p:spPr>
          <a:xfrm>
            <a:off x="2286000" y="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ectángulo"/>
          <p:cNvSpPr/>
          <p:nvPr/>
        </p:nvSpPr>
        <p:spPr>
          <a:xfrm>
            <a:off x="4572000" y="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Rectángulo"/>
          <p:cNvSpPr/>
          <p:nvPr/>
        </p:nvSpPr>
        <p:spPr>
          <a:xfrm>
            <a:off x="6858000" y="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Rectángulo"/>
          <p:cNvSpPr/>
          <p:nvPr/>
        </p:nvSpPr>
        <p:spPr>
          <a:xfrm>
            <a:off x="0" y="190500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Rectángulo"/>
          <p:cNvSpPr/>
          <p:nvPr/>
        </p:nvSpPr>
        <p:spPr>
          <a:xfrm>
            <a:off x="2286000" y="190500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Rectángulo"/>
          <p:cNvSpPr/>
          <p:nvPr/>
        </p:nvSpPr>
        <p:spPr>
          <a:xfrm>
            <a:off x="4572000" y="190500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Rectángulo"/>
          <p:cNvSpPr/>
          <p:nvPr/>
        </p:nvSpPr>
        <p:spPr>
          <a:xfrm>
            <a:off x="6858000" y="190500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Rectángulo"/>
          <p:cNvSpPr/>
          <p:nvPr/>
        </p:nvSpPr>
        <p:spPr>
          <a:xfrm>
            <a:off x="0" y="381000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3" name="12 Rectángulo"/>
          <p:cNvSpPr/>
          <p:nvPr/>
        </p:nvSpPr>
        <p:spPr>
          <a:xfrm>
            <a:off x="2286000" y="381000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4" name="13 Rectángulo"/>
          <p:cNvSpPr/>
          <p:nvPr/>
        </p:nvSpPr>
        <p:spPr>
          <a:xfrm>
            <a:off x="4572000" y="381000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5" name="14 Rectángulo"/>
          <p:cNvSpPr/>
          <p:nvPr/>
        </p:nvSpPr>
        <p:spPr>
          <a:xfrm>
            <a:off x="6858000" y="381000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6" name="15 CuadroTexto"/>
          <p:cNvSpPr txBox="1"/>
          <p:nvPr/>
        </p:nvSpPr>
        <p:spPr>
          <a:xfrm>
            <a:off x="611560" y="4369668"/>
            <a:ext cx="7992888"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Nada pudo evitar que el odio cainita de la Guerra Civil llegara. En sus albores, un 7 de agosto de 1936, el monumento del arquitecto Carlos Maura Nadal y del escultor Aniceto Marinas fue «fusilado» y dinamitado por un escuadrón de radicales.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0000">
        <p14:flythrough dir="out" hasBounce="1"/>
      </p:transition>
    </mc:Choice>
    <mc:Fallback xmlns="">
      <p:transition spd="slow"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xit" presetSubtype="10" fill="hold" grpId="0" nodeType="withEffect">
                                  <p:stCondLst>
                                    <p:cond delay="0"/>
                                  </p:stCondLst>
                                  <p:childTnLst>
                                    <p:animEffect transition="out" filter="checkerboard(across)">
                                      <p:cBhvr>
                                        <p:cTn id="6" dur="5000"/>
                                        <p:tgtEl>
                                          <p:spTgt spid="4"/>
                                        </p:tgtEl>
                                      </p:cBhvr>
                                    </p:animEffect>
                                    <p:set>
                                      <p:cBhvr>
                                        <p:cTn id="7" dur="1" fill="hold">
                                          <p:stCondLst>
                                            <p:cond delay="4999"/>
                                          </p:stCondLst>
                                        </p:cTn>
                                        <p:tgtEl>
                                          <p:spTgt spid="4"/>
                                        </p:tgtEl>
                                        <p:attrNameLst>
                                          <p:attrName>style.visibility</p:attrName>
                                        </p:attrNameLst>
                                      </p:cBhvr>
                                      <p:to>
                                        <p:strVal val="hidden"/>
                                      </p:to>
                                    </p:set>
                                  </p:childTnLst>
                                </p:cTn>
                              </p:par>
                              <p:par>
                                <p:cTn id="8" presetID="5" presetClass="exit" presetSubtype="10" fill="hold" grpId="0" nodeType="withEffect">
                                  <p:stCondLst>
                                    <p:cond delay="0"/>
                                  </p:stCondLst>
                                  <p:childTnLst>
                                    <p:animEffect transition="out" filter="checkerboard(across)">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5" presetClass="exit" presetSubtype="10" fill="hold" grpId="0" nodeType="withEffect">
                                  <p:stCondLst>
                                    <p:cond delay="0"/>
                                  </p:stCondLst>
                                  <p:childTnLst>
                                    <p:animEffect transition="out" filter="checkerboard(across)">
                                      <p:cBhvr>
                                        <p:cTn id="12" dur="5000"/>
                                        <p:tgtEl>
                                          <p:spTgt spid="6"/>
                                        </p:tgtEl>
                                      </p:cBhvr>
                                    </p:animEffect>
                                    <p:set>
                                      <p:cBhvr>
                                        <p:cTn id="13" dur="1" fill="hold">
                                          <p:stCondLst>
                                            <p:cond delay="4999"/>
                                          </p:stCondLst>
                                        </p:cTn>
                                        <p:tgtEl>
                                          <p:spTgt spid="6"/>
                                        </p:tgtEl>
                                        <p:attrNameLst>
                                          <p:attrName>style.visibility</p:attrName>
                                        </p:attrNameLst>
                                      </p:cBhvr>
                                      <p:to>
                                        <p:strVal val="hidden"/>
                                      </p:to>
                                    </p:set>
                                  </p:childTnLst>
                                </p:cTn>
                              </p:par>
                              <p:par>
                                <p:cTn id="14" presetID="5" presetClass="exit" presetSubtype="10" fill="hold" grpId="0" nodeType="withEffect">
                                  <p:stCondLst>
                                    <p:cond delay="0"/>
                                  </p:stCondLst>
                                  <p:childTnLst>
                                    <p:animEffect transition="out" filter="checkerboard(across)">
                                      <p:cBhvr>
                                        <p:cTn id="15" dur="5000"/>
                                        <p:tgtEl>
                                          <p:spTgt spid="7"/>
                                        </p:tgtEl>
                                      </p:cBhvr>
                                    </p:animEffect>
                                    <p:set>
                                      <p:cBhvr>
                                        <p:cTn id="16" dur="1" fill="hold">
                                          <p:stCondLst>
                                            <p:cond delay="4999"/>
                                          </p:stCondLst>
                                        </p:cTn>
                                        <p:tgtEl>
                                          <p:spTgt spid="7"/>
                                        </p:tgtEl>
                                        <p:attrNameLst>
                                          <p:attrName>style.visibility</p:attrName>
                                        </p:attrNameLst>
                                      </p:cBhvr>
                                      <p:to>
                                        <p:strVal val="hidden"/>
                                      </p:to>
                                    </p:set>
                                  </p:childTnLst>
                                </p:cTn>
                              </p:par>
                              <p:par>
                                <p:cTn id="17" presetID="5" presetClass="exit" presetSubtype="10" fill="hold" grpId="0" nodeType="withEffect">
                                  <p:stCondLst>
                                    <p:cond delay="0"/>
                                  </p:stCondLst>
                                  <p:childTnLst>
                                    <p:animEffect transition="out" filter="checkerboard(across)">
                                      <p:cBhvr>
                                        <p:cTn id="18" dur="5000"/>
                                        <p:tgtEl>
                                          <p:spTgt spid="12"/>
                                        </p:tgtEl>
                                      </p:cBhvr>
                                    </p:animEffect>
                                    <p:set>
                                      <p:cBhvr>
                                        <p:cTn id="19" dur="1" fill="hold">
                                          <p:stCondLst>
                                            <p:cond delay="4999"/>
                                          </p:stCondLst>
                                        </p:cTn>
                                        <p:tgtEl>
                                          <p:spTgt spid="12"/>
                                        </p:tgtEl>
                                        <p:attrNameLst>
                                          <p:attrName>style.visibility</p:attrName>
                                        </p:attrNameLst>
                                      </p:cBhvr>
                                      <p:to>
                                        <p:strVal val="hidden"/>
                                      </p:to>
                                    </p:set>
                                  </p:childTnLst>
                                </p:cTn>
                              </p:par>
                              <p:par>
                                <p:cTn id="20" presetID="5" presetClass="exit" presetSubtype="10" fill="hold" grpId="0" nodeType="withEffect">
                                  <p:stCondLst>
                                    <p:cond delay="0"/>
                                  </p:stCondLst>
                                  <p:childTnLst>
                                    <p:animEffect transition="out" filter="checkerboard(across)">
                                      <p:cBhvr>
                                        <p:cTn id="21" dur="5000"/>
                                        <p:tgtEl>
                                          <p:spTgt spid="13"/>
                                        </p:tgtEl>
                                      </p:cBhvr>
                                    </p:animEffect>
                                    <p:set>
                                      <p:cBhvr>
                                        <p:cTn id="22" dur="1" fill="hold">
                                          <p:stCondLst>
                                            <p:cond delay="4999"/>
                                          </p:stCondLst>
                                        </p:cTn>
                                        <p:tgtEl>
                                          <p:spTgt spid="13"/>
                                        </p:tgtEl>
                                        <p:attrNameLst>
                                          <p:attrName>style.visibility</p:attrName>
                                        </p:attrNameLst>
                                      </p:cBhvr>
                                      <p:to>
                                        <p:strVal val="hidden"/>
                                      </p:to>
                                    </p:set>
                                  </p:childTnLst>
                                </p:cTn>
                              </p:par>
                              <p:par>
                                <p:cTn id="23" presetID="5" presetClass="exit" presetSubtype="10" fill="hold" grpId="0" nodeType="withEffect">
                                  <p:stCondLst>
                                    <p:cond delay="0"/>
                                  </p:stCondLst>
                                  <p:childTnLst>
                                    <p:animEffect transition="out" filter="checkerboard(across)">
                                      <p:cBhvr>
                                        <p:cTn id="24" dur="5000"/>
                                        <p:tgtEl>
                                          <p:spTgt spid="14"/>
                                        </p:tgtEl>
                                      </p:cBhvr>
                                    </p:animEffect>
                                    <p:set>
                                      <p:cBhvr>
                                        <p:cTn id="25" dur="1" fill="hold">
                                          <p:stCondLst>
                                            <p:cond delay="4999"/>
                                          </p:stCondLst>
                                        </p:cTn>
                                        <p:tgtEl>
                                          <p:spTgt spid="14"/>
                                        </p:tgtEl>
                                        <p:attrNameLst>
                                          <p:attrName>style.visibility</p:attrName>
                                        </p:attrNameLst>
                                      </p:cBhvr>
                                      <p:to>
                                        <p:strVal val="hidden"/>
                                      </p:to>
                                    </p:set>
                                  </p:childTnLst>
                                </p:cTn>
                              </p:par>
                              <p:par>
                                <p:cTn id="26" presetID="5" presetClass="exit" presetSubtype="10" fill="hold" grpId="0" nodeType="withEffect">
                                  <p:stCondLst>
                                    <p:cond delay="0"/>
                                  </p:stCondLst>
                                  <p:childTnLst>
                                    <p:animEffect transition="out" filter="checkerboard(across)">
                                      <p:cBhvr>
                                        <p:cTn id="27" dur="5000"/>
                                        <p:tgtEl>
                                          <p:spTgt spid="15"/>
                                        </p:tgtEl>
                                      </p:cBhvr>
                                    </p:animEffect>
                                    <p:set>
                                      <p:cBhvr>
                                        <p:cTn id="28" dur="1" fill="hold">
                                          <p:stCondLst>
                                            <p:cond delay="4999"/>
                                          </p:stCondLst>
                                        </p:cTn>
                                        <p:tgtEl>
                                          <p:spTgt spid="15"/>
                                        </p:tgtEl>
                                        <p:attrNameLst>
                                          <p:attrName>style.visibility</p:attrName>
                                        </p:attrNameLst>
                                      </p:cBhvr>
                                      <p:to>
                                        <p:strVal val="hidden"/>
                                      </p:to>
                                    </p:set>
                                  </p:childTnLst>
                                </p:cTn>
                              </p:par>
                              <p:par>
                                <p:cTn id="29" presetID="8" presetClass="exit" presetSubtype="16" fill="hold" grpId="0" nodeType="withEffect">
                                  <p:stCondLst>
                                    <p:cond delay="0"/>
                                  </p:stCondLst>
                                  <p:childTnLst>
                                    <p:animEffect transition="out" filter="diamond(in)">
                                      <p:cBhvr>
                                        <p:cTn id="30" dur="5000"/>
                                        <p:tgtEl>
                                          <p:spTgt spid="8"/>
                                        </p:tgtEl>
                                      </p:cBhvr>
                                    </p:animEffect>
                                    <p:set>
                                      <p:cBhvr>
                                        <p:cTn id="31" dur="1" fill="hold">
                                          <p:stCondLst>
                                            <p:cond delay="4999"/>
                                          </p:stCondLst>
                                        </p:cTn>
                                        <p:tgtEl>
                                          <p:spTgt spid="8"/>
                                        </p:tgtEl>
                                        <p:attrNameLst>
                                          <p:attrName>style.visibility</p:attrName>
                                        </p:attrNameLst>
                                      </p:cBhvr>
                                      <p:to>
                                        <p:strVal val="hidden"/>
                                      </p:to>
                                    </p:set>
                                  </p:childTnLst>
                                </p:cTn>
                              </p:par>
                              <p:par>
                                <p:cTn id="32" presetID="8" presetClass="exit" presetSubtype="16" fill="hold" grpId="0" nodeType="withEffect">
                                  <p:stCondLst>
                                    <p:cond delay="0"/>
                                  </p:stCondLst>
                                  <p:childTnLst>
                                    <p:animEffect transition="out" filter="diamond(in)">
                                      <p:cBhvr>
                                        <p:cTn id="33" dur="5000"/>
                                        <p:tgtEl>
                                          <p:spTgt spid="9"/>
                                        </p:tgtEl>
                                      </p:cBhvr>
                                    </p:animEffect>
                                    <p:set>
                                      <p:cBhvr>
                                        <p:cTn id="34" dur="1" fill="hold">
                                          <p:stCondLst>
                                            <p:cond delay="4999"/>
                                          </p:stCondLst>
                                        </p:cTn>
                                        <p:tgtEl>
                                          <p:spTgt spid="9"/>
                                        </p:tgtEl>
                                        <p:attrNameLst>
                                          <p:attrName>style.visibility</p:attrName>
                                        </p:attrNameLst>
                                      </p:cBhvr>
                                      <p:to>
                                        <p:strVal val="hidden"/>
                                      </p:to>
                                    </p:set>
                                  </p:childTnLst>
                                </p:cTn>
                              </p:par>
                              <p:par>
                                <p:cTn id="35" presetID="8" presetClass="exit" presetSubtype="16" fill="hold" grpId="0" nodeType="withEffect">
                                  <p:stCondLst>
                                    <p:cond delay="0"/>
                                  </p:stCondLst>
                                  <p:childTnLst>
                                    <p:animEffect transition="out" filter="diamond(in)">
                                      <p:cBhvr>
                                        <p:cTn id="36" dur="5000"/>
                                        <p:tgtEl>
                                          <p:spTgt spid="10"/>
                                        </p:tgtEl>
                                      </p:cBhvr>
                                    </p:animEffect>
                                    <p:set>
                                      <p:cBhvr>
                                        <p:cTn id="37" dur="1" fill="hold">
                                          <p:stCondLst>
                                            <p:cond delay="4999"/>
                                          </p:stCondLst>
                                        </p:cTn>
                                        <p:tgtEl>
                                          <p:spTgt spid="10"/>
                                        </p:tgtEl>
                                        <p:attrNameLst>
                                          <p:attrName>style.visibility</p:attrName>
                                        </p:attrNameLst>
                                      </p:cBhvr>
                                      <p:to>
                                        <p:strVal val="hidden"/>
                                      </p:to>
                                    </p:set>
                                  </p:childTnLst>
                                </p:cTn>
                              </p:par>
                              <p:par>
                                <p:cTn id="38" presetID="8" presetClass="exit" presetSubtype="16" fill="hold" grpId="0" nodeType="withEffect">
                                  <p:stCondLst>
                                    <p:cond delay="0"/>
                                  </p:stCondLst>
                                  <p:childTnLst>
                                    <p:animEffect transition="out" filter="diamond(in)">
                                      <p:cBhvr>
                                        <p:cTn id="39" dur="5000"/>
                                        <p:tgtEl>
                                          <p:spTgt spid="11"/>
                                        </p:tgtEl>
                                      </p:cBhvr>
                                    </p:animEffect>
                                    <p:set>
                                      <p:cBhvr>
                                        <p:cTn id="40" dur="1" fill="hold">
                                          <p:stCondLst>
                                            <p:cond delay="4999"/>
                                          </p:stCondLst>
                                        </p:cTn>
                                        <p:tgtEl>
                                          <p:spTgt spid="11"/>
                                        </p:tgtEl>
                                        <p:attrNameLst>
                                          <p:attrName>style.visibility</p:attrName>
                                        </p:attrNameLst>
                                      </p:cBhvr>
                                      <p:to>
                                        <p:strVal val="hidden"/>
                                      </p:to>
                                    </p:set>
                                  </p:childTnLst>
                                </p:cTn>
                              </p:par>
                              <p:par>
                                <p:cTn id="41" presetID="23" presetClass="entr" presetSubtype="288" fill="hold" nodeType="withEffect">
                                  <p:stCondLst>
                                    <p:cond delay="0"/>
                                  </p:stCondLst>
                                  <p:childTnLst>
                                    <p:set>
                                      <p:cBhvr>
                                        <p:cTn id="42" dur="1" fill="hold">
                                          <p:stCondLst>
                                            <p:cond delay="0"/>
                                          </p:stCondLst>
                                        </p:cTn>
                                        <p:tgtEl>
                                          <p:spTgt spid="2"/>
                                        </p:tgtEl>
                                        <p:attrNameLst>
                                          <p:attrName>style.visibility</p:attrName>
                                        </p:attrNameLst>
                                      </p:cBhvr>
                                      <p:to>
                                        <p:strVal val="visible"/>
                                      </p:to>
                                    </p:set>
                                    <p:anim calcmode="lin" valueType="num">
                                      <p:cBhvr>
                                        <p:cTn id="43" dur="5000" fill="hold"/>
                                        <p:tgtEl>
                                          <p:spTgt spid="2"/>
                                        </p:tgtEl>
                                        <p:attrNameLst>
                                          <p:attrName>ppt_w</p:attrName>
                                        </p:attrNameLst>
                                      </p:cBhvr>
                                      <p:tavLst>
                                        <p:tav tm="0">
                                          <p:val>
                                            <p:strVal val="4/3*#ppt_w"/>
                                          </p:val>
                                        </p:tav>
                                        <p:tav tm="100000">
                                          <p:val>
                                            <p:strVal val="#ppt_w"/>
                                          </p:val>
                                        </p:tav>
                                      </p:tavLst>
                                    </p:anim>
                                    <p:anim calcmode="lin" valueType="num">
                                      <p:cBhvr>
                                        <p:cTn id="44" dur="5000" fill="hold"/>
                                        <p:tgtEl>
                                          <p:spTgt spid="2"/>
                                        </p:tgtEl>
                                        <p:attrNameLst>
                                          <p:attrName>ppt_h</p:attrName>
                                        </p:attrNameLst>
                                      </p:cBhvr>
                                      <p:tavLst>
                                        <p:tav tm="0">
                                          <p:val>
                                            <p:strVal val="4/3*#ppt_h"/>
                                          </p:val>
                                        </p:tav>
                                        <p:tav tm="100000">
                                          <p:val>
                                            <p:strVal val="#ppt_h"/>
                                          </p:val>
                                        </p:tav>
                                      </p:tavLst>
                                    </p:anim>
                                  </p:childTnLst>
                                </p:cTn>
                              </p:par>
                              <p:par>
                                <p:cTn id="45" presetID="10" presetClass="entr" presetSubtype="0" fill="hold" nodeType="withEffect">
                                  <p:stCondLst>
                                    <p:cond delay="0"/>
                                  </p:stCondLst>
                                  <p:childTnLst>
                                    <p:set>
                                      <p:cBhvr>
                                        <p:cTn id="46" dur="1" fill="hold">
                                          <p:stCondLst>
                                            <p:cond delay="0"/>
                                          </p:stCondLst>
                                        </p:cTn>
                                        <p:tgtEl>
                                          <p:spTgt spid="2"/>
                                        </p:tgtEl>
                                        <p:attrNameLst>
                                          <p:attrName>style.visibility</p:attrName>
                                        </p:attrNameLst>
                                      </p:cBhvr>
                                      <p:to>
                                        <p:strVal val="visible"/>
                                      </p:to>
                                    </p:set>
                                    <p:animEffect transition="in" filter="fade">
                                      <p:cBhvr>
                                        <p:cTn id="47" dur="5000"/>
                                        <p:tgtEl>
                                          <p:spTgt spid="2"/>
                                        </p:tgtEl>
                                      </p:cBhvr>
                                    </p:animEffect>
                                  </p:childTnLst>
                                </p:cTn>
                              </p:par>
                            </p:childTnLst>
                          </p:cTn>
                        </p:par>
                        <p:par>
                          <p:cTn id="48" fill="hold">
                            <p:stCondLst>
                              <p:cond delay="5000"/>
                            </p:stCondLst>
                            <p:childTnLst>
                              <p:par>
                                <p:cTn id="49" presetID="40" presetClass="entr" presetSubtype="0" fill="hold" grpId="0" nodeType="afterEffect">
                                  <p:stCondLst>
                                    <p:cond delay="0"/>
                                  </p:stCondLst>
                                  <p:iterate type="lt">
                                    <p:tmPct val="10000"/>
                                  </p:iterate>
                                  <p:childTnLst>
                                    <p:set>
                                      <p:cBhvr>
                                        <p:cTn id="50" dur="1" fill="hold">
                                          <p:stCondLst>
                                            <p:cond delay="0"/>
                                          </p:stCondLst>
                                        </p:cTn>
                                        <p:tgtEl>
                                          <p:spTgt spid="16"/>
                                        </p:tgtEl>
                                        <p:attrNameLst>
                                          <p:attrName>style.visibility</p:attrName>
                                        </p:attrNameLst>
                                      </p:cBhvr>
                                      <p:to>
                                        <p:strVal val="visible"/>
                                      </p:to>
                                    </p:set>
                                    <p:animEffect transition="in" filter="fade">
                                      <p:cBhvr>
                                        <p:cTn id="51" dur="1000"/>
                                        <p:tgtEl>
                                          <p:spTgt spid="16"/>
                                        </p:tgtEl>
                                      </p:cBhvr>
                                    </p:animEffect>
                                    <p:anim calcmode="lin" valueType="num">
                                      <p:cBhvr>
                                        <p:cTn id="52" dur="1000" fill="hold"/>
                                        <p:tgtEl>
                                          <p:spTgt spid="16"/>
                                        </p:tgtEl>
                                        <p:attrNameLst>
                                          <p:attrName>ppt_x</p:attrName>
                                        </p:attrNameLst>
                                      </p:cBhvr>
                                      <p:tavLst>
                                        <p:tav tm="0">
                                          <p:val>
                                            <p:strVal val="#ppt_x-.1"/>
                                          </p:val>
                                        </p:tav>
                                        <p:tav tm="100000">
                                          <p:val>
                                            <p:strVal val="#ppt_x"/>
                                          </p:val>
                                        </p:tav>
                                      </p:tavLst>
                                    </p:anim>
                                    <p:anim calcmode="lin" valueType="num">
                                      <p:cBhvr>
                                        <p:cTn id="53" dur="10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p:bldLst>
  </p:timing>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1 Imagen" descr="Arte-urbano-2015-alrededor-del-mundo-11.jpg"/>
          <p:cNvPicPr>
            <a:picLocks noGrp="1" noChangeAspect="1"/>
          </p:cNvPicPr>
          <p:nvPr isPhoto="1"/>
        </p:nvPicPr>
        <p:blipFill>
          <a:blip r:embed="rId2" cstate="print"/>
          <a:stretch>
            <a:fillRect/>
          </a:stretch>
        </p:blipFill>
        <p:spPr bwMode="auto">
          <a:xfrm>
            <a:off x="-252536" y="-238844"/>
            <a:ext cx="9577064" cy="6192688"/>
          </a:xfrm>
          <a:prstGeom prst="rect">
            <a:avLst/>
          </a:prstGeom>
          <a:solidFill>
            <a:schemeClr val="bg1"/>
          </a:solidFill>
          <a:ln w="9525">
            <a:solidFill>
              <a:schemeClr val="bg1"/>
            </a:solidFill>
            <a:miter lim="800000"/>
            <a:headEnd/>
            <a:tailEnd/>
          </a:ln>
        </p:spPr>
      </p:pic>
      <p:sp>
        <p:nvSpPr>
          <p:cNvPr id="4" name="3 Rectángulo"/>
          <p:cNvSpPr/>
          <p:nvPr/>
        </p:nvSpPr>
        <p:spPr>
          <a:xfrm>
            <a:off x="0" y="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5" name="4 Rectángulo"/>
          <p:cNvSpPr/>
          <p:nvPr/>
        </p:nvSpPr>
        <p:spPr>
          <a:xfrm>
            <a:off x="2286000" y="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ectángulo"/>
          <p:cNvSpPr/>
          <p:nvPr/>
        </p:nvSpPr>
        <p:spPr>
          <a:xfrm>
            <a:off x="4572000" y="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Rectángulo"/>
          <p:cNvSpPr/>
          <p:nvPr/>
        </p:nvSpPr>
        <p:spPr>
          <a:xfrm>
            <a:off x="6858000" y="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Rectángulo"/>
          <p:cNvSpPr/>
          <p:nvPr/>
        </p:nvSpPr>
        <p:spPr>
          <a:xfrm>
            <a:off x="0" y="190500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Rectángulo"/>
          <p:cNvSpPr/>
          <p:nvPr/>
        </p:nvSpPr>
        <p:spPr>
          <a:xfrm>
            <a:off x="2286000" y="190500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Rectángulo"/>
          <p:cNvSpPr/>
          <p:nvPr/>
        </p:nvSpPr>
        <p:spPr>
          <a:xfrm>
            <a:off x="4572000" y="190500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Rectángulo"/>
          <p:cNvSpPr/>
          <p:nvPr/>
        </p:nvSpPr>
        <p:spPr>
          <a:xfrm>
            <a:off x="6858000" y="190500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Rectángulo"/>
          <p:cNvSpPr/>
          <p:nvPr/>
        </p:nvSpPr>
        <p:spPr>
          <a:xfrm>
            <a:off x="0" y="381000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3" name="12 Rectángulo"/>
          <p:cNvSpPr/>
          <p:nvPr/>
        </p:nvSpPr>
        <p:spPr>
          <a:xfrm>
            <a:off x="2286000" y="381000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4" name="13 Rectángulo"/>
          <p:cNvSpPr/>
          <p:nvPr/>
        </p:nvSpPr>
        <p:spPr>
          <a:xfrm>
            <a:off x="4572000" y="381000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5" name="14 Rectángulo"/>
          <p:cNvSpPr/>
          <p:nvPr/>
        </p:nvSpPr>
        <p:spPr>
          <a:xfrm>
            <a:off x="6858000" y="381000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7" name="16 CuadroTexto"/>
          <p:cNvSpPr txBox="1"/>
          <p:nvPr/>
        </p:nvSpPr>
        <p:spPr>
          <a:xfrm>
            <a:off x="251520" y="4009628"/>
            <a:ext cx="8712968" cy="1477328"/>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día 6 de agosto de 1936, los milicianos que habían ocupado el Cerro de los Ángeles, colocaron un potente cable de acero, que pusieron alrededor del cuello de la estatua del Sagrado Corazón, enganchándolo a un tractor. Tiraron en varias ocasiones y cuando creyeron que a la tercera sería la vencida, el cable se partió peligrosamente, cayendo al suelo.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9000">
        <p14:prism/>
      </p:transition>
    </mc:Choice>
    <mc:Fallback xmlns="">
      <p:transition spd="slow" advTm="3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grpId="0" nodeType="withEffect">
                                  <p:stCondLst>
                                    <p:cond delay="0"/>
                                  </p:stCondLst>
                                  <p:childTnLst>
                                    <p:animEffect transition="out" filter="diamond(out)">
                                      <p:cBhvr>
                                        <p:cTn id="6" dur="5000"/>
                                        <p:tgtEl>
                                          <p:spTgt spid="4"/>
                                        </p:tgtEl>
                                      </p:cBhvr>
                                    </p:animEffect>
                                    <p:set>
                                      <p:cBhvr>
                                        <p:cTn id="7" dur="1" fill="hold">
                                          <p:stCondLst>
                                            <p:cond delay="4999"/>
                                          </p:stCondLst>
                                        </p:cTn>
                                        <p:tgtEl>
                                          <p:spTgt spid="4"/>
                                        </p:tgtEl>
                                        <p:attrNameLst>
                                          <p:attrName>style.visibility</p:attrName>
                                        </p:attrNameLst>
                                      </p:cBhvr>
                                      <p:to>
                                        <p:strVal val="hidden"/>
                                      </p:to>
                                    </p:set>
                                  </p:childTnLst>
                                </p:cTn>
                              </p:par>
                              <p:par>
                                <p:cTn id="8" presetID="8" presetClass="exit" presetSubtype="32" fill="hold" grpId="0" nodeType="withEffect">
                                  <p:stCondLst>
                                    <p:cond delay="0"/>
                                  </p:stCondLst>
                                  <p:childTnLst>
                                    <p:animEffect transition="out" filter="diamond(out)">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8" presetClass="exit" presetSubtype="32" fill="hold" grpId="0" nodeType="withEffect">
                                  <p:stCondLst>
                                    <p:cond delay="0"/>
                                  </p:stCondLst>
                                  <p:childTnLst>
                                    <p:animEffect transition="out" filter="diamond(out)">
                                      <p:cBhvr>
                                        <p:cTn id="12" dur="5000"/>
                                        <p:tgtEl>
                                          <p:spTgt spid="6"/>
                                        </p:tgtEl>
                                      </p:cBhvr>
                                    </p:animEffect>
                                    <p:set>
                                      <p:cBhvr>
                                        <p:cTn id="13" dur="1" fill="hold">
                                          <p:stCondLst>
                                            <p:cond delay="4999"/>
                                          </p:stCondLst>
                                        </p:cTn>
                                        <p:tgtEl>
                                          <p:spTgt spid="6"/>
                                        </p:tgtEl>
                                        <p:attrNameLst>
                                          <p:attrName>style.visibility</p:attrName>
                                        </p:attrNameLst>
                                      </p:cBhvr>
                                      <p:to>
                                        <p:strVal val="hidden"/>
                                      </p:to>
                                    </p:set>
                                  </p:childTnLst>
                                </p:cTn>
                              </p:par>
                              <p:par>
                                <p:cTn id="14" presetID="8" presetClass="exit" presetSubtype="32" fill="hold" grpId="0" nodeType="withEffect">
                                  <p:stCondLst>
                                    <p:cond delay="0"/>
                                  </p:stCondLst>
                                  <p:childTnLst>
                                    <p:animEffect transition="out" filter="diamond(out)">
                                      <p:cBhvr>
                                        <p:cTn id="15" dur="5000"/>
                                        <p:tgtEl>
                                          <p:spTgt spid="7"/>
                                        </p:tgtEl>
                                      </p:cBhvr>
                                    </p:animEffect>
                                    <p:set>
                                      <p:cBhvr>
                                        <p:cTn id="16" dur="1" fill="hold">
                                          <p:stCondLst>
                                            <p:cond delay="4999"/>
                                          </p:stCondLst>
                                        </p:cTn>
                                        <p:tgtEl>
                                          <p:spTgt spid="7"/>
                                        </p:tgtEl>
                                        <p:attrNameLst>
                                          <p:attrName>style.visibility</p:attrName>
                                        </p:attrNameLst>
                                      </p:cBhvr>
                                      <p:to>
                                        <p:strVal val="hidden"/>
                                      </p:to>
                                    </p:set>
                                  </p:childTnLst>
                                </p:cTn>
                              </p:par>
                              <p:par>
                                <p:cTn id="17" presetID="8" presetClass="exit" presetSubtype="32" fill="hold" grpId="0" nodeType="withEffect">
                                  <p:stCondLst>
                                    <p:cond delay="0"/>
                                  </p:stCondLst>
                                  <p:childTnLst>
                                    <p:animEffect transition="out" filter="diamond(out)">
                                      <p:cBhvr>
                                        <p:cTn id="18" dur="5000"/>
                                        <p:tgtEl>
                                          <p:spTgt spid="12"/>
                                        </p:tgtEl>
                                      </p:cBhvr>
                                    </p:animEffect>
                                    <p:set>
                                      <p:cBhvr>
                                        <p:cTn id="19" dur="1" fill="hold">
                                          <p:stCondLst>
                                            <p:cond delay="4999"/>
                                          </p:stCondLst>
                                        </p:cTn>
                                        <p:tgtEl>
                                          <p:spTgt spid="12"/>
                                        </p:tgtEl>
                                        <p:attrNameLst>
                                          <p:attrName>style.visibility</p:attrName>
                                        </p:attrNameLst>
                                      </p:cBhvr>
                                      <p:to>
                                        <p:strVal val="hidden"/>
                                      </p:to>
                                    </p:set>
                                  </p:childTnLst>
                                </p:cTn>
                              </p:par>
                              <p:par>
                                <p:cTn id="20" presetID="8" presetClass="exit" presetSubtype="32" fill="hold" grpId="0" nodeType="withEffect">
                                  <p:stCondLst>
                                    <p:cond delay="0"/>
                                  </p:stCondLst>
                                  <p:childTnLst>
                                    <p:animEffect transition="out" filter="diamond(out)">
                                      <p:cBhvr>
                                        <p:cTn id="21" dur="5000"/>
                                        <p:tgtEl>
                                          <p:spTgt spid="13"/>
                                        </p:tgtEl>
                                      </p:cBhvr>
                                    </p:animEffect>
                                    <p:set>
                                      <p:cBhvr>
                                        <p:cTn id="22" dur="1" fill="hold">
                                          <p:stCondLst>
                                            <p:cond delay="4999"/>
                                          </p:stCondLst>
                                        </p:cTn>
                                        <p:tgtEl>
                                          <p:spTgt spid="13"/>
                                        </p:tgtEl>
                                        <p:attrNameLst>
                                          <p:attrName>style.visibility</p:attrName>
                                        </p:attrNameLst>
                                      </p:cBhvr>
                                      <p:to>
                                        <p:strVal val="hidden"/>
                                      </p:to>
                                    </p:set>
                                  </p:childTnLst>
                                </p:cTn>
                              </p:par>
                              <p:par>
                                <p:cTn id="23" presetID="8" presetClass="exit" presetSubtype="32" fill="hold" grpId="0" nodeType="withEffect">
                                  <p:stCondLst>
                                    <p:cond delay="0"/>
                                  </p:stCondLst>
                                  <p:childTnLst>
                                    <p:animEffect transition="out" filter="diamond(out)">
                                      <p:cBhvr>
                                        <p:cTn id="24" dur="5000"/>
                                        <p:tgtEl>
                                          <p:spTgt spid="14"/>
                                        </p:tgtEl>
                                      </p:cBhvr>
                                    </p:animEffect>
                                    <p:set>
                                      <p:cBhvr>
                                        <p:cTn id="25" dur="1" fill="hold">
                                          <p:stCondLst>
                                            <p:cond delay="4999"/>
                                          </p:stCondLst>
                                        </p:cTn>
                                        <p:tgtEl>
                                          <p:spTgt spid="14"/>
                                        </p:tgtEl>
                                        <p:attrNameLst>
                                          <p:attrName>style.visibility</p:attrName>
                                        </p:attrNameLst>
                                      </p:cBhvr>
                                      <p:to>
                                        <p:strVal val="hidden"/>
                                      </p:to>
                                    </p:set>
                                  </p:childTnLst>
                                </p:cTn>
                              </p:par>
                              <p:par>
                                <p:cTn id="26" presetID="8" presetClass="exit" presetSubtype="32" fill="hold" grpId="0" nodeType="withEffect">
                                  <p:stCondLst>
                                    <p:cond delay="0"/>
                                  </p:stCondLst>
                                  <p:childTnLst>
                                    <p:animEffect transition="out" filter="diamond(out)">
                                      <p:cBhvr>
                                        <p:cTn id="27" dur="5000"/>
                                        <p:tgtEl>
                                          <p:spTgt spid="15"/>
                                        </p:tgtEl>
                                      </p:cBhvr>
                                    </p:animEffect>
                                    <p:set>
                                      <p:cBhvr>
                                        <p:cTn id="28" dur="1" fill="hold">
                                          <p:stCondLst>
                                            <p:cond delay="4999"/>
                                          </p:stCondLst>
                                        </p:cTn>
                                        <p:tgtEl>
                                          <p:spTgt spid="15"/>
                                        </p:tgtEl>
                                        <p:attrNameLst>
                                          <p:attrName>style.visibility</p:attrName>
                                        </p:attrNameLst>
                                      </p:cBhvr>
                                      <p:to>
                                        <p:strVal val="hidden"/>
                                      </p:to>
                                    </p:set>
                                  </p:childTnLst>
                                </p:cTn>
                              </p:par>
                              <p:par>
                                <p:cTn id="29" presetID="4" presetClass="exit" presetSubtype="32" fill="hold" grpId="0" nodeType="withEffect">
                                  <p:stCondLst>
                                    <p:cond delay="0"/>
                                  </p:stCondLst>
                                  <p:childTnLst>
                                    <p:animEffect transition="out" filter="box(out)">
                                      <p:cBhvr>
                                        <p:cTn id="30" dur="5000"/>
                                        <p:tgtEl>
                                          <p:spTgt spid="8"/>
                                        </p:tgtEl>
                                      </p:cBhvr>
                                    </p:animEffect>
                                    <p:set>
                                      <p:cBhvr>
                                        <p:cTn id="31" dur="1" fill="hold">
                                          <p:stCondLst>
                                            <p:cond delay="4999"/>
                                          </p:stCondLst>
                                        </p:cTn>
                                        <p:tgtEl>
                                          <p:spTgt spid="8"/>
                                        </p:tgtEl>
                                        <p:attrNameLst>
                                          <p:attrName>style.visibility</p:attrName>
                                        </p:attrNameLst>
                                      </p:cBhvr>
                                      <p:to>
                                        <p:strVal val="hidden"/>
                                      </p:to>
                                    </p:set>
                                  </p:childTnLst>
                                </p:cTn>
                              </p:par>
                              <p:par>
                                <p:cTn id="32" presetID="4" presetClass="exit" presetSubtype="32" fill="hold" grpId="0" nodeType="withEffect">
                                  <p:stCondLst>
                                    <p:cond delay="0"/>
                                  </p:stCondLst>
                                  <p:childTnLst>
                                    <p:animEffect transition="out" filter="box(out)">
                                      <p:cBhvr>
                                        <p:cTn id="33" dur="5000"/>
                                        <p:tgtEl>
                                          <p:spTgt spid="9"/>
                                        </p:tgtEl>
                                      </p:cBhvr>
                                    </p:animEffect>
                                    <p:set>
                                      <p:cBhvr>
                                        <p:cTn id="34" dur="1" fill="hold">
                                          <p:stCondLst>
                                            <p:cond delay="4999"/>
                                          </p:stCondLst>
                                        </p:cTn>
                                        <p:tgtEl>
                                          <p:spTgt spid="9"/>
                                        </p:tgtEl>
                                        <p:attrNameLst>
                                          <p:attrName>style.visibility</p:attrName>
                                        </p:attrNameLst>
                                      </p:cBhvr>
                                      <p:to>
                                        <p:strVal val="hidden"/>
                                      </p:to>
                                    </p:set>
                                  </p:childTnLst>
                                </p:cTn>
                              </p:par>
                              <p:par>
                                <p:cTn id="35" presetID="4" presetClass="exit" presetSubtype="32" fill="hold" grpId="0" nodeType="withEffect">
                                  <p:stCondLst>
                                    <p:cond delay="0"/>
                                  </p:stCondLst>
                                  <p:childTnLst>
                                    <p:animEffect transition="out" filter="box(out)">
                                      <p:cBhvr>
                                        <p:cTn id="36" dur="5000"/>
                                        <p:tgtEl>
                                          <p:spTgt spid="10"/>
                                        </p:tgtEl>
                                      </p:cBhvr>
                                    </p:animEffect>
                                    <p:set>
                                      <p:cBhvr>
                                        <p:cTn id="37" dur="1" fill="hold">
                                          <p:stCondLst>
                                            <p:cond delay="4999"/>
                                          </p:stCondLst>
                                        </p:cTn>
                                        <p:tgtEl>
                                          <p:spTgt spid="10"/>
                                        </p:tgtEl>
                                        <p:attrNameLst>
                                          <p:attrName>style.visibility</p:attrName>
                                        </p:attrNameLst>
                                      </p:cBhvr>
                                      <p:to>
                                        <p:strVal val="hidden"/>
                                      </p:to>
                                    </p:set>
                                  </p:childTnLst>
                                </p:cTn>
                              </p:par>
                              <p:par>
                                <p:cTn id="38" presetID="4" presetClass="exit" presetSubtype="32" fill="hold" grpId="0" nodeType="withEffect">
                                  <p:stCondLst>
                                    <p:cond delay="0"/>
                                  </p:stCondLst>
                                  <p:childTnLst>
                                    <p:animEffect transition="out" filter="box(out)">
                                      <p:cBhvr>
                                        <p:cTn id="39" dur="5000"/>
                                        <p:tgtEl>
                                          <p:spTgt spid="11"/>
                                        </p:tgtEl>
                                      </p:cBhvr>
                                    </p:animEffect>
                                    <p:set>
                                      <p:cBhvr>
                                        <p:cTn id="40" dur="1" fill="hold">
                                          <p:stCondLst>
                                            <p:cond delay="4999"/>
                                          </p:stCondLst>
                                        </p:cTn>
                                        <p:tgtEl>
                                          <p:spTgt spid="11"/>
                                        </p:tgtEl>
                                        <p:attrNameLst>
                                          <p:attrName>style.visibility</p:attrName>
                                        </p:attrNameLst>
                                      </p:cBhvr>
                                      <p:to>
                                        <p:strVal val="hidden"/>
                                      </p:to>
                                    </p:set>
                                  </p:childTnLst>
                                </p:cTn>
                              </p:par>
                              <p:par>
                                <p:cTn id="41" presetID="23" presetClass="entr" presetSubtype="288" fill="hold" nodeType="withEffect">
                                  <p:stCondLst>
                                    <p:cond delay="0"/>
                                  </p:stCondLst>
                                  <p:childTnLst>
                                    <p:set>
                                      <p:cBhvr>
                                        <p:cTn id="42" dur="1" fill="hold">
                                          <p:stCondLst>
                                            <p:cond delay="0"/>
                                          </p:stCondLst>
                                        </p:cTn>
                                        <p:tgtEl>
                                          <p:spTgt spid="2"/>
                                        </p:tgtEl>
                                        <p:attrNameLst>
                                          <p:attrName>style.visibility</p:attrName>
                                        </p:attrNameLst>
                                      </p:cBhvr>
                                      <p:to>
                                        <p:strVal val="visible"/>
                                      </p:to>
                                    </p:set>
                                    <p:anim calcmode="lin" valueType="num">
                                      <p:cBhvr>
                                        <p:cTn id="43" dur="5000" fill="hold"/>
                                        <p:tgtEl>
                                          <p:spTgt spid="2"/>
                                        </p:tgtEl>
                                        <p:attrNameLst>
                                          <p:attrName>ppt_w</p:attrName>
                                        </p:attrNameLst>
                                      </p:cBhvr>
                                      <p:tavLst>
                                        <p:tav tm="0">
                                          <p:val>
                                            <p:strVal val="4/3*#ppt_w"/>
                                          </p:val>
                                        </p:tav>
                                        <p:tav tm="100000">
                                          <p:val>
                                            <p:strVal val="#ppt_w"/>
                                          </p:val>
                                        </p:tav>
                                      </p:tavLst>
                                    </p:anim>
                                    <p:anim calcmode="lin" valueType="num">
                                      <p:cBhvr>
                                        <p:cTn id="44" dur="5000" fill="hold"/>
                                        <p:tgtEl>
                                          <p:spTgt spid="2"/>
                                        </p:tgtEl>
                                        <p:attrNameLst>
                                          <p:attrName>ppt_h</p:attrName>
                                        </p:attrNameLst>
                                      </p:cBhvr>
                                      <p:tavLst>
                                        <p:tav tm="0">
                                          <p:val>
                                            <p:strVal val="4/3*#ppt_h"/>
                                          </p:val>
                                        </p:tav>
                                        <p:tav tm="100000">
                                          <p:val>
                                            <p:strVal val="#ppt_h"/>
                                          </p:val>
                                        </p:tav>
                                      </p:tavLst>
                                    </p:anim>
                                  </p:childTnLst>
                                </p:cTn>
                              </p:par>
                              <p:par>
                                <p:cTn id="45" presetID="10" presetClass="entr" presetSubtype="0" fill="hold" nodeType="withEffect">
                                  <p:stCondLst>
                                    <p:cond delay="0"/>
                                  </p:stCondLst>
                                  <p:childTnLst>
                                    <p:set>
                                      <p:cBhvr>
                                        <p:cTn id="46" dur="1" fill="hold">
                                          <p:stCondLst>
                                            <p:cond delay="0"/>
                                          </p:stCondLst>
                                        </p:cTn>
                                        <p:tgtEl>
                                          <p:spTgt spid="2"/>
                                        </p:tgtEl>
                                        <p:attrNameLst>
                                          <p:attrName>style.visibility</p:attrName>
                                        </p:attrNameLst>
                                      </p:cBhvr>
                                      <p:to>
                                        <p:strVal val="visible"/>
                                      </p:to>
                                    </p:set>
                                    <p:animEffect transition="in" filter="fade">
                                      <p:cBhvr>
                                        <p:cTn id="47" dur="5000"/>
                                        <p:tgtEl>
                                          <p:spTgt spid="2"/>
                                        </p:tgtEl>
                                      </p:cBhvr>
                                    </p:animEffect>
                                  </p:childTnLst>
                                </p:cTn>
                              </p:par>
                            </p:childTnLst>
                          </p:cTn>
                        </p:par>
                        <p:par>
                          <p:cTn id="48" fill="hold">
                            <p:stCondLst>
                              <p:cond delay="5000"/>
                            </p:stCondLst>
                            <p:childTnLst>
                              <p:par>
                                <p:cTn id="49" presetID="40" presetClass="entr" presetSubtype="0" fill="hold" grpId="0" nodeType="afterEffect">
                                  <p:stCondLst>
                                    <p:cond delay="0"/>
                                  </p:stCondLst>
                                  <p:iterate type="lt">
                                    <p:tmPct val="10000"/>
                                  </p:iterate>
                                  <p:childTnLst>
                                    <p:set>
                                      <p:cBhvr>
                                        <p:cTn id="50" dur="1" fill="hold">
                                          <p:stCondLst>
                                            <p:cond delay="0"/>
                                          </p:stCondLst>
                                        </p:cTn>
                                        <p:tgtEl>
                                          <p:spTgt spid="17"/>
                                        </p:tgtEl>
                                        <p:attrNameLst>
                                          <p:attrName>style.visibility</p:attrName>
                                        </p:attrNameLst>
                                      </p:cBhvr>
                                      <p:to>
                                        <p:strVal val="visible"/>
                                      </p:to>
                                    </p:set>
                                    <p:animEffect transition="in" filter="fade">
                                      <p:cBhvr>
                                        <p:cTn id="51" dur="1000"/>
                                        <p:tgtEl>
                                          <p:spTgt spid="17"/>
                                        </p:tgtEl>
                                      </p:cBhvr>
                                    </p:animEffect>
                                    <p:anim calcmode="lin" valueType="num">
                                      <p:cBhvr>
                                        <p:cTn id="52" dur="1000" fill="hold"/>
                                        <p:tgtEl>
                                          <p:spTgt spid="17"/>
                                        </p:tgtEl>
                                        <p:attrNameLst>
                                          <p:attrName>ppt_x</p:attrName>
                                        </p:attrNameLst>
                                      </p:cBhvr>
                                      <p:tavLst>
                                        <p:tav tm="0">
                                          <p:val>
                                            <p:strVal val="#ppt_x-.1"/>
                                          </p:val>
                                        </p:tav>
                                        <p:tav tm="100000">
                                          <p:val>
                                            <p:strVal val="#ppt_x"/>
                                          </p:val>
                                        </p:tav>
                                      </p:tavLst>
                                    </p:anim>
                                    <p:anim calcmode="lin" valueType="num">
                                      <p:cBhvr>
                                        <p:cTn id="53" dur="1000" fill="hold"/>
                                        <p:tgtEl>
                                          <p:spTgt spid="1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7" grpId="0"/>
    </p:bldLst>
  </p:timing>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1 Imagen" descr="detective-arte-urbano-mejores-casos_EDIIMA20150717_0271_1.jpg"/>
          <p:cNvPicPr>
            <a:picLocks noGrp="1" noChangeAspect="1"/>
          </p:cNvPicPr>
          <p:nvPr isPhoto="1"/>
        </p:nvPicPr>
        <p:blipFill>
          <a:blip r:embed="rId2" cstate="print"/>
          <a:stretch>
            <a:fillRect/>
          </a:stretch>
        </p:blipFill>
        <p:spPr bwMode="auto">
          <a:xfrm>
            <a:off x="0" y="-382859"/>
            <a:ext cx="9144000" cy="6409010"/>
          </a:xfrm>
          <a:prstGeom prst="rect">
            <a:avLst/>
          </a:prstGeom>
          <a:solidFill>
            <a:schemeClr val="bg1"/>
          </a:solidFill>
          <a:ln w="9525">
            <a:solidFill>
              <a:schemeClr val="bg1"/>
            </a:solidFill>
            <a:miter lim="800000"/>
            <a:headEnd/>
            <a:tailEnd/>
          </a:ln>
        </p:spPr>
      </p:pic>
      <p:sp>
        <p:nvSpPr>
          <p:cNvPr id="4" name="3 Rectángulo"/>
          <p:cNvSpPr/>
          <p:nvPr/>
        </p:nvSpPr>
        <p:spPr>
          <a:xfrm>
            <a:off x="0" y="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5" name="4 Rectángulo"/>
          <p:cNvSpPr/>
          <p:nvPr/>
        </p:nvSpPr>
        <p:spPr>
          <a:xfrm>
            <a:off x="2286000" y="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ectángulo"/>
          <p:cNvSpPr/>
          <p:nvPr/>
        </p:nvSpPr>
        <p:spPr>
          <a:xfrm>
            <a:off x="4572000" y="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Rectángulo"/>
          <p:cNvSpPr/>
          <p:nvPr/>
        </p:nvSpPr>
        <p:spPr>
          <a:xfrm>
            <a:off x="6858000" y="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Rectángulo"/>
          <p:cNvSpPr/>
          <p:nvPr/>
        </p:nvSpPr>
        <p:spPr>
          <a:xfrm>
            <a:off x="0" y="190500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Rectángulo"/>
          <p:cNvSpPr/>
          <p:nvPr/>
        </p:nvSpPr>
        <p:spPr>
          <a:xfrm>
            <a:off x="2286000" y="190500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Rectángulo"/>
          <p:cNvSpPr/>
          <p:nvPr/>
        </p:nvSpPr>
        <p:spPr>
          <a:xfrm>
            <a:off x="4572000" y="190500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Rectángulo"/>
          <p:cNvSpPr/>
          <p:nvPr/>
        </p:nvSpPr>
        <p:spPr>
          <a:xfrm>
            <a:off x="6858000" y="190500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Rectángulo"/>
          <p:cNvSpPr/>
          <p:nvPr/>
        </p:nvSpPr>
        <p:spPr>
          <a:xfrm>
            <a:off x="0" y="381000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3" name="12 Rectángulo"/>
          <p:cNvSpPr/>
          <p:nvPr/>
        </p:nvSpPr>
        <p:spPr>
          <a:xfrm>
            <a:off x="2286000" y="381000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4" name="13 Rectángulo"/>
          <p:cNvSpPr/>
          <p:nvPr/>
        </p:nvSpPr>
        <p:spPr>
          <a:xfrm>
            <a:off x="4572000" y="381000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5" name="14 Rectángulo"/>
          <p:cNvSpPr/>
          <p:nvPr/>
        </p:nvSpPr>
        <p:spPr>
          <a:xfrm>
            <a:off x="6858000" y="381000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6" name="15 CuadroTexto"/>
          <p:cNvSpPr txBox="1"/>
          <p:nvPr/>
        </p:nvSpPr>
        <p:spPr>
          <a:xfrm>
            <a:off x="395536" y="4657700"/>
            <a:ext cx="8388424" cy="923330"/>
          </a:xfrm>
          <a:prstGeom prst="rect">
            <a:avLst/>
          </a:prstGeom>
          <a:noFill/>
        </p:spPr>
        <p:txBody>
          <a:bodyPr wrap="square" rtlCol="0">
            <a:spAutoFit/>
          </a:bodyPr>
          <a:lstStyle/>
          <a:p>
            <a:r>
              <a:rPr lang="es-ES" dirty="0" smtClean="0"/>
              <a:t> </a:t>
            </a:r>
            <a:r>
              <a:rPr lang="es-ES" i="1" dirty="0" smtClean="0">
                <a:effectLst>
                  <a:glow rad="101600">
                    <a:srgbClr val="C00000">
                      <a:alpha val="60000"/>
                    </a:srgbClr>
                  </a:glow>
                  <a:outerShdw blurRad="38100" dist="38100" dir="2700000" algn="tl">
                    <a:srgbClr val="000000">
                      <a:alpha val="43137"/>
                    </a:srgbClr>
                  </a:outerShdw>
                </a:effectLst>
              </a:rPr>
              <a:t>Los cinco jóvenes de Acción Católica –asesinados el 23 de julio de 1936– que custodiaban por turnos el convento del Cerro de los Ángeles no pudieron frenar su ataque.</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4000">
        <p14:prism dir="r"/>
      </p:transition>
    </mc:Choice>
    <mc:Fallback xmlns="">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grpId="0" nodeType="withEffect">
                                  <p:stCondLst>
                                    <p:cond delay="0"/>
                                  </p:stCondLst>
                                  <p:childTnLst>
                                    <p:animEffect transition="out" filter="diamond(out)">
                                      <p:cBhvr>
                                        <p:cTn id="6" dur="5000"/>
                                        <p:tgtEl>
                                          <p:spTgt spid="4"/>
                                        </p:tgtEl>
                                      </p:cBhvr>
                                    </p:animEffect>
                                    <p:set>
                                      <p:cBhvr>
                                        <p:cTn id="7" dur="1" fill="hold">
                                          <p:stCondLst>
                                            <p:cond delay="4999"/>
                                          </p:stCondLst>
                                        </p:cTn>
                                        <p:tgtEl>
                                          <p:spTgt spid="4"/>
                                        </p:tgtEl>
                                        <p:attrNameLst>
                                          <p:attrName>style.visibility</p:attrName>
                                        </p:attrNameLst>
                                      </p:cBhvr>
                                      <p:to>
                                        <p:strVal val="hidden"/>
                                      </p:to>
                                    </p:set>
                                  </p:childTnLst>
                                </p:cTn>
                              </p:par>
                              <p:par>
                                <p:cTn id="8" presetID="8" presetClass="exit" presetSubtype="32" fill="hold" grpId="0" nodeType="withEffect">
                                  <p:stCondLst>
                                    <p:cond delay="0"/>
                                  </p:stCondLst>
                                  <p:childTnLst>
                                    <p:animEffect transition="out" filter="diamond(out)">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8" presetClass="exit" presetSubtype="32" fill="hold" grpId="0" nodeType="withEffect">
                                  <p:stCondLst>
                                    <p:cond delay="0"/>
                                  </p:stCondLst>
                                  <p:childTnLst>
                                    <p:animEffect transition="out" filter="diamond(out)">
                                      <p:cBhvr>
                                        <p:cTn id="12" dur="5000"/>
                                        <p:tgtEl>
                                          <p:spTgt spid="6"/>
                                        </p:tgtEl>
                                      </p:cBhvr>
                                    </p:animEffect>
                                    <p:set>
                                      <p:cBhvr>
                                        <p:cTn id="13" dur="1" fill="hold">
                                          <p:stCondLst>
                                            <p:cond delay="4999"/>
                                          </p:stCondLst>
                                        </p:cTn>
                                        <p:tgtEl>
                                          <p:spTgt spid="6"/>
                                        </p:tgtEl>
                                        <p:attrNameLst>
                                          <p:attrName>style.visibility</p:attrName>
                                        </p:attrNameLst>
                                      </p:cBhvr>
                                      <p:to>
                                        <p:strVal val="hidden"/>
                                      </p:to>
                                    </p:set>
                                  </p:childTnLst>
                                </p:cTn>
                              </p:par>
                              <p:par>
                                <p:cTn id="14" presetID="8" presetClass="exit" presetSubtype="32" fill="hold" grpId="0" nodeType="withEffect">
                                  <p:stCondLst>
                                    <p:cond delay="0"/>
                                  </p:stCondLst>
                                  <p:childTnLst>
                                    <p:animEffect transition="out" filter="diamond(out)">
                                      <p:cBhvr>
                                        <p:cTn id="15" dur="5000"/>
                                        <p:tgtEl>
                                          <p:spTgt spid="8"/>
                                        </p:tgtEl>
                                      </p:cBhvr>
                                    </p:animEffect>
                                    <p:set>
                                      <p:cBhvr>
                                        <p:cTn id="16" dur="1" fill="hold">
                                          <p:stCondLst>
                                            <p:cond delay="4999"/>
                                          </p:stCondLst>
                                        </p:cTn>
                                        <p:tgtEl>
                                          <p:spTgt spid="8"/>
                                        </p:tgtEl>
                                        <p:attrNameLst>
                                          <p:attrName>style.visibility</p:attrName>
                                        </p:attrNameLst>
                                      </p:cBhvr>
                                      <p:to>
                                        <p:strVal val="hidden"/>
                                      </p:to>
                                    </p:set>
                                  </p:childTnLst>
                                </p:cTn>
                              </p:par>
                              <p:par>
                                <p:cTn id="17" presetID="8" presetClass="exit" presetSubtype="32" fill="hold" grpId="0" nodeType="withEffect">
                                  <p:stCondLst>
                                    <p:cond delay="0"/>
                                  </p:stCondLst>
                                  <p:childTnLst>
                                    <p:animEffect transition="out" filter="diamond(out)">
                                      <p:cBhvr>
                                        <p:cTn id="18" dur="5000"/>
                                        <p:tgtEl>
                                          <p:spTgt spid="9"/>
                                        </p:tgtEl>
                                      </p:cBhvr>
                                    </p:animEffect>
                                    <p:set>
                                      <p:cBhvr>
                                        <p:cTn id="19" dur="1" fill="hold">
                                          <p:stCondLst>
                                            <p:cond delay="4999"/>
                                          </p:stCondLst>
                                        </p:cTn>
                                        <p:tgtEl>
                                          <p:spTgt spid="9"/>
                                        </p:tgtEl>
                                        <p:attrNameLst>
                                          <p:attrName>style.visibility</p:attrName>
                                        </p:attrNameLst>
                                      </p:cBhvr>
                                      <p:to>
                                        <p:strVal val="hidden"/>
                                      </p:to>
                                    </p:set>
                                  </p:childTnLst>
                                </p:cTn>
                              </p:par>
                              <p:par>
                                <p:cTn id="20" presetID="8" presetClass="exit" presetSubtype="32" fill="hold" grpId="0" nodeType="withEffect">
                                  <p:stCondLst>
                                    <p:cond delay="0"/>
                                  </p:stCondLst>
                                  <p:childTnLst>
                                    <p:animEffect transition="out" filter="diamond(out)">
                                      <p:cBhvr>
                                        <p:cTn id="21" dur="5000"/>
                                        <p:tgtEl>
                                          <p:spTgt spid="10"/>
                                        </p:tgtEl>
                                      </p:cBhvr>
                                    </p:animEffect>
                                    <p:set>
                                      <p:cBhvr>
                                        <p:cTn id="22" dur="1" fill="hold">
                                          <p:stCondLst>
                                            <p:cond delay="4999"/>
                                          </p:stCondLst>
                                        </p:cTn>
                                        <p:tgtEl>
                                          <p:spTgt spid="10"/>
                                        </p:tgtEl>
                                        <p:attrNameLst>
                                          <p:attrName>style.visibility</p:attrName>
                                        </p:attrNameLst>
                                      </p:cBhvr>
                                      <p:to>
                                        <p:strVal val="hidden"/>
                                      </p:to>
                                    </p:set>
                                  </p:childTnLst>
                                </p:cTn>
                              </p:par>
                              <p:par>
                                <p:cTn id="23" presetID="8" presetClass="exit" presetSubtype="32" fill="hold" grpId="0" nodeType="withEffect">
                                  <p:stCondLst>
                                    <p:cond delay="0"/>
                                  </p:stCondLst>
                                  <p:childTnLst>
                                    <p:animEffect transition="out" filter="diamond(out)">
                                      <p:cBhvr>
                                        <p:cTn id="24" dur="5000"/>
                                        <p:tgtEl>
                                          <p:spTgt spid="12"/>
                                        </p:tgtEl>
                                      </p:cBhvr>
                                    </p:animEffect>
                                    <p:set>
                                      <p:cBhvr>
                                        <p:cTn id="25" dur="1" fill="hold">
                                          <p:stCondLst>
                                            <p:cond delay="4999"/>
                                          </p:stCondLst>
                                        </p:cTn>
                                        <p:tgtEl>
                                          <p:spTgt spid="12"/>
                                        </p:tgtEl>
                                        <p:attrNameLst>
                                          <p:attrName>style.visibility</p:attrName>
                                        </p:attrNameLst>
                                      </p:cBhvr>
                                      <p:to>
                                        <p:strVal val="hidden"/>
                                      </p:to>
                                    </p:set>
                                  </p:childTnLst>
                                </p:cTn>
                              </p:par>
                              <p:par>
                                <p:cTn id="26" presetID="8" presetClass="exit" presetSubtype="32" fill="hold" grpId="0" nodeType="withEffect">
                                  <p:stCondLst>
                                    <p:cond delay="0"/>
                                  </p:stCondLst>
                                  <p:childTnLst>
                                    <p:animEffect transition="out" filter="diamond(out)">
                                      <p:cBhvr>
                                        <p:cTn id="27" dur="5000"/>
                                        <p:tgtEl>
                                          <p:spTgt spid="13"/>
                                        </p:tgtEl>
                                      </p:cBhvr>
                                    </p:animEffect>
                                    <p:set>
                                      <p:cBhvr>
                                        <p:cTn id="28" dur="1" fill="hold">
                                          <p:stCondLst>
                                            <p:cond delay="4999"/>
                                          </p:stCondLst>
                                        </p:cTn>
                                        <p:tgtEl>
                                          <p:spTgt spid="13"/>
                                        </p:tgtEl>
                                        <p:attrNameLst>
                                          <p:attrName>style.visibility</p:attrName>
                                        </p:attrNameLst>
                                      </p:cBhvr>
                                      <p:to>
                                        <p:strVal val="hidden"/>
                                      </p:to>
                                    </p:set>
                                  </p:childTnLst>
                                </p:cTn>
                              </p:par>
                              <p:par>
                                <p:cTn id="29" presetID="8" presetClass="exit" presetSubtype="32" fill="hold" grpId="0" nodeType="withEffect">
                                  <p:stCondLst>
                                    <p:cond delay="0"/>
                                  </p:stCondLst>
                                  <p:childTnLst>
                                    <p:animEffect transition="out" filter="diamond(out)">
                                      <p:cBhvr>
                                        <p:cTn id="30" dur="5000"/>
                                        <p:tgtEl>
                                          <p:spTgt spid="14"/>
                                        </p:tgtEl>
                                      </p:cBhvr>
                                    </p:animEffect>
                                    <p:set>
                                      <p:cBhvr>
                                        <p:cTn id="31" dur="1" fill="hold">
                                          <p:stCondLst>
                                            <p:cond delay="4999"/>
                                          </p:stCondLst>
                                        </p:cTn>
                                        <p:tgtEl>
                                          <p:spTgt spid="14"/>
                                        </p:tgtEl>
                                        <p:attrNameLst>
                                          <p:attrName>style.visibility</p:attrName>
                                        </p:attrNameLst>
                                      </p:cBhvr>
                                      <p:to>
                                        <p:strVal val="hidden"/>
                                      </p:to>
                                    </p:set>
                                  </p:childTnLst>
                                </p:cTn>
                              </p:par>
                              <p:par>
                                <p:cTn id="32" presetID="8" presetClass="exit" presetSubtype="32" fill="hold" grpId="0" nodeType="withEffect">
                                  <p:stCondLst>
                                    <p:cond delay="0"/>
                                  </p:stCondLst>
                                  <p:childTnLst>
                                    <p:animEffect transition="out" filter="diamond(out)">
                                      <p:cBhvr>
                                        <p:cTn id="33" dur="5000"/>
                                        <p:tgtEl>
                                          <p:spTgt spid="7"/>
                                        </p:tgtEl>
                                      </p:cBhvr>
                                    </p:animEffect>
                                    <p:set>
                                      <p:cBhvr>
                                        <p:cTn id="34" dur="1" fill="hold">
                                          <p:stCondLst>
                                            <p:cond delay="4999"/>
                                          </p:stCondLst>
                                        </p:cTn>
                                        <p:tgtEl>
                                          <p:spTgt spid="7"/>
                                        </p:tgtEl>
                                        <p:attrNameLst>
                                          <p:attrName>style.visibility</p:attrName>
                                        </p:attrNameLst>
                                      </p:cBhvr>
                                      <p:to>
                                        <p:strVal val="hidden"/>
                                      </p:to>
                                    </p:set>
                                  </p:childTnLst>
                                </p:cTn>
                              </p:par>
                              <p:par>
                                <p:cTn id="35" presetID="8" presetClass="exit" presetSubtype="32" fill="hold" grpId="0" nodeType="withEffect">
                                  <p:stCondLst>
                                    <p:cond delay="0"/>
                                  </p:stCondLst>
                                  <p:childTnLst>
                                    <p:animEffect transition="out" filter="diamond(out)">
                                      <p:cBhvr>
                                        <p:cTn id="36" dur="5000"/>
                                        <p:tgtEl>
                                          <p:spTgt spid="11"/>
                                        </p:tgtEl>
                                      </p:cBhvr>
                                    </p:animEffect>
                                    <p:set>
                                      <p:cBhvr>
                                        <p:cTn id="37" dur="1" fill="hold">
                                          <p:stCondLst>
                                            <p:cond delay="4999"/>
                                          </p:stCondLst>
                                        </p:cTn>
                                        <p:tgtEl>
                                          <p:spTgt spid="11"/>
                                        </p:tgtEl>
                                        <p:attrNameLst>
                                          <p:attrName>style.visibility</p:attrName>
                                        </p:attrNameLst>
                                      </p:cBhvr>
                                      <p:to>
                                        <p:strVal val="hidden"/>
                                      </p:to>
                                    </p:set>
                                  </p:childTnLst>
                                </p:cTn>
                              </p:par>
                              <p:par>
                                <p:cTn id="38" presetID="8" presetClass="exit" presetSubtype="32" fill="hold" grpId="0" nodeType="withEffect">
                                  <p:stCondLst>
                                    <p:cond delay="0"/>
                                  </p:stCondLst>
                                  <p:childTnLst>
                                    <p:animEffect transition="out" filter="diamond(out)">
                                      <p:cBhvr>
                                        <p:cTn id="39" dur="5000"/>
                                        <p:tgtEl>
                                          <p:spTgt spid="15"/>
                                        </p:tgtEl>
                                      </p:cBhvr>
                                    </p:animEffect>
                                    <p:set>
                                      <p:cBhvr>
                                        <p:cTn id="40" dur="1" fill="hold">
                                          <p:stCondLst>
                                            <p:cond delay="4999"/>
                                          </p:stCondLst>
                                        </p:cTn>
                                        <p:tgtEl>
                                          <p:spTgt spid="15"/>
                                        </p:tgtEl>
                                        <p:attrNameLst>
                                          <p:attrName>style.visibility</p:attrName>
                                        </p:attrNameLst>
                                      </p:cBhvr>
                                      <p:to>
                                        <p:strVal val="hidden"/>
                                      </p:to>
                                    </p:set>
                                  </p:childTnLst>
                                </p:cTn>
                              </p:par>
                              <p:par>
                                <p:cTn id="41" presetID="23" presetClass="entr" presetSubtype="288" fill="hold" nodeType="withEffect">
                                  <p:stCondLst>
                                    <p:cond delay="0"/>
                                  </p:stCondLst>
                                  <p:childTnLst>
                                    <p:set>
                                      <p:cBhvr>
                                        <p:cTn id="42" dur="1" fill="hold">
                                          <p:stCondLst>
                                            <p:cond delay="0"/>
                                          </p:stCondLst>
                                        </p:cTn>
                                        <p:tgtEl>
                                          <p:spTgt spid="2"/>
                                        </p:tgtEl>
                                        <p:attrNameLst>
                                          <p:attrName>style.visibility</p:attrName>
                                        </p:attrNameLst>
                                      </p:cBhvr>
                                      <p:to>
                                        <p:strVal val="visible"/>
                                      </p:to>
                                    </p:set>
                                    <p:anim calcmode="lin" valueType="num">
                                      <p:cBhvr>
                                        <p:cTn id="43" dur="5000" fill="hold"/>
                                        <p:tgtEl>
                                          <p:spTgt spid="2"/>
                                        </p:tgtEl>
                                        <p:attrNameLst>
                                          <p:attrName>ppt_w</p:attrName>
                                        </p:attrNameLst>
                                      </p:cBhvr>
                                      <p:tavLst>
                                        <p:tav tm="0">
                                          <p:val>
                                            <p:strVal val="4/3*#ppt_w"/>
                                          </p:val>
                                        </p:tav>
                                        <p:tav tm="100000">
                                          <p:val>
                                            <p:strVal val="#ppt_w"/>
                                          </p:val>
                                        </p:tav>
                                      </p:tavLst>
                                    </p:anim>
                                    <p:anim calcmode="lin" valueType="num">
                                      <p:cBhvr>
                                        <p:cTn id="44" dur="5000" fill="hold"/>
                                        <p:tgtEl>
                                          <p:spTgt spid="2"/>
                                        </p:tgtEl>
                                        <p:attrNameLst>
                                          <p:attrName>ppt_h</p:attrName>
                                        </p:attrNameLst>
                                      </p:cBhvr>
                                      <p:tavLst>
                                        <p:tav tm="0">
                                          <p:val>
                                            <p:strVal val="4/3*#ppt_h"/>
                                          </p:val>
                                        </p:tav>
                                        <p:tav tm="100000">
                                          <p:val>
                                            <p:strVal val="#ppt_h"/>
                                          </p:val>
                                        </p:tav>
                                      </p:tavLst>
                                    </p:anim>
                                  </p:childTnLst>
                                </p:cTn>
                              </p:par>
                              <p:par>
                                <p:cTn id="45" presetID="10" presetClass="entr" presetSubtype="0" fill="hold" nodeType="withEffect">
                                  <p:stCondLst>
                                    <p:cond delay="0"/>
                                  </p:stCondLst>
                                  <p:childTnLst>
                                    <p:set>
                                      <p:cBhvr>
                                        <p:cTn id="46" dur="1" fill="hold">
                                          <p:stCondLst>
                                            <p:cond delay="0"/>
                                          </p:stCondLst>
                                        </p:cTn>
                                        <p:tgtEl>
                                          <p:spTgt spid="2"/>
                                        </p:tgtEl>
                                        <p:attrNameLst>
                                          <p:attrName>style.visibility</p:attrName>
                                        </p:attrNameLst>
                                      </p:cBhvr>
                                      <p:to>
                                        <p:strVal val="visible"/>
                                      </p:to>
                                    </p:set>
                                    <p:animEffect transition="in" filter="fade">
                                      <p:cBhvr>
                                        <p:cTn id="47" dur="5000"/>
                                        <p:tgtEl>
                                          <p:spTgt spid="2"/>
                                        </p:tgtEl>
                                      </p:cBhvr>
                                    </p:animEffect>
                                  </p:childTnLst>
                                </p:cTn>
                              </p:par>
                            </p:childTnLst>
                          </p:cTn>
                        </p:par>
                        <p:par>
                          <p:cTn id="48" fill="hold">
                            <p:stCondLst>
                              <p:cond delay="5000"/>
                            </p:stCondLst>
                            <p:childTnLst>
                              <p:par>
                                <p:cTn id="49" presetID="40" presetClass="entr" presetSubtype="0" fill="hold" grpId="0" nodeType="afterEffect">
                                  <p:stCondLst>
                                    <p:cond delay="0"/>
                                  </p:stCondLst>
                                  <p:iterate type="lt">
                                    <p:tmPct val="10000"/>
                                  </p:iterate>
                                  <p:childTnLst>
                                    <p:set>
                                      <p:cBhvr>
                                        <p:cTn id="50" dur="1" fill="hold">
                                          <p:stCondLst>
                                            <p:cond delay="0"/>
                                          </p:stCondLst>
                                        </p:cTn>
                                        <p:tgtEl>
                                          <p:spTgt spid="16"/>
                                        </p:tgtEl>
                                        <p:attrNameLst>
                                          <p:attrName>style.visibility</p:attrName>
                                        </p:attrNameLst>
                                      </p:cBhvr>
                                      <p:to>
                                        <p:strVal val="visible"/>
                                      </p:to>
                                    </p:set>
                                    <p:animEffect transition="in" filter="fade">
                                      <p:cBhvr>
                                        <p:cTn id="51" dur="1000"/>
                                        <p:tgtEl>
                                          <p:spTgt spid="16"/>
                                        </p:tgtEl>
                                      </p:cBhvr>
                                    </p:animEffect>
                                    <p:anim calcmode="lin" valueType="num">
                                      <p:cBhvr>
                                        <p:cTn id="52" dur="1000" fill="hold"/>
                                        <p:tgtEl>
                                          <p:spTgt spid="16"/>
                                        </p:tgtEl>
                                        <p:attrNameLst>
                                          <p:attrName>ppt_x</p:attrName>
                                        </p:attrNameLst>
                                      </p:cBhvr>
                                      <p:tavLst>
                                        <p:tav tm="0">
                                          <p:val>
                                            <p:strVal val="#ppt_x-.1"/>
                                          </p:val>
                                        </p:tav>
                                        <p:tav tm="100000">
                                          <p:val>
                                            <p:strVal val="#ppt_x"/>
                                          </p:val>
                                        </p:tav>
                                      </p:tavLst>
                                    </p:anim>
                                    <p:anim calcmode="lin" valueType="num">
                                      <p:cBhvr>
                                        <p:cTn id="53" dur="10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p:bldLst>
  </p:timing>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1 Imagen" descr="Arte-urbano-en-el-este-de-Londres-texto.jpg"/>
          <p:cNvPicPr>
            <a:picLocks noGrp="1" noChangeAspect="1"/>
          </p:cNvPicPr>
          <p:nvPr isPhoto="1"/>
        </p:nvPicPr>
        <p:blipFill>
          <a:blip r:embed="rId2" cstate="print"/>
          <a:stretch>
            <a:fillRect/>
          </a:stretch>
        </p:blipFill>
        <p:spPr bwMode="auto">
          <a:xfrm>
            <a:off x="0" y="-454868"/>
            <a:ext cx="9144000" cy="6552728"/>
          </a:xfrm>
          <a:prstGeom prst="rect">
            <a:avLst/>
          </a:prstGeom>
          <a:solidFill>
            <a:schemeClr val="bg1"/>
          </a:solidFill>
          <a:ln w="9525">
            <a:solidFill>
              <a:schemeClr val="bg1"/>
            </a:solidFill>
            <a:miter lim="800000"/>
            <a:headEnd/>
            <a:tailEnd/>
          </a:ln>
        </p:spPr>
      </p:pic>
      <p:sp>
        <p:nvSpPr>
          <p:cNvPr id="4" name="3 Rectángulo"/>
          <p:cNvSpPr/>
          <p:nvPr/>
        </p:nvSpPr>
        <p:spPr>
          <a:xfrm>
            <a:off x="0" y="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5" name="4 Rectángulo"/>
          <p:cNvSpPr/>
          <p:nvPr/>
        </p:nvSpPr>
        <p:spPr>
          <a:xfrm>
            <a:off x="2286000" y="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ectángulo"/>
          <p:cNvSpPr/>
          <p:nvPr/>
        </p:nvSpPr>
        <p:spPr>
          <a:xfrm>
            <a:off x="4572000" y="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Rectángulo"/>
          <p:cNvSpPr/>
          <p:nvPr/>
        </p:nvSpPr>
        <p:spPr>
          <a:xfrm>
            <a:off x="6858000" y="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Rectángulo"/>
          <p:cNvSpPr/>
          <p:nvPr/>
        </p:nvSpPr>
        <p:spPr>
          <a:xfrm>
            <a:off x="0" y="190500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Rectángulo"/>
          <p:cNvSpPr/>
          <p:nvPr/>
        </p:nvSpPr>
        <p:spPr>
          <a:xfrm>
            <a:off x="2268538" y="1849438"/>
            <a:ext cx="2303462" cy="1976437"/>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Rectángulo"/>
          <p:cNvSpPr/>
          <p:nvPr/>
        </p:nvSpPr>
        <p:spPr>
          <a:xfrm>
            <a:off x="4572000" y="190500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Rectángulo"/>
          <p:cNvSpPr/>
          <p:nvPr/>
        </p:nvSpPr>
        <p:spPr>
          <a:xfrm>
            <a:off x="6858000" y="190500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Rectángulo"/>
          <p:cNvSpPr/>
          <p:nvPr/>
        </p:nvSpPr>
        <p:spPr>
          <a:xfrm>
            <a:off x="0" y="381000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3" name="12 Rectángulo"/>
          <p:cNvSpPr/>
          <p:nvPr/>
        </p:nvSpPr>
        <p:spPr>
          <a:xfrm>
            <a:off x="2286000" y="381000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4" name="13 Rectángulo"/>
          <p:cNvSpPr/>
          <p:nvPr/>
        </p:nvSpPr>
        <p:spPr>
          <a:xfrm>
            <a:off x="4572000" y="381000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5" name="14 Rectángulo"/>
          <p:cNvSpPr/>
          <p:nvPr/>
        </p:nvSpPr>
        <p:spPr>
          <a:xfrm>
            <a:off x="6858000" y="381000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6" name="15 CuadroTexto"/>
          <p:cNvSpPr txBox="1"/>
          <p:nvPr/>
        </p:nvSpPr>
        <p:spPr>
          <a:xfrm>
            <a:off x="323528" y="4081636"/>
            <a:ext cx="8568952" cy="1477328"/>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Cinco días después del asesinato, milicianos del bando republicano llevaron a cabo una «ceremonia» por ellos mismos fotografiada, de fusilar la imagen de Jesús; tras ello, procedieron a la destrucción de las esculturas, primeramente «a mano» y por último, dada la dureza de su material, recurrieron a la dinamita hasta lograr reducirlo a ruinas. </a:t>
            </a:r>
            <a:endParaRPr lang="es-ES"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8000">
        <p:blinds dir="vert"/>
      </p:transition>
    </mc:Choice>
    <mc:Fallback xmlns="">
      <p:transition spd="slow" advTm="3800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grpId="0" nodeType="withEffect">
                                  <p:stCondLst>
                                    <p:cond delay="0"/>
                                  </p:stCondLst>
                                  <p:childTnLst>
                                    <p:animEffect transition="out" filter="circle(out)">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6" presetClass="exit" presetSubtype="32" fill="hold" grpId="0" nodeType="withEffect">
                                  <p:stCondLst>
                                    <p:cond delay="0"/>
                                  </p:stCondLst>
                                  <p:childTnLst>
                                    <p:animEffect transition="out" filter="circle(out)">
                                      <p:cBhvr>
                                        <p:cTn id="9" dur="5000"/>
                                        <p:tgtEl>
                                          <p:spTgt spid="6"/>
                                        </p:tgtEl>
                                      </p:cBhvr>
                                    </p:animEffect>
                                    <p:set>
                                      <p:cBhvr>
                                        <p:cTn id="10" dur="1" fill="hold">
                                          <p:stCondLst>
                                            <p:cond delay="4999"/>
                                          </p:stCondLst>
                                        </p:cTn>
                                        <p:tgtEl>
                                          <p:spTgt spid="6"/>
                                        </p:tgtEl>
                                        <p:attrNameLst>
                                          <p:attrName>style.visibility</p:attrName>
                                        </p:attrNameLst>
                                      </p:cBhvr>
                                      <p:to>
                                        <p:strVal val="hidden"/>
                                      </p:to>
                                    </p:set>
                                  </p:childTnLst>
                                </p:cTn>
                              </p:par>
                              <p:par>
                                <p:cTn id="11" presetID="6" presetClass="exit" presetSubtype="32" fill="hold" grpId="0" nodeType="withEffect">
                                  <p:stCondLst>
                                    <p:cond delay="0"/>
                                  </p:stCondLst>
                                  <p:childTnLst>
                                    <p:animEffect transition="out" filter="circle(out)">
                                      <p:cBhvr>
                                        <p:cTn id="12" dur="5000"/>
                                        <p:tgtEl>
                                          <p:spTgt spid="13"/>
                                        </p:tgtEl>
                                      </p:cBhvr>
                                    </p:animEffect>
                                    <p:set>
                                      <p:cBhvr>
                                        <p:cTn id="13" dur="1" fill="hold">
                                          <p:stCondLst>
                                            <p:cond delay="4999"/>
                                          </p:stCondLst>
                                        </p:cTn>
                                        <p:tgtEl>
                                          <p:spTgt spid="13"/>
                                        </p:tgtEl>
                                        <p:attrNameLst>
                                          <p:attrName>style.visibility</p:attrName>
                                        </p:attrNameLst>
                                      </p:cBhvr>
                                      <p:to>
                                        <p:strVal val="hidden"/>
                                      </p:to>
                                    </p:set>
                                  </p:childTnLst>
                                </p:cTn>
                              </p:par>
                              <p:par>
                                <p:cTn id="14" presetID="6" presetClass="exit" presetSubtype="32" fill="hold" grpId="0" nodeType="withEffect">
                                  <p:stCondLst>
                                    <p:cond delay="0"/>
                                  </p:stCondLst>
                                  <p:childTnLst>
                                    <p:animEffect transition="out" filter="circle(out)">
                                      <p:cBhvr>
                                        <p:cTn id="15" dur="5000"/>
                                        <p:tgtEl>
                                          <p:spTgt spid="14"/>
                                        </p:tgtEl>
                                      </p:cBhvr>
                                    </p:animEffect>
                                    <p:set>
                                      <p:cBhvr>
                                        <p:cTn id="16" dur="1" fill="hold">
                                          <p:stCondLst>
                                            <p:cond delay="4999"/>
                                          </p:stCondLst>
                                        </p:cTn>
                                        <p:tgtEl>
                                          <p:spTgt spid="14"/>
                                        </p:tgtEl>
                                        <p:attrNameLst>
                                          <p:attrName>style.visibility</p:attrName>
                                        </p:attrNameLst>
                                      </p:cBhvr>
                                      <p:to>
                                        <p:strVal val="hidden"/>
                                      </p:to>
                                    </p:set>
                                  </p:childTnLst>
                                </p:cTn>
                              </p:par>
                              <p:par>
                                <p:cTn id="17" presetID="4" presetClass="exit" presetSubtype="32" fill="hold" grpId="0" nodeType="withEffect">
                                  <p:stCondLst>
                                    <p:cond delay="0"/>
                                  </p:stCondLst>
                                  <p:childTnLst>
                                    <p:animEffect transition="out" filter="box(out)">
                                      <p:cBhvr>
                                        <p:cTn id="18" dur="5000"/>
                                        <p:tgtEl>
                                          <p:spTgt spid="8"/>
                                        </p:tgtEl>
                                      </p:cBhvr>
                                    </p:animEffect>
                                    <p:set>
                                      <p:cBhvr>
                                        <p:cTn id="19" dur="1" fill="hold">
                                          <p:stCondLst>
                                            <p:cond delay="4999"/>
                                          </p:stCondLst>
                                        </p:cTn>
                                        <p:tgtEl>
                                          <p:spTgt spid="8"/>
                                        </p:tgtEl>
                                        <p:attrNameLst>
                                          <p:attrName>style.visibility</p:attrName>
                                        </p:attrNameLst>
                                      </p:cBhvr>
                                      <p:to>
                                        <p:strVal val="hidden"/>
                                      </p:to>
                                    </p:set>
                                  </p:childTnLst>
                                </p:cTn>
                              </p:par>
                              <p:par>
                                <p:cTn id="20" presetID="4" presetClass="exit" presetSubtype="32" fill="hold" grpId="0" nodeType="withEffect">
                                  <p:stCondLst>
                                    <p:cond delay="0"/>
                                  </p:stCondLst>
                                  <p:childTnLst>
                                    <p:animEffect transition="out" filter="box(out)">
                                      <p:cBhvr>
                                        <p:cTn id="21" dur="5000"/>
                                        <p:tgtEl>
                                          <p:spTgt spid="9"/>
                                        </p:tgtEl>
                                      </p:cBhvr>
                                    </p:animEffect>
                                    <p:set>
                                      <p:cBhvr>
                                        <p:cTn id="22" dur="1" fill="hold">
                                          <p:stCondLst>
                                            <p:cond delay="4999"/>
                                          </p:stCondLst>
                                        </p:cTn>
                                        <p:tgtEl>
                                          <p:spTgt spid="9"/>
                                        </p:tgtEl>
                                        <p:attrNameLst>
                                          <p:attrName>style.visibility</p:attrName>
                                        </p:attrNameLst>
                                      </p:cBhvr>
                                      <p:to>
                                        <p:strVal val="hidden"/>
                                      </p:to>
                                    </p:set>
                                  </p:childTnLst>
                                </p:cTn>
                              </p:par>
                              <p:par>
                                <p:cTn id="23" presetID="4" presetClass="exit" presetSubtype="32" fill="hold" grpId="0" nodeType="withEffect">
                                  <p:stCondLst>
                                    <p:cond delay="0"/>
                                  </p:stCondLst>
                                  <p:childTnLst>
                                    <p:animEffect transition="out" filter="box(out)">
                                      <p:cBhvr>
                                        <p:cTn id="24" dur="5000"/>
                                        <p:tgtEl>
                                          <p:spTgt spid="10"/>
                                        </p:tgtEl>
                                      </p:cBhvr>
                                    </p:animEffect>
                                    <p:set>
                                      <p:cBhvr>
                                        <p:cTn id="25" dur="1" fill="hold">
                                          <p:stCondLst>
                                            <p:cond delay="4999"/>
                                          </p:stCondLst>
                                        </p:cTn>
                                        <p:tgtEl>
                                          <p:spTgt spid="10"/>
                                        </p:tgtEl>
                                        <p:attrNameLst>
                                          <p:attrName>style.visibility</p:attrName>
                                        </p:attrNameLst>
                                      </p:cBhvr>
                                      <p:to>
                                        <p:strVal val="hidden"/>
                                      </p:to>
                                    </p:set>
                                  </p:childTnLst>
                                </p:cTn>
                              </p:par>
                              <p:par>
                                <p:cTn id="26" presetID="4" presetClass="exit" presetSubtype="32" fill="hold" grpId="0" nodeType="withEffect">
                                  <p:stCondLst>
                                    <p:cond delay="0"/>
                                  </p:stCondLst>
                                  <p:childTnLst>
                                    <p:animEffect transition="out" filter="box(out)">
                                      <p:cBhvr>
                                        <p:cTn id="27" dur="5000"/>
                                        <p:tgtEl>
                                          <p:spTgt spid="11"/>
                                        </p:tgtEl>
                                      </p:cBhvr>
                                    </p:animEffect>
                                    <p:set>
                                      <p:cBhvr>
                                        <p:cTn id="28" dur="1" fill="hold">
                                          <p:stCondLst>
                                            <p:cond delay="4999"/>
                                          </p:stCondLst>
                                        </p:cTn>
                                        <p:tgtEl>
                                          <p:spTgt spid="11"/>
                                        </p:tgtEl>
                                        <p:attrNameLst>
                                          <p:attrName>style.visibility</p:attrName>
                                        </p:attrNameLst>
                                      </p:cBhvr>
                                      <p:to>
                                        <p:strVal val="hidden"/>
                                      </p:to>
                                    </p:set>
                                  </p:childTnLst>
                                </p:cTn>
                              </p:par>
                              <p:par>
                                <p:cTn id="29" presetID="3" presetClass="exit" presetSubtype="10" fill="hold" grpId="0" nodeType="withEffect">
                                  <p:stCondLst>
                                    <p:cond delay="0"/>
                                  </p:stCondLst>
                                  <p:childTnLst>
                                    <p:animEffect transition="out" filter="blinds(horizontal)">
                                      <p:cBhvr>
                                        <p:cTn id="30" dur="5000"/>
                                        <p:tgtEl>
                                          <p:spTgt spid="4"/>
                                        </p:tgtEl>
                                      </p:cBhvr>
                                    </p:animEffect>
                                    <p:set>
                                      <p:cBhvr>
                                        <p:cTn id="31" dur="1" fill="hold">
                                          <p:stCondLst>
                                            <p:cond delay="4999"/>
                                          </p:stCondLst>
                                        </p:cTn>
                                        <p:tgtEl>
                                          <p:spTgt spid="4"/>
                                        </p:tgtEl>
                                        <p:attrNameLst>
                                          <p:attrName>style.visibility</p:attrName>
                                        </p:attrNameLst>
                                      </p:cBhvr>
                                      <p:to>
                                        <p:strVal val="hidden"/>
                                      </p:to>
                                    </p:set>
                                  </p:childTnLst>
                                </p:cTn>
                              </p:par>
                              <p:par>
                                <p:cTn id="32" presetID="3" presetClass="exit" presetSubtype="10" fill="hold" grpId="0" nodeType="withEffect">
                                  <p:stCondLst>
                                    <p:cond delay="0"/>
                                  </p:stCondLst>
                                  <p:childTnLst>
                                    <p:animEffect transition="out" filter="blinds(horizontal)">
                                      <p:cBhvr>
                                        <p:cTn id="33" dur="5000"/>
                                        <p:tgtEl>
                                          <p:spTgt spid="12"/>
                                        </p:tgtEl>
                                      </p:cBhvr>
                                    </p:animEffect>
                                    <p:set>
                                      <p:cBhvr>
                                        <p:cTn id="34" dur="1" fill="hold">
                                          <p:stCondLst>
                                            <p:cond delay="4999"/>
                                          </p:stCondLst>
                                        </p:cTn>
                                        <p:tgtEl>
                                          <p:spTgt spid="12"/>
                                        </p:tgtEl>
                                        <p:attrNameLst>
                                          <p:attrName>style.visibility</p:attrName>
                                        </p:attrNameLst>
                                      </p:cBhvr>
                                      <p:to>
                                        <p:strVal val="hidden"/>
                                      </p:to>
                                    </p:set>
                                  </p:childTnLst>
                                </p:cTn>
                              </p:par>
                              <p:par>
                                <p:cTn id="35" presetID="3" presetClass="exit" presetSubtype="10" fill="hold" grpId="0" nodeType="withEffect">
                                  <p:stCondLst>
                                    <p:cond delay="0"/>
                                  </p:stCondLst>
                                  <p:childTnLst>
                                    <p:animEffect transition="out" filter="blinds(horizontal)">
                                      <p:cBhvr>
                                        <p:cTn id="36" dur="5000"/>
                                        <p:tgtEl>
                                          <p:spTgt spid="7"/>
                                        </p:tgtEl>
                                      </p:cBhvr>
                                    </p:animEffect>
                                    <p:set>
                                      <p:cBhvr>
                                        <p:cTn id="37" dur="1" fill="hold">
                                          <p:stCondLst>
                                            <p:cond delay="4999"/>
                                          </p:stCondLst>
                                        </p:cTn>
                                        <p:tgtEl>
                                          <p:spTgt spid="7"/>
                                        </p:tgtEl>
                                        <p:attrNameLst>
                                          <p:attrName>style.visibility</p:attrName>
                                        </p:attrNameLst>
                                      </p:cBhvr>
                                      <p:to>
                                        <p:strVal val="hidden"/>
                                      </p:to>
                                    </p:set>
                                  </p:childTnLst>
                                </p:cTn>
                              </p:par>
                              <p:par>
                                <p:cTn id="38" presetID="3" presetClass="exit" presetSubtype="10" fill="hold" grpId="0" nodeType="withEffect">
                                  <p:stCondLst>
                                    <p:cond delay="0"/>
                                  </p:stCondLst>
                                  <p:childTnLst>
                                    <p:animEffect transition="out" filter="blinds(horizontal)">
                                      <p:cBhvr>
                                        <p:cTn id="39" dur="5000"/>
                                        <p:tgtEl>
                                          <p:spTgt spid="15"/>
                                        </p:tgtEl>
                                      </p:cBhvr>
                                    </p:animEffect>
                                    <p:set>
                                      <p:cBhvr>
                                        <p:cTn id="40" dur="1" fill="hold">
                                          <p:stCondLst>
                                            <p:cond delay="4999"/>
                                          </p:stCondLst>
                                        </p:cTn>
                                        <p:tgtEl>
                                          <p:spTgt spid="15"/>
                                        </p:tgtEl>
                                        <p:attrNameLst>
                                          <p:attrName>style.visibility</p:attrName>
                                        </p:attrNameLst>
                                      </p:cBhvr>
                                      <p:to>
                                        <p:strVal val="hidden"/>
                                      </p:to>
                                    </p:set>
                                  </p:childTnLst>
                                </p:cTn>
                              </p:par>
                              <p:par>
                                <p:cTn id="41" presetID="23" presetClass="entr" presetSubtype="288" fill="hold" nodeType="withEffect">
                                  <p:stCondLst>
                                    <p:cond delay="0"/>
                                  </p:stCondLst>
                                  <p:childTnLst>
                                    <p:set>
                                      <p:cBhvr>
                                        <p:cTn id="42" dur="1" fill="hold">
                                          <p:stCondLst>
                                            <p:cond delay="0"/>
                                          </p:stCondLst>
                                        </p:cTn>
                                        <p:tgtEl>
                                          <p:spTgt spid="2"/>
                                        </p:tgtEl>
                                        <p:attrNameLst>
                                          <p:attrName>style.visibility</p:attrName>
                                        </p:attrNameLst>
                                      </p:cBhvr>
                                      <p:to>
                                        <p:strVal val="visible"/>
                                      </p:to>
                                    </p:set>
                                    <p:anim calcmode="lin" valueType="num">
                                      <p:cBhvr>
                                        <p:cTn id="43" dur="5000" fill="hold"/>
                                        <p:tgtEl>
                                          <p:spTgt spid="2"/>
                                        </p:tgtEl>
                                        <p:attrNameLst>
                                          <p:attrName>ppt_w</p:attrName>
                                        </p:attrNameLst>
                                      </p:cBhvr>
                                      <p:tavLst>
                                        <p:tav tm="0">
                                          <p:val>
                                            <p:strVal val="4/3*#ppt_w"/>
                                          </p:val>
                                        </p:tav>
                                        <p:tav tm="100000">
                                          <p:val>
                                            <p:strVal val="#ppt_w"/>
                                          </p:val>
                                        </p:tav>
                                      </p:tavLst>
                                    </p:anim>
                                    <p:anim calcmode="lin" valueType="num">
                                      <p:cBhvr>
                                        <p:cTn id="44" dur="5000" fill="hold"/>
                                        <p:tgtEl>
                                          <p:spTgt spid="2"/>
                                        </p:tgtEl>
                                        <p:attrNameLst>
                                          <p:attrName>ppt_h</p:attrName>
                                        </p:attrNameLst>
                                      </p:cBhvr>
                                      <p:tavLst>
                                        <p:tav tm="0">
                                          <p:val>
                                            <p:strVal val="4/3*#ppt_h"/>
                                          </p:val>
                                        </p:tav>
                                        <p:tav tm="100000">
                                          <p:val>
                                            <p:strVal val="#ppt_h"/>
                                          </p:val>
                                        </p:tav>
                                      </p:tavLst>
                                    </p:anim>
                                  </p:childTnLst>
                                </p:cTn>
                              </p:par>
                              <p:par>
                                <p:cTn id="45" presetID="9" presetClass="entr" presetSubtype="0" fill="hold" nodeType="withEffect">
                                  <p:stCondLst>
                                    <p:cond delay="0"/>
                                  </p:stCondLst>
                                  <p:childTnLst>
                                    <p:set>
                                      <p:cBhvr>
                                        <p:cTn id="46" dur="1" fill="hold">
                                          <p:stCondLst>
                                            <p:cond delay="0"/>
                                          </p:stCondLst>
                                        </p:cTn>
                                        <p:tgtEl>
                                          <p:spTgt spid="2"/>
                                        </p:tgtEl>
                                        <p:attrNameLst>
                                          <p:attrName>style.visibility</p:attrName>
                                        </p:attrNameLst>
                                      </p:cBhvr>
                                      <p:to>
                                        <p:strVal val="visible"/>
                                      </p:to>
                                    </p:set>
                                    <p:animEffect transition="in" filter="dissolve">
                                      <p:cBhvr>
                                        <p:cTn id="47" dur="5000"/>
                                        <p:tgtEl>
                                          <p:spTgt spid="2"/>
                                        </p:tgtEl>
                                      </p:cBhvr>
                                    </p:animEffect>
                                  </p:childTnLst>
                                </p:cTn>
                              </p:par>
                            </p:childTnLst>
                          </p:cTn>
                        </p:par>
                        <p:par>
                          <p:cTn id="48" fill="hold">
                            <p:stCondLst>
                              <p:cond delay="5000"/>
                            </p:stCondLst>
                            <p:childTnLst>
                              <p:par>
                                <p:cTn id="49" presetID="40" presetClass="entr" presetSubtype="0" fill="hold" grpId="0" nodeType="afterEffect">
                                  <p:stCondLst>
                                    <p:cond delay="0"/>
                                  </p:stCondLst>
                                  <p:iterate type="lt">
                                    <p:tmPct val="10000"/>
                                  </p:iterate>
                                  <p:childTnLst>
                                    <p:set>
                                      <p:cBhvr>
                                        <p:cTn id="50" dur="1" fill="hold">
                                          <p:stCondLst>
                                            <p:cond delay="0"/>
                                          </p:stCondLst>
                                        </p:cTn>
                                        <p:tgtEl>
                                          <p:spTgt spid="16"/>
                                        </p:tgtEl>
                                        <p:attrNameLst>
                                          <p:attrName>style.visibility</p:attrName>
                                        </p:attrNameLst>
                                      </p:cBhvr>
                                      <p:to>
                                        <p:strVal val="visible"/>
                                      </p:to>
                                    </p:set>
                                    <p:animEffect transition="in" filter="fade">
                                      <p:cBhvr>
                                        <p:cTn id="51" dur="1000"/>
                                        <p:tgtEl>
                                          <p:spTgt spid="16"/>
                                        </p:tgtEl>
                                      </p:cBhvr>
                                    </p:animEffect>
                                    <p:anim calcmode="lin" valueType="num">
                                      <p:cBhvr>
                                        <p:cTn id="52" dur="1000" fill="hold"/>
                                        <p:tgtEl>
                                          <p:spTgt spid="16"/>
                                        </p:tgtEl>
                                        <p:attrNameLst>
                                          <p:attrName>ppt_x</p:attrName>
                                        </p:attrNameLst>
                                      </p:cBhvr>
                                      <p:tavLst>
                                        <p:tav tm="0">
                                          <p:val>
                                            <p:strVal val="#ppt_x-.1"/>
                                          </p:val>
                                        </p:tav>
                                        <p:tav tm="100000">
                                          <p:val>
                                            <p:strVal val="#ppt_x"/>
                                          </p:val>
                                        </p:tav>
                                      </p:tavLst>
                                    </p:anim>
                                    <p:anim calcmode="lin" valueType="num">
                                      <p:cBhvr>
                                        <p:cTn id="53" dur="10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p:bldLst>
  </p:timing>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1 Imagen" descr="arteurbanozebras01.jpg"/>
          <p:cNvPicPr>
            <a:picLocks noGrp="1" noChangeAspect="1"/>
          </p:cNvPicPr>
          <p:nvPr isPhoto="1"/>
        </p:nvPicPr>
        <p:blipFill>
          <a:blip r:embed="rId2" cstate="print"/>
          <a:stretch>
            <a:fillRect/>
          </a:stretch>
        </p:blipFill>
        <p:spPr bwMode="auto">
          <a:xfrm>
            <a:off x="0" y="0"/>
            <a:ext cx="9144000" cy="5714999"/>
          </a:xfrm>
          <a:prstGeom prst="rect">
            <a:avLst/>
          </a:prstGeom>
          <a:solidFill>
            <a:schemeClr val="bg1"/>
          </a:solidFill>
          <a:ln w="9525">
            <a:solidFill>
              <a:schemeClr val="bg1"/>
            </a:solidFill>
            <a:miter lim="800000"/>
            <a:headEnd/>
            <a:tailEnd/>
          </a:ln>
        </p:spPr>
      </p:pic>
      <p:sp>
        <p:nvSpPr>
          <p:cNvPr id="4" name="3 Rectángulo"/>
          <p:cNvSpPr/>
          <p:nvPr/>
        </p:nvSpPr>
        <p:spPr>
          <a:xfrm>
            <a:off x="0" y="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5" name="4 Rectángulo"/>
          <p:cNvSpPr/>
          <p:nvPr/>
        </p:nvSpPr>
        <p:spPr>
          <a:xfrm>
            <a:off x="2286000" y="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ectángulo"/>
          <p:cNvSpPr/>
          <p:nvPr/>
        </p:nvSpPr>
        <p:spPr>
          <a:xfrm>
            <a:off x="4572000" y="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Rectángulo"/>
          <p:cNvSpPr/>
          <p:nvPr/>
        </p:nvSpPr>
        <p:spPr>
          <a:xfrm>
            <a:off x="6858000" y="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Rectángulo"/>
          <p:cNvSpPr/>
          <p:nvPr/>
        </p:nvSpPr>
        <p:spPr>
          <a:xfrm>
            <a:off x="0" y="190500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Rectángulo"/>
          <p:cNvSpPr/>
          <p:nvPr/>
        </p:nvSpPr>
        <p:spPr>
          <a:xfrm>
            <a:off x="2286000" y="190500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Rectángulo"/>
          <p:cNvSpPr/>
          <p:nvPr/>
        </p:nvSpPr>
        <p:spPr>
          <a:xfrm>
            <a:off x="4572000" y="190500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Rectángulo"/>
          <p:cNvSpPr/>
          <p:nvPr/>
        </p:nvSpPr>
        <p:spPr>
          <a:xfrm>
            <a:off x="6858000" y="190500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Rectángulo"/>
          <p:cNvSpPr/>
          <p:nvPr/>
        </p:nvSpPr>
        <p:spPr>
          <a:xfrm>
            <a:off x="0" y="381000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3" name="12 Rectángulo"/>
          <p:cNvSpPr/>
          <p:nvPr/>
        </p:nvSpPr>
        <p:spPr>
          <a:xfrm>
            <a:off x="2286000" y="381000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4" name="13 Rectángulo"/>
          <p:cNvSpPr/>
          <p:nvPr/>
        </p:nvSpPr>
        <p:spPr>
          <a:xfrm>
            <a:off x="4572000" y="381000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5" name="14 Rectángulo"/>
          <p:cNvSpPr/>
          <p:nvPr/>
        </p:nvSpPr>
        <p:spPr>
          <a:xfrm>
            <a:off x="6858000" y="381000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6" name="15 CuadroTexto"/>
          <p:cNvSpPr txBox="1"/>
          <p:nvPr/>
        </p:nvSpPr>
        <p:spPr>
          <a:xfrm>
            <a:off x="179512" y="4081636"/>
            <a:ext cx="8712968" cy="1477328"/>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prensa del Frente Popular publicó en primera página las fotografías del «fusilamiento» y comentó favorablemente el hecho («Desaparición de un estorbo»). El Ayuntamiento de Getafe, en decisión refrendada por el Gobierno de la República, cambió el nombre Cerro de los Ángeles por el de «Cerro Rojo», nombre que conservó hasta el final de la guerra civil.</a:t>
            </a:r>
            <a:endParaRPr lang="es-ES"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40000">
        <p:blinds dir="vert"/>
      </p:transition>
    </mc:Choice>
    <mc:Fallback xmlns="">
      <p:transition spd="slow" advTm="4000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grpId="0" nodeType="withEffect">
                                  <p:stCondLst>
                                    <p:cond delay="0"/>
                                  </p:stCondLst>
                                  <p:childTnLst>
                                    <p:animEffect transition="out" filter="diamond(out)">
                                      <p:cBhvr>
                                        <p:cTn id="6" dur="5000"/>
                                        <p:tgtEl>
                                          <p:spTgt spid="8"/>
                                        </p:tgtEl>
                                      </p:cBhvr>
                                    </p:animEffect>
                                    <p:set>
                                      <p:cBhvr>
                                        <p:cTn id="7" dur="1" fill="hold">
                                          <p:stCondLst>
                                            <p:cond delay="4999"/>
                                          </p:stCondLst>
                                        </p:cTn>
                                        <p:tgtEl>
                                          <p:spTgt spid="8"/>
                                        </p:tgtEl>
                                        <p:attrNameLst>
                                          <p:attrName>style.visibility</p:attrName>
                                        </p:attrNameLst>
                                      </p:cBhvr>
                                      <p:to>
                                        <p:strVal val="hidden"/>
                                      </p:to>
                                    </p:set>
                                  </p:childTnLst>
                                </p:cTn>
                              </p:par>
                              <p:par>
                                <p:cTn id="8" presetID="8" presetClass="exit" presetSubtype="32" fill="hold" grpId="0" nodeType="withEffect">
                                  <p:stCondLst>
                                    <p:cond delay="0"/>
                                  </p:stCondLst>
                                  <p:childTnLst>
                                    <p:animEffect transition="out" filter="diamond(out)">
                                      <p:cBhvr>
                                        <p:cTn id="9" dur="5000"/>
                                        <p:tgtEl>
                                          <p:spTgt spid="9"/>
                                        </p:tgtEl>
                                      </p:cBhvr>
                                    </p:animEffect>
                                    <p:set>
                                      <p:cBhvr>
                                        <p:cTn id="10" dur="1" fill="hold">
                                          <p:stCondLst>
                                            <p:cond delay="4999"/>
                                          </p:stCondLst>
                                        </p:cTn>
                                        <p:tgtEl>
                                          <p:spTgt spid="9"/>
                                        </p:tgtEl>
                                        <p:attrNameLst>
                                          <p:attrName>style.visibility</p:attrName>
                                        </p:attrNameLst>
                                      </p:cBhvr>
                                      <p:to>
                                        <p:strVal val="hidden"/>
                                      </p:to>
                                    </p:set>
                                  </p:childTnLst>
                                </p:cTn>
                              </p:par>
                              <p:par>
                                <p:cTn id="11" presetID="8" presetClass="exit" presetSubtype="32" fill="hold" grpId="0" nodeType="withEffect">
                                  <p:stCondLst>
                                    <p:cond delay="0"/>
                                  </p:stCondLst>
                                  <p:childTnLst>
                                    <p:animEffect transition="out" filter="diamond(out)">
                                      <p:cBhvr>
                                        <p:cTn id="12" dur="5000"/>
                                        <p:tgtEl>
                                          <p:spTgt spid="10"/>
                                        </p:tgtEl>
                                      </p:cBhvr>
                                    </p:animEffect>
                                    <p:set>
                                      <p:cBhvr>
                                        <p:cTn id="13" dur="1" fill="hold">
                                          <p:stCondLst>
                                            <p:cond delay="4999"/>
                                          </p:stCondLst>
                                        </p:cTn>
                                        <p:tgtEl>
                                          <p:spTgt spid="10"/>
                                        </p:tgtEl>
                                        <p:attrNameLst>
                                          <p:attrName>style.visibility</p:attrName>
                                        </p:attrNameLst>
                                      </p:cBhvr>
                                      <p:to>
                                        <p:strVal val="hidden"/>
                                      </p:to>
                                    </p:set>
                                  </p:childTnLst>
                                </p:cTn>
                              </p:par>
                              <p:par>
                                <p:cTn id="14" presetID="8" presetClass="exit" presetSubtype="32" fill="hold" grpId="0" nodeType="withEffect">
                                  <p:stCondLst>
                                    <p:cond delay="0"/>
                                  </p:stCondLst>
                                  <p:childTnLst>
                                    <p:animEffect transition="out" filter="diamond(out)">
                                      <p:cBhvr>
                                        <p:cTn id="15" dur="5000"/>
                                        <p:tgtEl>
                                          <p:spTgt spid="11"/>
                                        </p:tgtEl>
                                      </p:cBhvr>
                                    </p:animEffect>
                                    <p:set>
                                      <p:cBhvr>
                                        <p:cTn id="16" dur="1" fill="hold">
                                          <p:stCondLst>
                                            <p:cond delay="4999"/>
                                          </p:stCondLst>
                                        </p:cTn>
                                        <p:tgtEl>
                                          <p:spTgt spid="11"/>
                                        </p:tgtEl>
                                        <p:attrNameLst>
                                          <p:attrName>style.visibility</p:attrName>
                                        </p:attrNameLst>
                                      </p:cBhvr>
                                      <p:to>
                                        <p:strVal val="hidden"/>
                                      </p:to>
                                    </p:set>
                                  </p:childTnLst>
                                </p:cTn>
                              </p:par>
                              <p:par>
                                <p:cTn id="17" presetID="6" presetClass="exit" presetSubtype="32" fill="hold" grpId="0" nodeType="withEffect">
                                  <p:stCondLst>
                                    <p:cond delay="0"/>
                                  </p:stCondLst>
                                  <p:childTnLst>
                                    <p:animEffect transition="out" filter="circle(out)">
                                      <p:cBhvr>
                                        <p:cTn id="18" dur="5000"/>
                                        <p:tgtEl>
                                          <p:spTgt spid="4"/>
                                        </p:tgtEl>
                                      </p:cBhvr>
                                    </p:animEffect>
                                    <p:set>
                                      <p:cBhvr>
                                        <p:cTn id="19" dur="1" fill="hold">
                                          <p:stCondLst>
                                            <p:cond delay="4999"/>
                                          </p:stCondLst>
                                        </p:cTn>
                                        <p:tgtEl>
                                          <p:spTgt spid="4"/>
                                        </p:tgtEl>
                                        <p:attrNameLst>
                                          <p:attrName>style.visibility</p:attrName>
                                        </p:attrNameLst>
                                      </p:cBhvr>
                                      <p:to>
                                        <p:strVal val="hidden"/>
                                      </p:to>
                                    </p:set>
                                  </p:childTnLst>
                                </p:cTn>
                              </p:par>
                              <p:par>
                                <p:cTn id="20" presetID="6" presetClass="exit" presetSubtype="32" fill="hold" grpId="0" nodeType="withEffect">
                                  <p:stCondLst>
                                    <p:cond delay="0"/>
                                  </p:stCondLst>
                                  <p:childTnLst>
                                    <p:animEffect transition="out" filter="circle(out)">
                                      <p:cBhvr>
                                        <p:cTn id="21" dur="5000"/>
                                        <p:tgtEl>
                                          <p:spTgt spid="5"/>
                                        </p:tgtEl>
                                      </p:cBhvr>
                                    </p:animEffect>
                                    <p:set>
                                      <p:cBhvr>
                                        <p:cTn id="22" dur="1" fill="hold">
                                          <p:stCondLst>
                                            <p:cond delay="4999"/>
                                          </p:stCondLst>
                                        </p:cTn>
                                        <p:tgtEl>
                                          <p:spTgt spid="5"/>
                                        </p:tgtEl>
                                        <p:attrNameLst>
                                          <p:attrName>style.visibility</p:attrName>
                                        </p:attrNameLst>
                                      </p:cBhvr>
                                      <p:to>
                                        <p:strVal val="hidden"/>
                                      </p:to>
                                    </p:set>
                                  </p:childTnLst>
                                </p:cTn>
                              </p:par>
                              <p:par>
                                <p:cTn id="23" presetID="6" presetClass="exit" presetSubtype="32" fill="hold" grpId="0" nodeType="withEffect">
                                  <p:stCondLst>
                                    <p:cond delay="0"/>
                                  </p:stCondLst>
                                  <p:childTnLst>
                                    <p:animEffect transition="out" filter="circle(out)">
                                      <p:cBhvr>
                                        <p:cTn id="24" dur="5000"/>
                                        <p:tgtEl>
                                          <p:spTgt spid="6"/>
                                        </p:tgtEl>
                                      </p:cBhvr>
                                    </p:animEffect>
                                    <p:set>
                                      <p:cBhvr>
                                        <p:cTn id="25" dur="1" fill="hold">
                                          <p:stCondLst>
                                            <p:cond delay="4999"/>
                                          </p:stCondLst>
                                        </p:cTn>
                                        <p:tgtEl>
                                          <p:spTgt spid="6"/>
                                        </p:tgtEl>
                                        <p:attrNameLst>
                                          <p:attrName>style.visibility</p:attrName>
                                        </p:attrNameLst>
                                      </p:cBhvr>
                                      <p:to>
                                        <p:strVal val="hidden"/>
                                      </p:to>
                                    </p:set>
                                  </p:childTnLst>
                                </p:cTn>
                              </p:par>
                              <p:par>
                                <p:cTn id="26" presetID="6" presetClass="exit" presetSubtype="32" fill="hold" grpId="0" nodeType="withEffect">
                                  <p:stCondLst>
                                    <p:cond delay="0"/>
                                  </p:stCondLst>
                                  <p:childTnLst>
                                    <p:animEffect transition="out" filter="circle(out)">
                                      <p:cBhvr>
                                        <p:cTn id="27" dur="5000"/>
                                        <p:tgtEl>
                                          <p:spTgt spid="7"/>
                                        </p:tgtEl>
                                      </p:cBhvr>
                                    </p:animEffect>
                                    <p:set>
                                      <p:cBhvr>
                                        <p:cTn id="28" dur="1" fill="hold">
                                          <p:stCondLst>
                                            <p:cond delay="4999"/>
                                          </p:stCondLst>
                                        </p:cTn>
                                        <p:tgtEl>
                                          <p:spTgt spid="7"/>
                                        </p:tgtEl>
                                        <p:attrNameLst>
                                          <p:attrName>style.visibility</p:attrName>
                                        </p:attrNameLst>
                                      </p:cBhvr>
                                      <p:to>
                                        <p:strVal val="hidden"/>
                                      </p:to>
                                    </p:set>
                                  </p:childTnLst>
                                </p:cTn>
                              </p:par>
                              <p:par>
                                <p:cTn id="29" presetID="6" presetClass="exit" presetSubtype="32" fill="hold" grpId="0" nodeType="withEffect">
                                  <p:stCondLst>
                                    <p:cond delay="0"/>
                                  </p:stCondLst>
                                  <p:childTnLst>
                                    <p:animEffect transition="out" filter="circle(out)">
                                      <p:cBhvr>
                                        <p:cTn id="30" dur="5000"/>
                                        <p:tgtEl>
                                          <p:spTgt spid="12"/>
                                        </p:tgtEl>
                                      </p:cBhvr>
                                    </p:animEffect>
                                    <p:set>
                                      <p:cBhvr>
                                        <p:cTn id="31" dur="1" fill="hold">
                                          <p:stCondLst>
                                            <p:cond delay="4999"/>
                                          </p:stCondLst>
                                        </p:cTn>
                                        <p:tgtEl>
                                          <p:spTgt spid="12"/>
                                        </p:tgtEl>
                                        <p:attrNameLst>
                                          <p:attrName>style.visibility</p:attrName>
                                        </p:attrNameLst>
                                      </p:cBhvr>
                                      <p:to>
                                        <p:strVal val="hidden"/>
                                      </p:to>
                                    </p:set>
                                  </p:childTnLst>
                                </p:cTn>
                              </p:par>
                              <p:par>
                                <p:cTn id="32" presetID="6" presetClass="exit" presetSubtype="32" fill="hold" grpId="0" nodeType="withEffect">
                                  <p:stCondLst>
                                    <p:cond delay="0"/>
                                  </p:stCondLst>
                                  <p:childTnLst>
                                    <p:animEffect transition="out" filter="circle(out)">
                                      <p:cBhvr>
                                        <p:cTn id="33" dur="5000"/>
                                        <p:tgtEl>
                                          <p:spTgt spid="13"/>
                                        </p:tgtEl>
                                      </p:cBhvr>
                                    </p:animEffect>
                                    <p:set>
                                      <p:cBhvr>
                                        <p:cTn id="34" dur="1" fill="hold">
                                          <p:stCondLst>
                                            <p:cond delay="4999"/>
                                          </p:stCondLst>
                                        </p:cTn>
                                        <p:tgtEl>
                                          <p:spTgt spid="13"/>
                                        </p:tgtEl>
                                        <p:attrNameLst>
                                          <p:attrName>style.visibility</p:attrName>
                                        </p:attrNameLst>
                                      </p:cBhvr>
                                      <p:to>
                                        <p:strVal val="hidden"/>
                                      </p:to>
                                    </p:set>
                                  </p:childTnLst>
                                </p:cTn>
                              </p:par>
                              <p:par>
                                <p:cTn id="35" presetID="6" presetClass="exit" presetSubtype="32" fill="hold" grpId="0" nodeType="withEffect">
                                  <p:stCondLst>
                                    <p:cond delay="0"/>
                                  </p:stCondLst>
                                  <p:childTnLst>
                                    <p:animEffect transition="out" filter="circle(out)">
                                      <p:cBhvr>
                                        <p:cTn id="36" dur="5000"/>
                                        <p:tgtEl>
                                          <p:spTgt spid="14"/>
                                        </p:tgtEl>
                                      </p:cBhvr>
                                    </p:animEffect>
                                    <p:set>
                                      <p:cBhvr>
                                        <p:cTn id="37" dur="1" fill="hold">
                                          <p:stCondLst>
                                            <p:cond delay="4999"/>
                                          </p:stCondLst>
                                        </p:cTn>
                                        <p:tgtEl>
                                          <p:spTgt spid="14"/>
                                        </p:tgtEl>
                                        <p:attrNameLst>
                                          <p:attrName>style.visibility</p:attrName>
                                        </p:attrNameLst>
                                      </p:cBhvr>
                                      <p:to>
                                        <p:strVal val="hidden"/>
                                      </p:to>
                                    </p:set>
                                  </p:childTnLst>
                                </p:cTn>
                              </p:par>
                              <p:par>
                                <p:cTn id="38" presetID="6" presetClass="exit" presetSubtype="32" fill="hold" grpId="0" nodeType="withEffect">
                                  <p:stCondLst>
                                    <p:cond delay="0"/>
                                  </p:stCondLst>
                                  <p:childTnLst>
                                    <p:animEffect transition="out" filter="circle(out)">
                                      <p:cBhvr>
                                        <p:cTn id="39" dur="5000"/>
                                        <p:tgtEl>
                                          <p:spTgt spid="15"/>
                                        </p:tgtEl>
                                      </p:cBhvr>
                                    </p:animEffect>
                                    <p:set>
                                      <p:cBhvr>
                                        <p:cTn id="40" dur="1" fill="hold">
                                          <p:stCondLst>
                                            <p:cond delay="4999"/>
                                          </p:stCondLst>
                                        </p:cTn>
                                        <p:tgtEl>
                                          <p:spTgt spid="15"/>
                                        </p:tgtEl>
                                        <p:attrNameLst>
                                          <p:attrName>style.visibility</p:attrName>
                                        </p:attrNameLst>
                                      </p:cBhvr>
                                      <p:to>
                                        <p:strVal val="hidden"/>
                                      </p:to>
                                    </p:set>
                                  </p:childTnLst>
                                </p:cTn>
                              </p:par>
                              <p:par>
                                <p:cTn id="41" presetID="23" presetClass="entr" presetSubtype="288" fill="hold" nodeType="withEffect">
                                  <p:stCondLst>
                                    <p:cond delay="0"/>
                                  </p:stCondLst>
                                  <p:childTnLst>
                                    <p:set>
                                      <p:cBhvr>
                                        <p:cTn id="42" dur="1" fill="hold">
                                          <p:stCondLst>
                                            <p:cond delay="0"/>
                                          </p:stCondLst>
                                        </p:cTn>
                                        <p:tgtEl>
                                          <p:spTgt spid="2"/>
                                        </p:tgtEl>
                                        <p:attrNameLst>
                                          <p:attrName>style.visibility</p:attrName>
                                        </p:attrNameLst>
                                      </p:cBhvr>
                                      <p:to>
                                        <p:strVal val="visible"/>
                                      </p:to>
                                    </p:set>
                                    <p:anim calcmode="lin" valueType="num">
                                      <p:cBhvr>
                                        <p:cTn id="43" dur="5000" fill="hold"/>
                                        <p:tgtEl>
                                          <p:spTgt spid="2"/>
                                        </p:tgtEl>
                                        <p:attrNameLst>
                                          <p:attrName>ppt_w</p:attrName>
                                        </p:attrNameLst>
                                      </p:cBhvr>
                                      <p:tavLst>
                                        <p:tav tm="0">
                                          <p:val>
                                            <p:strVal val="4/3*#ppt_w"/>
                                          </p:val>
                                        </p:tav>
                                        <p:tav tm="100000">
                                          <p:val>
                                            <p:strVal val="#ppt_w"/>
                                          </p:val>
                                        </p:tav>
                                      </p:tavLst>
                                    </p:anim>
                                    <p:anim calcmode="lin" valueType="num">
                                      <p:cBhvr>
                                        <p:cTn id="44" dur="5000" fill="hold"/>
                                        <p:tgtEl>
                                          <p:spTgt spid="2"/>
                                        </p:tgtEl>
                                        <p:attrNameLst>
                                          <p:attrName>ppt_h</p:attrName>
                                        </p:attrNameLst>
                                      </p:cBhvr>
                                      <p:tavLst>
                                        <p:tav tm="0">
                                          <p:val>
                                            <p:strVal val="4/3*#ppt_h"/>
                                          </p:val>
                                        </p:tav>
                                        <p:tav tm="100000">
                                          <p:val>
                                            <p:strVal val="#ppt_h"/>
                                          </p:val>
                                        </p:tav>
                                      </p:tavLst>
                                    </p:anim>
                                  </p:childTnLst>
                                </p:cTn>
                              </p:par>
                              <p:par>
                                <p:cTn id="45" presetID="10" presetClass="entr" presetSubtype="0" fill="hold" nodeType="withEffect">
                                  <p:stCondLst>
                                    <p:cond delay="0"/>
                                  </p:stCondLst>
                                  <p:childTnLst>
                                    <p:set>
                                      <p:cBhvr>
                                        <p:cTn id="46" dur="1" fill="hold">
                                          <p:stCondLst>
                                            <p:cond delay="0"/>
                                          </p:stCondLst>
                                        </p:cTn>
                                        <p:tgtEl>
                                          <p:spTgt spid="2"/>
                                        </p:tgtEl>
                                        <p:attrNameLst>
                                          <p:attrName>style.visibility</p:attrName>
                                        </p:attrNameLst>
                                      </p:cBhvr>
                                      <p:to>
                                        <p:strVal val="visible"/>
                                      </p:to>
                                    </p:set>
                                    <p:animEffect transition="in" filter="fade">
                                      <p:cBhvr>
                                        <p:cTn id="47" dur="5000"/>
                                        <p:tgtEl>
                                          <p:spTgt spid="2"/>
                                        </p:tgtEl>
                                      </p:cBhvr>
                                    </p:animEffect>
                                  </p:childTnLst>
                                </p:cTn>
                              </p:par>
                            </p:childTnLst>
                          </p:cTn>
                        </p:par>
                        <p:par>
                          <p:cTn id="48" fill="hold">
                            <p:stCondLst>
                              <p:cond delay="5000"/>
                            </p:stCondLst>
                            <p:childTnLst>
                              <p:par>
                                <p:cTn id="49" presetID="40" presetClass="entr" presetSubtype="0" fill="hold" grpId="0" nodeType="afterEffect">
                                  <p:stCondLst>
                                    <p:cond delay="0"/>
                                  </p:stCondLst>
                                  <p:iterate type="lt">
                                    <p:tmPct val="10000"/>
                                  </p:iterate>
                                  <p:childTnLst>
                                    <p:set>
                                      <p:cBhvr>
                                        <p:cTn id="50" dur="1" fill="hold">
                                          <p:stCondLst>
                                            <p:cond delay="0"/>
                                          </p:stCondLst>
                                        </p:cTn>
                                        <p:tgtEl>
                                          <p:spTgt spid="16"/>
                                        </p:tgtEl>
                                        <p:attrNameLst>
                                          <p:attrName>style.visibility</p:attrName>
                                        </p:attrNameLst>
                                      </p:cBhvr>
                                      <p:to>
                                        <p:strVal val="visible"/>
                                      </p:to>
                                    </p:set>
                                    <p:animEffect transition="in" filter="fade">
                                      <p:cBhvr>
                                        <p:cTn id="51" dur="1000"/>
                                        <p:tgtEl>
                                          <p:spTgt spid="16"/>
                                        </p:tgtEl>
                                      </p:cBhvr>
                                    </p:animEffect>
                                    <p:anim calcmode="lin" valueType="num">
                                      <p:cBhvr>
                                        <p:cTn id="52" dur="1000" fill="hold"/>
                                        <p:tgtEl>
                                          <p:spTgt spid="16"/>
                                        </p:tgtEl>
                                        <p:attrNameLst>
                                          <p:attrName>ppt_x</p:attrName>
                                        </p:attrNameLst>
                                      </p:cBhvr>
                                      <p:tavLst>
                                        <p:tav tm="0">
                                          <p:val>
                                            <p:strVal val="#ppt_x-.1"/>
                                          </p:val>
                                        </p:tav>
                                        <p:tav tm="100000">
                                          <p:val>
                                            <p:strVal val="#ppt_x"/>
                                          </p:val>
                                        </p:tav>
                                      </p:tavLst>
                                    </p:anim>
                                    <p:anim calcmode="lin" valueType="num">
                                      <p:cBhvr>
                                        <p:cTn id="53" dur="10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p:bldLst>
  </p:timing>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1 Imagen" descr="cc3b3rdoba-4.jpg"/>
          <p:cNvPicPr>
            <a:picLocks noGrp="1" noChangeAspect="1"/>
          </p:cNvPicPr>
          <p:nvPr isPhoto="1"/>
        </p:nvPicPr>
        <p:blipFill>
          <a:blip r:embed="rId2" cstate="print"/>
          <a:stretch>
            <a:fillRect/>
          </a:stretch>
        </p:blipFill>
        <p:spPr bwMode="auto">
          <a:xfrm>
            <a:off x="0" y="0"/>
            <a:ext cx="9144000" cy="5715000"/>
          </a:xfrm>
          <a:prstGeom prst="rect">
            <a:avLst/>
          </a:prstGeom>
          <a:solidFill>
            <a:schemeClr val="bg1"/>
          </a:solidFill>
          <a:ln w="9525">
            <a:solidFill>
              <a:schemeClr val="bg1"/>
            </a:solidFill>
            <a:miter lim="800000"/>
            <a:headEnd/>
            <a:tailEnd/>
          </a:ln>
        </p:spPr>
      </p:pic>
      <p:sp>
        <p:nvSpPr>
          <p:cNvPr id="4" name="3 Rectángulo"/>
          <p:cNvSpPr/>
          <p:nvPr/>
        </p:nvSpPr>
        <p:spPr>
          <a:xfrm>
            <a:off x="0" y="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5" name="4 Rectángulo"/>
          <p:cNvSpPr/>
          <p:nvPr/>
        </p:nvSpPr>
        <p:spPr>
          <a:xfrm>
            <a:off x="2286000" y="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ectángulo"/>
          <p:cNvSpPr/>
          <p:nvPr/>
        </p:nvSpPr>
        <p:spPr>
          <a:xfrm>
            <a:off x="4572000" y="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Rectángulo"/>
          <p:cNvSpPr/>
          <p:nvPr/>
        </p:nvSpPr>
        <p:spPr>
          <a:xfrm>
            <a:off x="6858000" y="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Rectángulo"/>
          <p:cNvSpPr/>
          <p:nvPr/>
        </p:nvSpPr>
        <p:spPr>
          <a:xfrm>
            <a:off x="0" y="190500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Rectángulo"/>
          <p:cNvSpPr/>
          <p:nvPr/>
        </p:nvSpPr>
        <p:spPr>
          <a:xfrm>
            <a:off x="2286000" y="190500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Rectángulo"/>
          <p:cNvSpPr/>
          <p:nvPr/>
        </p:nvSpPr>
        <p:spPr>
          <a:xfrm>
            <a:off x="4572000" y="1920875"/>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Rectángulo"/>
          <p:cNvSpPr/>
          <p:nvPr/>
        </p:nvSpPr>
        <p:spPr>
          <a:xfrm>
            <a:off x="6858000" y="190500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Rectángulo"/>
          <p:cNvSpPr/>
          <p:nvPr/>
        </p:nvSpPr>
        <p:spPr>
          <a:xfrm>
            <a:off x="0" y="381000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3" name="12 Rectángulo"/>
          <p:cNvSpPr/>
          <p:nvPr/>
        </p:nvSpPr>
        <p:spPr>
          <a:xfrm>
            <a:off x="2286000" y="381000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4" name="13 Rectángulo"/>
          <p:cNvSpPr/>
          <p:nvPr/>
        </p:nvSpPr>
        <p:spPr>
          <a:xfrm>
            <a:off x="4572000" y="381000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5" name="14 Rectángulo"/>
          <p:cNvSpPr/>
          <p:nvPr/>
        </p:nvSpPr>
        <p:spPr>
          <a:xfrm>
            <a:off x="6858000" y="381000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6" name="15 CuadroTexto"/>
          <p:cNvSpPr txBox="1"/>
          <p:nvPr/>
        </p:nvSpPr>
        <p:spPr>
          <a:xfrm>
            <a:off x="467544" y="4369668"/>
            <a:ext cx="8280920"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Terminada la guerra, el gobierno de Franco recuperó su nombre original y dio orden de construir un nuevo monumento, réplica del anterior, que comenzó a edificarse en 1944 según el proyecto de los arquitectos Pedro </a:t>
            </a:r>
            <a:r>
              <a:rPr lang="es-ES" i="1" dirty="0" err="1" smtClean="0">
                <a:effectLst>
                  <a:glow rad="101600">
                    <a:srgbClr val="C00000">
                      <a:alpha val="60000"/>
                    </a:srgbClr>
                  </a:glow>
                  <a:outerShdw blurRad="38100" dist="38100" dir="2700000" algn="tl">
                    <a:srgbClr val="000000">
                      <a:alpha val="43137"/>
                    </a:srgbClr>
                  </a:outerShdw>
                </a:effectLst>
              </a:rPr>
              <a:t>Muguruza</a:t>
            </a:r>
            <a:r>
              <a:rPr lang="es-ES" i="1" dirty="0" smtClean="0">
                <a:effectLst>
                  <a:glow rad="101600">
                    <a:srgbClr val="C00000">
                      <a:alpha val="60000"/>
                    </a:srgbClr>
                  </a:glow>
                  <a:outerShdw blurRad="38100" dist="38100" dir="2700000" algn="tl">
                    <a:srgbClr val="000000">
                      <a:alpha val="43137"/>
                    </a:srgbClr>
                  </a:outerShdw>
                </a:effectLst>
              </a:rPr>
              <a:t> y Luis Quijada Martínez. </a:t>
            </a:r>
            <a:endParaRPr lang="es-ES"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0000">
        <p14:window dir="vert"/>
      </p:transition>
    </mc:Choice>
    <mc:Fallback xmlns="">
      <p:transition spd="slow"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grpId="0" nodeType="withEffect">
                                  <p:stCondLst>
                                    <p:cond delay="0"/>
                                  </p:stCondLst>
                                  <p:childTnLst>
                                    <p:animEffect transition="out" filter="diamond(out)">
                                      <p:cBhvr>
                                        <p:cTn id="6" dur="5000"/>
                                        <p:tgtEl>
                                          <p:spTgt spid="4"/>
                                        </p:tgtEl>
                                      </p:cBhvr>
                                    </p:animEffect>
                                    <p:set>
                                      <p:cBhvr>
                                        <p:cTn id="7" dur="1" fill="hold">
                                          <p:stCondLst>
                                            <p:cond delay="4999"/>
                                          </p:stCondLst>
                                        </p:cTn>
                                        <p:tgtEl>
                                          <p:spTgt spid="4"/>
                                        </p:tgtEl>
                                        <p:attrNameLst>
                                          <p:attrName>style.visibility</p:attrName>
                                        </p:attrNameLst>
                                      </p:cBhvr>
                                      <p:to>
                                        <p:strVal val="hidden"/>
                                      </p:to>
                                    </p:set>
                                  </p:childTnLst>
                                </p:cTn>
                              </p:par>
                              <p:par>
                                <p:cTn id="8" presetID="8" presetClass="exit" presetSubtype="32" fill="hold" grpId="0" nodeType="withEffect">
                                  <p:stCondLst>
                                    <p:cond delay="0"/>
                                  </p:stCondLst>
                                  <p:childTnLst>
                                    <p:animEffect transition="out" filter="diamond(out)">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8" presetClass="exit" presetSubtype="32" fill="hold" grpId="0" nodeType="withEffect">
                                  <p:stCondLst>
                                    <p:cond delay="0"/>
                                  </p:stCondLst>
                                  <p:childTnLst>
                                    <p:animEffect transition="out" filter="diamond(out)">
                                      <p:cBhvr>
                                        <p:cTn id="12" dur="5000"/>
                                        <p:tgtEl>
                                          <p:spTgt spid="6"/>
                                        </p:tgtEl>
                                      </p:cBhvr>
                                    </p:animEffect>
                                    <p:set>
                                      <p:cBhvr>
                                        <p:cTn id="13" dur="1" fill="hold">
                                          <p:stCondLst>
                                            <p:cond delay="4999"/>
                                          </p:stCondLst>
                                        </p:cTn>
                                        <p:tgtEl>
                                          <p:spTgt spid="6"/>
                                        </p:tgtEl>
                                        <p:attrNameLst>
                                          <p:attrName>style.visibility</p:attrName>
                                        </p:attrNameLst>
                                      </p:cBhvr>
                                      <p:to>
                                        <p:strVal val="hidden"/>
                                      </p:to>
                                    </p:set>
                                  </p:childTnLst>
                                </p:cTn>
                              </p:par>
                              <p:par>
                                <p:cTn id="14" presetID="8" presetClass="exit" presetSubtype="32" fill="hold" grpId="0" nodeType="withEffect">
                                  <p:stCondLst>
                                    <p:cond delay="0"/>
                                  </p:stCondLst>
                                  <p:childTnLst>
                                    <p:animEffect transition="out" filter="diamond(out)">
                                      <p:cBhvr>
                                        <p:cTn id="15" dur="5000"/>
                                        <p:tgtEl>
                                          <p:spTgt spid="7"/>
                                        </p:tgtEl>
                                      </p:cBhvr>
                                    </p:animEffect>
                                    <p:set>
                                      <p:cBhvr>
                                        <p:cTn id="16" dur="1" fill="hold">
                                          <p:stCondLst>
                                            <p:cond delay="4999"/>
                                          </p:stCondLst>
                                        </p:cTn>
                                        <p:tgtEl>
                                          <p:spTgt spid="7"/>
                                        </p:tgtEl>
                                        <p:attrNameLst>
                                          <p:attrName>style.visibility</p:attrName>
                                        </p:attrNameLst>
                                      </p:cBhvr>
                                      <p:to>
                                        <p:strVal val="hidden"/>
                                      </p:to>
                                    </p:set>
                                  </p:childTnLst>
                                </p:cTn>
                              </p:par>
                              <p:par>
                                <p:cTn id="17" presetID="8" presetClass="exit" presetSubtype="32" fill="hold" grpId="0" nodeType="withEffect">
                                  <p:stCondLst>
                                    <p:cond delay="0"/>
                                  </p:stCondLst>
                                  <p:childTnLst>
                                    <p:animEffect transition="out" filter="diamond(out)">
                                      <p:cBhvr>
                                        <p:cTn id="18" dur="5000"/>
                                        <p:tgtEl>
                                          <p:spTgt spid="8"/>
                                        </p:tgtEl>
                                      </p:cBhvr>
                                    </p:animEffect>
                                    <p:set>
                                      <p:cBhvr>
                                        <p:cTn id="19" dur="1" fill="hold">
                                          <p:stCondLst>
                                            <p:cond delay="4999"/>
                                          </p:stCondLst>
                                        </p:cTn>
                                        <p:tgtEl>
                                          <p:spTgt spid="8"/>
                                        </p:tgtEl>
                                        <p:attrNameLst>
                                          <p:attrName>style.visibility</p:attrName>
                                        </p:attrNameLst>
                                      </p:cBhvr>
                                      <p:to>
                                        <p:strVal val="hidden"/>
                                      </p:to>
                                    </p:set>
                                  </p:childTnLst>
                                </p:cTn>
                              </p:par>
                              <p:par>
                                <p:cTn id="20" presetID="8" presetClass="exit" presetSubtype="32" fill="hold" grpId="0" nodeType="withEffect">
                                  <p:stCondLst>
                                    <p:cond delay="0"/>
                                  </p:stCondLst>
                                  <p:childTnLst>
                                    <p:animEffect transition="out" filter="diamond(out)">
                                      <p:cBhvr>
                                        <p:cTn id="21" dur="5000"/>
                                        <p:tgtEl>
                                          <p:spTgt spid="9"/>
                                        </p:tgtEl>
                                      </p:cBhvr>
                                    </p:animEffect>
                                    <p:set>
                                      <p:cBhvr>
                                        <p:cTn id="22" dur="1" fill="hold">
                                          <p:stCondLst>
                                            <p:cond delay="4999"/>
                                          </p:stCondLst>
                                        </p:cTn>
                                        <p:tgtEl>
                                          <p:spTgt spid="9"/>
                                        </p:tgtEl>
                                        <p:attrNameLst>
                                          <p:attrName>style.visibility</p:attrName>
                                        </p:attrNameLst>
                                      </p:cBhvr>
                                      <p:to>
                                        <p:strVal val="hidden"/>
                                      </p:to>
                                    </p:set>
                                  </p:childTnLst>
                                </p:cTn>
                              </p:par>
                              <p:par>
                                <p:cTn id="23" presetID="8" presetClass="exit" presetSubtype="32" fill="hold" grpId="0" nodeType="withEffect">
                                  <p:stCondLst>
                                    <p:cond delay="0"/>
                                  </p:stCondLst>
                                  <p:childTnLst>
                                    <p:animEffect transition="out" filter="diamond(out)">
                                      <p:cBhvr>
                                        <p:cTn id="24" dur="5000"/>
                                        <p:tgtEl>
                                          <p:spTgt spid="10"/>
                                        </p:tgtEl>
                                      </p:cBhvr>
                                    </p:animEffect>
                                    <p:set>
                                      <p:cBhvr>
                                        <p:cTn id="25" dur="1" fill="hold">
                                          <p:stCondLst>
                                            <p:cond delay="4999"/>
                                          </p:stCondLst>
                                        </p:cTn>
                                        <p:tgtEl>
                                          <p:spTgt spid="10"/>
                                        </p:tgtEl>
                                        <p:attrNameLst>
                                          <p:attrName>style.visibility</p:attrName>
                                        </p:attrNameLst>
                                      </p:cBhvr>
                                      <p:to>
                                        <p:strVal val="hidden"/>
                                      </p:to>
                                    </p:set>
                                  </p:childTnLst>
                                </p:cTn>
                              </p:par>
                              <p:par>
                                <p:cTn id="26" presetID="8" presetClass="exit" presetSubtype="32" fill="hold" grpId="0" nodeType="withEffect">
                                  <p:stCondLst>
                                    <p:cond delay="0"/>
                                  </p:stCondLst>
                                  <p:childTnLst>
                                    <p:animEffect transition="out" filter="diamond(out)">
                                      <p:cBhvr>
                                        <p:cTn id="27" dur="5000"/>
                                        <p:tgtEl>
                                          <p:spTgt spid="11"/>
                                        </p:tgtEl>
                                      </p:cBhvr>
                                    </p:animEffect>
                                    <p:set>
                                      <p:cBhvr>
                                        <p:cTn id="28" dur="1" fill="hold">
                                          <p:stCondLst>
                                            <p:cond delay="4999"/>
                                          </p:stCondLst>
                                        </p:cTn>
                                        <p:tgtEl>
                                          <p:spTgt spid="11"/>
                                        </p:tgtEl>
                                        <p:attrNameLst>
                                          <p:attrName>style.visibility</p:attrName>
                                        </p:attrNameLst>
                                      </p:cBhvr>
                                      <p:to>
                                        <p:strVal val="hidden"/>
                                      </p:to>
                                    </p:set>
                                  </p:childTnLst>
                                </p:cTn>
                              </p:par>
                              <p:par>
                                <p:cTn id="29" presetID="8" presetClass="exit" presetSubtype="32" fill="hold" grpId="0" nodeType="withEffect">
                                  <p:stCondLst>
                                    <p:cond delay="0"/>
                                  </p:stCondLst>
                                  <p:childTnLst>
                                    <p:animEffect transition="out" filter="diamond(out)">
                                      <p:cBhvr>
                                        <p:cTn id="30" dur="5000"/>
                                        <p:tgtEl>
                                          <p:spTgt spid="12"/>
                                        </p:tgtEl>
                                      </p:cBhvr>
                                    </p:animEffect>
                                    <p:set>
                                      <p:cBhvr>
                                        <p:cTn id="31" dur="1" fill="hold">
                                          <p:stCondLst>
                                            <p:cond delay="4999"/>
                                          </p:stCondLst>
                                        </p:cTn>
                                        <p:tgtEl>
                                          <p:spTgt spid="12"/>
                                        </p:tgtEl>
                                        <p:attrNameLst>
                                          <p:attrName>style.visibility</p:attrName>
                                        </p:attrNameLst>
                                      </p:cBhvr>
                                      <p:to>
                                        <p:strVal val="hidden"/>
                                      </p:to>
                                    </p:set>
                                  </p:childTnLst>
                                </p:cTn>
                              </p:par>
                              <p:par>
                                <p:cTn id="32" presetID="8" presetClass="exit" presetSubtype="32" fill="hold" grpId="0" nodeType="withEffect">
                                  <p:stCondLst>
                                    <p:cond delay="0"/>
                                  </p:stCondLst>
                                  <p:childTnLst>
                                    <p:animEffect transition="out" filter="diamond(out)">
                                      <p:cBhvr>
                                        <p:cTn id="33" dur="5000"/>
                                        <p:tgtEl>
                                          <p:spTgt spid="13"/>
                                        </p:tgtEl>
                                      </p:cBhvr>
                                    </p:animEffect>
                                    <p:set>
                                      <p:cBhvr>
                                        <p:cTn id="34" dur="1" fill="hold">
                                          <p:stCondLst>
                                            <p:cond delay="4999"/>
                                          </p:stCondLst>
                                        </p:cTn>
                                        <p:tgtEl>
                                          <p:spTgt spid="13"/>
                                        </p:tgtEl>
                                        <p:attrNameLst>
                                          <p:attrName>style.visibility</p:attrName>
                                        </p:attrNameLst>
                                      </p:cBhvr>
                                      <p:to>
                                        <p:strVal val="hidden"/>
                                      </p:to>
                                    </p:set>
                                  </p:childTnLst>
                                </p:cTn>
                              </p:par>
                              <p:par>
                                <p:cTn id="35" presetID="8" presetClass="exit" presetSubtype="32" fill="hold" grpId="0" nodeType="withEffect">
                                  <p:stCondLst>
                                    <p:cond delay="0"/>
                                  </p:stCondLst>
                                  <p:childTnLst>
                                    <p:animEffect transition="out" filter="diamond(out)">
                                      <p:cBhvr>
                                        <p:cTn id="36" dur="5000"/>
                                        <p:tgtEl>
                                          <p:spTgt spid="14"/>
                                        </p:tgtEl>
                                      </p:cBhvr>
                                    </p:animEffect>
                                    <p:set>
                                      <p:cBhvr>
                                        <p:cTn id="37" dur="1" fill="hold">
                                          <p:stCondLst>
                                            <p:cond delay="4999"/>
                                          </p:stCondLst>
                                        </p:cTn>
                                        <p:tgtEl>
                                          <p:spTgt spid="14"/>
                                        </p:tgtEl>
                                        <p:attrNameLst>
                                          <p:attrName>style.visibility</p:attrName>
                                        </p:attrNameLst>
                                      </p:cBhvr>
                                      <p:to>
                                        <p:strVal val="hidden"/>
                                      </p:to>
                                    </p:set>
                                  </p:childTnLst>
                                </p:cTn>
                              </p:par>
                              <p:par>
                                <p:cTn id="38" presetID="8" presetClass="exit" presetSubtype="32" fill="hold" grpId="0" nodeType="withEffect">
                                  <p:stCondLst>
                                    <p:cond delay="0"/>
                                  </p:stCondLst>
                                  <p:childTnLst>
                                    <p:animEffect transition="out" filter="diamond(out)">
                                      <p:cBhvr>
                                        <p:cTn id="39" dur="5000"/>
                                        <p:tgtEl>
                                          <p:spTgt spid="15"/>
                                        </p:tgtEl>
                                      </p:cBhvr>
                                    </p:animEffect>
                                    <p:set>
                                      <p:cBhvr>
                                        <p:cTn id="40" dur="1" fill="hold">
                                          <p:stCondLst>
                                            <p:cond delay="4999"/>
                                          </p:stCondLst>
                                        </p:cTn>
                                        <p:tgtEl>
                                          <p:spTgt spid="15"/>
                                        </p:tgtEl>
                                        <p:attrNameLst>
                                          <p:attrName>style.visibility</p:attrName>
                                        </p:attrNameLst>
                                      </p:cBhvr>
                                      <p:to>
                                        <p:strVal val="hidden"/>
                                      </p:to>
                                    </p:set>
                                  </p:childTnLst>
                                </p:cTn>
                              </p:par>
                              <p:par>
                                <p:cTn id="41" presetID="23" presetClass="entr" presetSubtype="288" fill="hold" nodeType="withEffect">
                                  <p:stCondLst>
                                    <p:cond delay="0"/>
                                  </p:stCondLst>
                                  <p:childTnLst>
                                    <p:set>
                                      <p:cBhvr>
                                        <p:cTn id="42" dur="1" fill="hold">
                                          <p:stCondLst>
                                            <p:cond delay="0"/>
                                          </p:stCondLst>
                                        </p:cTn>
                                        <p:tgtEl>
                                          <p:spTgt spid="2"/>
                                        </p:tgtEl>
                                        <p:attrNameLst>
                                          <p:attrName>style.visibility</p:attrName>
                                        </p:attrNameLst>
                                      </p:cBhvr>
                                      <p:to>
                                        <p:strVal val="visible"/>
                                      </p:to>
                                    </p:set>
                                    <p:anim calcmode="lin" valueType="num">
                                      <p:cBhvr>
                                        <p:cTn id="43" dur="5000" fill="hold"/>
                                        <p:tgtEl>
                                          <p:spTgt spid="2"/>
                                        </p:tgtEl>
                                        <p:attrNameLst>
                                          <p:attrName>ppt_w</p:attrName>
                                        </p:attrNameLst>
                                      </p:cBhvr>
                                      <p:tavLst>
                                        <p:tav tm="0">
                                          <p:val>
                                            <p:strVal val="4/3*#ppt_w"/>
                                          </p:val>
                                        </p:tav>
                                        <p:tav tm="100000">
                                          <p:val>
                                            <p:strVal val="#ppt_w"/>
                                          </p:val>
                                        </p:tav>
                                      </p:tavLst>
                                    </p:anim>
                                    <p:anim calcmode="lin" valueType="num">
                                      <p:cBhvr>
                                        <p:cTn id="44" dur="5000" fill="hold"/>
                                        <p:tgtEl>
                                          <p:spTgt spid="2"/>
                                        </p:tgtEl>
                                        <p:attrNameLst>
                                          <p:attrName>ppt_h</p:attrName>
                                        </p:attrNameLst>
                                      </p:cBhvr>
                                      <p:tavLst>
                                        <p:tav tm="0">
                                          <p:val>
                                            <p:strVal val="4/3*#ppt_h"/>
                                          </p:val>
                                        </p:tav>
                                        <p:tav tm="100000">
                                          <p:val>
                                            <p:strVal val="#ppt_h"/>
                                          </p:val>
                                        </p:tav>
                                      </p:tavLst>
                                    </p:anim>
                                  </p:childTnLst>
                                </p:cTn>
                              </p:par>
                              <p:par>
                                <p:cTn id="45" presetID="10" presetClass="entr" presetSubtype="0" fill="hold" nodeType="withEffect">
                                  <p:stCondLst>
                                    <p:cond delay="0"/>
                                  </p:stCondLst>
                                  <p:childTnLst>
                                    <p:set>
                                      <p:cBhvr>
                                        <p:cTn id="46" dur="1" fill="hold">
                                          <p:stCondLst>
                                            <p:cond delay="0"/>
                                          </p:stCondLst>
                                        </p:cTn>
                                        <p:tgtEl>
                                          <p:spTgt spid="2"/>
                                        </p:tgtEl>
                                        <p:attrNameLst>
                                          <p:attrName>style.visibility</p:attrName>
                                        </p:attrNameLst>
                                      </p:cBhvr>
                                      <p:to>
                                        <p:strVal val="visible"/>
                                      </p:to>
                                    </p:set>
                                    <p:animEffect transition="in" filter="fade">
                                      <p:cBhvr>
                                        <p:cTn id="47" dur="5000"/>
                                        <p:tgtEl>
                                          <p:spTgt spid="2"/>
                                        </p:tgtEl>
                                      </p:cBhvr>
                                    </p:animEffect>
                                  </p:childTnLst>
                                </p:cTn>
                              </p:par>
                            </p:childTnLst>
                          </p:cTn>
                        </p:par>
                        <p:par>
                          <p:cTn id="48" fill="hold">
                            <p:stCondLst>
                              <p:cond delay="5000"/>
                            </p:stCondLst>
                            <p:childTnLst>
                              <p:par>
                                <p:cTn id="49" presetID="40" presetClass="entr" presetSubtype="0" fill="hold" grpId="0" nodeType="afterEffect">
                                  <p:stCondLst>
                                    <p:cond delay="0"/>
                                  </p:stCondLst>
                                  <p:iterate type="lt">
                                    <p:tmPct val="10000"/>
                                  </p:iterate>
                                  <p:childTnLst>
                                    <p:set>
                                      <p:cBhvr>
                                        <p:cTn id="50" dur="1" fill="hold">
                                          <p:stCondLst>
                                            <p:cond delay="0"/>
                                          </p:stCondLst>
                                        </p:cTn>
                                        <p:tgtEl>
                                          <p:spTgt spid="16"/>
                                        </p:tgtEl>
                                        <p:attrNameLst>
                                          <p:attrName>style.visibility</p:attrName>
                                        </p:attrNameLst>
                                      </p:cBhvr>
                                      <p:to>
                                        <p:strVal val="visible"/>
                                      </p:to>
                                    </p:set>
                                    <p:animEffect transition="in" filter="fade">
                                      <p:cBhvr>
                                        <p:cTn id="51" dur="1000"/>
                                        <p:tgtEl>
                                          <p:spTgt spid="16"/>
                                        </p:tgtEl>
                                      </p:cBhvr>
                                    </p:animEffect>
                                    <p:anim calcmode="lin" valueType="num">
                                      <p:cBhvr>
                                        <p:cTn id="52" dur="1000" fill="hold"/>
                                        <p:tgtEl>
                                          <p:spTgt spid="16"/>
                                        </p:tgtEl>
                                        <p:attrNameLst>
                                          <p:attrName>ppt_x</p:attrName>
                                        </p:attrNameLst>
                                      </p:cBhvr>
                                      <p:tavLst>
                                        <p:tav tm="0">
                                          <p:val>
                                            <p:strVal val="#ppt_x-.1"/>
                                          </p:val>
                                        </p:tav>
                                        <p:tav tm="100000">
                                          <p:val>
                                            <p:strVal val="#ppt_x"/>
                                          </p:val>
                                        </p:tav>
                                      </p:tavLst>
                                    </p:anim>
                                    <p:anim calcmode="lin" valueType="num">
                                      <p:cBhvr>
                                        <p:cTn id="53" dur="10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p:bldLst>
  </p:timing>
</p:sld>
</file>

<file path=ppt/slides/slide1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1 Imagen" descr="decorar-una-casa-seth-2.jpg"/>
          <p:cNvPicPr>
            <a:picLocks noGrp="1" noChangeAspect="1"/>
          </p:cNvPicPr>
          <p:nvPr isPhoto="1"/>
        </p:nvPicPr>
        <p:blipFill>
          <a:blip r:embed="rId2" cstate="print"/>
          <a:stretch>
            <a:fillRect/>
          </a:stretch>
        </p:blipFill>
        <p:spPr bwMode="auto">
          <a:xfrm>
            <a:off x="0" y="-382860"/>
            <a:ext cx="9144000" cy="6552728"/>
          </a:xfrm>
          <a:prstGeom prst="rect">
            <a:avLst/>
          </a:prstGeom>
          <a:solidFill>
            <a:schemeClr val="bg1"/>
          </a:solidFill>
          <a:ln w="9525">
            <a:solidFill>
              <a:schemeClr val="bg1"/>
            </a:solidFill>
            <a:miter lim="800000"/>
            <a:headEnd/>
            <a:tailEnd/>
          </a:ln>
        </p:spPr>
      </p:pic>
      <p:sp>
        <p:nvSpPr>
          <p:cNvPr id="4" name="3 Rectángulo"/>
          <p:cNvSpPr/>
          <p:nvPr/>
        </p:nvSpPr>
        <p:spPr>
          <a:xfrm>
            <a:off x="0" y="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5" name="4 Rectángulo"/>
          <p:cNvSpPr/>
          <p:nvPr/>
        </p:nvSpPr>
        <p:spPr>
          <a:xfrm>
            <a:off x="2286000" y="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ectángulo"/>
          <p:cNvSpPr/>
          <p:nvPr/>
        </p:nvSpPr>
        <p:spPr>
          <a:xfrm>
            <a:off x="4572000" y="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Rectángulo"/>
          <p:cNvSpPr/>
          <p:nvPr/>
        </p:nvSpPr>
        <p:spPr>
          <a:xfrm>
            <a:off x="6858000" y="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Rectángulo"/>
          <p:cNvSpPr/>
          <p:nvPr/>
        </p:nvSpPr>
        <p:spPr>
          <a:xfrm>
            <a:off x="0" y="190500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Rectángulo"/>
          <p:cNvSpPr/>
          <p:nvPr/>
        </p:nvSpPr>
        <p:spPr>
          <a:xfrm>
            <a:off x="2268538" y="1920875"/>
            <a:ext cx="2303462"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Rectángulo"/>
          <p:cNvSpPr/>
          <p:nvPr/>
        </p:nvSpPr>
        <p:spPr>
          <a:xfrm>
            <a:off x="4572000" y="190500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Rectángulo"/>
          <p:cNvSpPr/>
          <p:nvPr/>
        </p:nvSpPr>
        <p:spPr>
          <a:xfrm>
            <a:off x="6858000" y="190500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Rectángulo"/>
          <p:cNvSpPr/>
          <p:nvPr/>
        </p:nvSpPr>
        <p:spPr>
          <a:xfrm>
            <a:off x="0" y="381000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3" name="12 Rectángulo"/>
          <p:cNvSpPr/>
          <p:nvPr/>
        </p:nvSpPr>
        <p:spPr>
          <a:xfrm>
            <a:off x="2286000" y="381000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4" name="13 Rectángulo"/>
          <p:cNvSpPr/>
          <p:nvPr/>
        </p:nvSpPr>
        <p:spPr>
          <a:xfrm>
            <a:off x="4572000" y="381000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5" name="14 Rectángulo"/>
          <p:cNvSpPr/>
          <p:nvPr/>
        </p:nvSpPr>
        <p:spPr>
          <a:xfrm>
            <a:off x="6858000" y="381000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6" name="15 CuadroTexto"/>
          <p:cNvSpPr txBox="1"/>
          <p:nvPr/>
        </p:nvSpPr>
        <p:spPr>
          <a:xfrm>
            <a:off x="467544" y="4585692"/>
            <a:ext cx="842493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imagen del Sagrado Corazón de Jesús y su pedestal fue nueva obra de Aniceto Marinas, junto con los grupos escultóricos de la base, obra de Fernando Cruz Solís.</a:t>
            </a:r>
            <a:endParaRPr lang="es-ES"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3000">
        <p14:window dir="vert"/>
      </p:transition>
    </mc:Choice>
    <mc:Fallback xmlns="">
      <p:transition spd="slow" advTm="2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16" fill="hold" grpId="0" nodeType="withEffect">
                                  <p:stCondLst>
                                    <p:cond delay="0"/>
                                  </p:stCondLst>
                                  <p:childTnLst>
                                    <p:animEffect transition="out" filter="circle(in)">
                                      <p:cBhvr>
                                        <p:cTn id="6" dur="5000"/>
                                        <p:tgtEl>
                                          <p:spTgt spid="4"/>
                                        </p:tgtEl>
                                      </p:cBhvr>
                                    </p:animEffect>
                                    <p:set>
                                      <p:cBhvr>
                                        <p:cTn id="7" dur="1" fill="hold">
                                          <p:stCondLst>
                                            <p:cond delay="4999"/>
                                          </p:stCondLst>
                                        </p:cTn>
                                        <p:tgtEl>
                                          <p:spTgt spid="4"/>
                                        </p:tgtEl>
                                        <p:attrNameLst>
                                          <p:attrName>style.visibility</p:attrName>
                                        </p:attrNameLst>
                                      </p:cBhvr>
                                      <p:to>
                                        <p:strVal val="hidden"/>
                                      </p:to>
                                    </p:set>
                                  </p:childTnLst>
                                </p:cTn>
                              </p:par>
                              <p:par>
                                <p:cTn id="8" presetID="6" presetClass="exit" presetSubtype="16" fill="hold" grpId="0" nodeType="withEffect">
                                  <p:stCondLst>
                                    <p:cond delay="0"/>
                                  </p:stCondLst>
                                  <p:childTnLst>
                                    <p:animEffect transition="out" filter="circle(in)">
                                      <p:cBhvr>
                                        <p:cTn id="9" dur="5000"/>
                                        <p:tgtEl>
                                          <p:spTgt spid="7"/>
                                        </p:tgtEl>
                                      </p:cBhvr>
                                    </p:animEffect>
                                    <p:set>
                                      <p:cBhvr>
                                        <p:cTn id="10" dur="1" fill="hold">
                                          <p:stCondLst>
                                            <p:cond delay="4999"/>
                                          </p:stCondLst>
                                        </p:cTn>
                                        <p:tgtEl>
                                          <p:spTgt spid="7"/>
                                        </p:tgtEl>
                                        <p:attrNameLst>
                                          <p:attrName>style.visibility</p:attrName>
                                        </p:attrNameLst>
                                      </p:cBhvr>
                                      <p:to>
                                        <p:strVal val="hidden"/>
                                      </p:to>
                                    </p:set>
                                  </p:childTnLst>
                                </p:cTn>
                              </p:par>
                              <p:par>
                                <p:cTn id="11" presetID="6" presetClass="exit" presetSubtype="16" fill="hold" grpId="0" nodeType="withEffect">
                                  <p:stCondLst>
                                    <p:cond delay="0"/>
                                  </p:stCondLst>
                                  <p:childTnLst>
                                    <p:animEffect transition="out" filter="circle(in)">
                                      <p:cBhvr>
                                        <p:cTn id="12" dur="5000"/>
                                        <p:tgtEl>
                                          <p:spTgt spid="15"/>
                                        </p:tgtEl>
                                      </p:cBhvr>
                                    </p:animEffect>
                                    <p:set>
                                      <p:cBhvr>
                                        <p:cTn id="13" dur="1" fill="hold">
                                          <p:stCondLst>
                                            <p:cond delay="4999"/>
                                          </p:stCondLst>
                                        </p:cTn>
                                        <p:tgtEl>
                                          <p:spTgt spid="15"/>
                                        </p:tgtEl>
                                        <p:attrNameLst>
                                          <p:attrName>style.visibility</p:attrName>
                                        </p:attrNameLst>
                                      </p:cBhvr>
                                      <p:to>
                                        <p:strVal val="hidden"/>
                                      </p:to>
                                    </p:set>
                                  </p:childTnLst>
                                </p:cTn>
                              </p:par>
                              <p:par>
                                <p:cTn id="14" presetID="6" presetClass="exit" presetSubtype="16" fill="hold" grpId="0" nodeType="withEffect">
                                  <p:stCondLst>
                                    <p:cond delay="0"/>
                                  </p:stCondLst>
                                  <p:childTnLst>
                                    <p:animEffect transition="out" filter="circle(in)">
                                      <p:cBhvr>
                                        <p:cTn id="15" dur="5000"/>
                                        <p:tgtEl>
                                          <p:spTgt spid="12"/>
                                        </p:tgtEl>
                                      </p:cBhvr>
                                    </p:animEffect>
                                    <p:set>
                                      <p:cBhvr>
                                        <p:cTn id="16" dur="1" fill="hold">
                                          <p:stCondLst>
                                            <p:cond delay="4999"/>
                                          </p:stCondLst>
                                        </p:cTn>
                                        <p:tgtEl>
                                          <p:spTgt spid="12"/>
                                        </p:tgtEl>
                                        <p:attrNameLst>
                                          <p:attrName>style.visibility</p:attrName>
                                        </p:attrNameLst>
                                      </p:cBhvr>
                                      <p:to>
                                        <p:strVal val="hidden"/>
                                      </p:to>
                                    </p:set>
                                  </p:childTnLst>
                                </p:cTn>
                              </p:par>
                              <p:par>
                                <p:cTn id="17" presetID="4" presetClass="exit" presetSubtype="32" fill="hold" grpId="0" nodeType="withEffect">
                                  <p:stCondLst>
                                    <p:cond delay="0"/>
                                  </p:stCondLst>
                                  <p:childTnLst>
                                    <p:animEffect transition="out" filter="box(out)">
                                      <p:cBhvr>
                                        <p:cTn id="18" dur="5000"/>
                                        <p:tgtEl>
                                          <p:spTgt spid="8"/>
                                        </p:tgtEl>
                                      </p:cBhvr>
                                    </p:animEffect>
                                    <p:set>
                                      <p:cBhvr>
                                        <p:cTn id="19" dur="1" fill="hold">
                                          <p:stCondLst>
                                            <p:cond delay="4999"/>
                                          </p:stCondLst>
                                        </p:cTn>
                                        <p:tgtEl>
                                          <p:spTgt spid="8"/>
                                        </p:tgtEl>
                                        <p:attrNameLst>
                                          <p:attrName>style.visibility</p:attrName>
                                        </p:attrNameLst>
                                      </p:cBhvr>
                                      <p:to>
                                        <p:strVal val="hidden"/>
                                      </p:to>
                                    </p:set>
                                  </p:childTnLst>
                                </p:cTn>
                              </p:par>
                              <p:par>
                                <p:cTn id="20" presetID="3" presetClass="exit" presetSubtype="5" fill="hold" grpId="0" nodeType="withEffect">
                                  <p:stCondLst>
                                    <p:cond delay="0"/>
                                  </p:stCondLst>
                                  <p:childTnLst>
                                    <p:animEffect transition="out" filter="blinds(vertical)">
                                      <p:cBhvr>
                                        <p:cTn id="21" dur="5000"/>
                                        <p:tgtEl>
                                          <p:spTgt spid="9"/>
                                        </p:tgtEl>
                                      </p:cBhvr>
                                    </p:animEffect>
                                    <p:set>
                                      <p:cBhvr>
                                        <p:cTn id="22" dur="1" fill="hold">
                                          <p:stCondLst>
                                            <p:cond delay="4999"/>
                                          </p:stCondLst>
                                        </p:cTn>
                                        <p:tgtEl>
                                          <p:spTgt spid="9"/>
                                        </p:tgtEl>
                                        <p:attrNameLst>
                                          <p:attrName>style.visibility</p:attrName>
                                        </p:attrNameLst>
                                      </p:cBhvr>
                                      <p:to>
                                        <p:strVal val="hidden"/>
                                      </p:to>
                                    </p:set>
                                  </p:childTnLst>
                                </p:cTn>
                              </p:par>
                              <p:par>
                                <p:cTn id="23" presetID="3" presetClass="exit" presetSubtype="5" fill="hold" grpId="0" nodeType="withEffect">
                                  <p:stCondLst>
                                    <p:cond delay="0"/>
                                  </p:stCondLst>
                                  <p:childTnLst>
                                    <p:animEffect transition="out" filter="blinds(vertical)">
                                      <p:cBhvr>
                                        <p:cTn id="24" dur="5000"/>
                                        <p:tgtEl>
                                          <p:spTgt spid="10"/>
                                        </p:tgtEl>
                                      </p:cBhvr>
                                    </p:animEffect>
                                    <p:set>
                                      <p:cBhvr>
                                        <p:cTn id="25" dur="1" fill="hold">
                                          <p:stCondLst>
                                            <p:cond delay="4999"/>
                                          </p:stCondLst>
                                        </p:cTn>
                                        <p:tgtEl>
                                          <p:spTgt spid="10"/>
                                        </p:tgtEl>
                                        <p:attrNameLst>
                                          <p:attrName>style.visibility</p:attrName>
                                        </p:attrNameLst>
                                      </p:cBhvr>
                                      <p:to>
                                        <p:strVal val="hidden"/>
                                      </p:to>
                                    </p:set>
                                  </p:childTnLst>
                                </p:cTn>
                              </p:par>
                              <p:par>
                                <p:cTn id="26" presetID="4" presetClass="exit" presetSubtype="32" fill="hold" grpId="0" nodeType="withEffect">
                                  <p:stCondLst>
                                    <p:cond delay="0"/>
                                  </p:stCondLst>
                                  <p:childTnLst>
                                    <p:animEffect transition="out" filter="box(out)">
                                      <p:cBhvr>
                                        <p:cTn id="27" dur="5000"/>
                                        <p:tgtEl>
                                          <p:spTgt spid="11"/>
                                        </p:tgtEl>
                                      </p:cBhvr>
                                    </p:animEffect>
                                    <p:set>
                                      <p:cBhvr>
                                        <p:cTn id="28" dur="1" fill="hold">
                                          <p:stCondLst>
                                            <p:cond delay="4999"/>
                                          </p:stCondLst>
                                        </p:cTn>
                                        <p:tgtEl>
                                          <p:spTgt spid="11"/>
                                        </p:tgtEl>
                                        <p:attrNameLst>
                                          <p:attrName>style.visibility</p:attrName>
                                        </p:attrNameLst>
                                      </p:cBhvr>
                                      <p:to>
                                        <p:strVal val="hidden"/>
                                      </p:to>
                                    </p:set>
                                  </p:childTnLst>
                                </p:cTn>
                              </p:par>
                              <p:par>
                                <p:cTn id="29" presetID="3" presetClass="exit" presetSubtype="10" fill="hold" grpId="0" nodeType="withEffect">
                                  <p:stCondLst>
                                    <p:cond delay="0"/>
                                  </p:stCondLst>
                                  <p:childTnLst>
                                    <p:animEffect transition="out" filter="blinds(horizontal)">
                                      <p:cBhvr>
                                        <p:cTn id="30" dur="5000"/>
                                        <p:tgtEl>
                                          <p:spTgt spid="5"/>
                                        </p:tgtEl>
                                      </p:cBhvr>
                                    </p:animEffect>
                                    <p:set>
                                      <p:cBhvr>
                                        <p:cTn id="31" dur="1" fill="hold">
                                          <p:stCondLst>
                                            <p:cond delay="4999"/>
                                          </p:stCondLst>
                                        </p:cTn>
                                        <p:tgtEl>
                                          <p:spTgt spid="5"/>
                                        </p:tgtEl>
                                        <p:attrNameLst>
                                          <p:attrName>style.visibility</p:attrName>
                                        </p:attrNameLst>
                                      </p:cBhvr>
                                      <p:to>
                                        <p:strVal val="hidden"/>
                                      </p:to>
                                    </p:set>
                                  </p:childTnLst>
                                </p:cTn>
                              </p:par>
                              <p:par>
                                <p:cTn id="32" presetID="3" presetClass="exit" presetSubtype="10" fill="hold" grpId="0" nodeType="withEffect">
                                  <p:stCondLst>
                                    <p:cond delay="0"/>
                                  </p:stCondLst>
                                  <p:childTnLst>
                                    <p:animEffect transition="out" filter="blinds(horizontal)">
                                      <p:cBhvr>
                                        <p:cTn id="33" dur="5000"/>
                                        <p:tgtEl>
                                          <p:spTgt spid="6"/>
                                        </p:tgtEl>
                                      </p:cBhvr>
                                    </p:animEffect>
                                    <p:set>
                                      <p:cBhvr>
                                        <p:cTn id="34" dur="1" fill="hold">
                                          <p:stCondLst>
                                            <p:cond delay="4999"/>
                                          </p:stCondLst>
                                        </p:cTn>
                                        <p:tgtEl>
                                          <p:spTgt spid="6"/>
                                        </p:tgtEl>
                                        <p:attrNameLst>
                                          <p:attrName>style.visibility</p:attrName>
                                        </p:attrNameLst>
                                      </p:cBhvr>
                                      <p:to>
                                        <p:strVal val="hidden"/>
                                      </p:to>
                                    </p:set>
                                  </p:childTnLst>
                                </p:cTn>
                              </p:par>
                              <p:par>
                                <p:cTn id="35" presetID="3" presetClass="exit" presetSubtype="10" fill="hold" grpId="0" nodeType="withEffect">
                                  <p:stCondLst>
                                    <p:cond delay="0"/>
                                  </p:stCondLst>
                                  <p:childTnLst>
                                    <p:animEffect transition="out" filter="blinds(horizontal)">
                                      <p:cBhvr>
                                        <p:cTn id="36" dur="5000"/>
                                        <p:tgtEl>
                                          <p:spTgt spid="13"/>
                                        </p:tgtEl>
                                      </p:cBhvr>
                                    </p:animEffect>
                                    <p:set>
                                      <p:cBhvr>
                                        <p:cTn id="37" dur="1" fill="hold">
                                          <p:stCondLst>
                                            <p:cond delay="4999"/>
                                          </p:stCondLst>
                                        </p:cTn>
                                        <p:tgtEl>
                                          <p:spTgt spid="13"/>
                                        </p:tgtEl>
                                        <p:attrNameLst>
                                          <p:attrName>style.visibility</p:attrName>
                                        </p:attrNameLst>
                                      </p:cBhvr>
                                      <p:to>
                                        <p:strVal val="hidden"/>
                                      </p:to>
                                    </p:set>
                                  </p:childTnLst>
                                </p:cTn>
                              </p:par>
                              <p:par>
                                <p:cTn id="38" presetID="3" presetClass="exit" presetSubtype="10" fill="hold" grpId="0" nodeType="withEffect">
                                  <p:stCondLst>
                                    <p:cond delay="0"/>
                                  </p:stCondLst>
                                  <p:childTnLst>
                                    <p:animEffect transition="out" filter="blinds(horizontal)">
                                      <p:cBhvr>
                                        <p:cTn id="39" dur="5000"/>
                                        <p:tgtEl>
                                          <p:spTgt spid="14"/>
                                        </p:tgtEl>
                                      </p:cBhvr>
                                    </p:animEffect>
                                    <p:set>
                                      <p:cBhvr>
                                        <p:cTn id="40" dur="1" fill="hold">
                                          <p:stCondLst>
                                            <p:cond delay="4999"/>
                                          </p:stCondLst>
                                        </p:cTn>
                                        <p:tgtEl>
                                          <p:spTgt spid="14"/>
                                        </p:tgtEl>
                                        <p:attrNameLst>
                                          <p:attrName>style.visibility</p:attrName>
                                        </p:attrNameLst>
                                      </p:cBhvr>
                                      <p:to>
                                        <p:strVal val="hidden"/>
                                      </p:to>
                                    </p:set>
                                  </p:childTnLst>
                                </p:cTn>
                              </p:par>
                              <p:par>
                                <p:cTn id="41" presetID="23" presetClass="entr" presetSubtype="288" fill="hold" nodeType="withEffect">
                                  <p:stCondLst>
                                    <p:cond delay="0"/>
                                  </p:stCondLst>
                                  <p:childTnLst>
                                    <p:set>
                                      <p:cBhvr>
                                        <p:cTn id="42" dur="1" fill="hold">
                                          <p:stCondLst>
                                            <p:cond delay="0"/>
                                          </p:stCondLst>
                                        </p:cTn>
                                        <p:tgtEl>
                                          <p:spTgt spid="2"/>
                                        </p:tgtEl>
                                        <p:attrNameLst>
                                          <p:attrName>style.visibility</p:attrName>
                                        </p:attrNameLst>
                                      </p:cBhvr>
                                      <p:to>
                                        <p:strVal val="visible"/>
                                      </p:to>
                                    </p:set>
                                    <p:anim calcmode="lin" valueType="num">
                                      <p:cBhvr>
                                        <p:cTn id="43" dur="5000" fill="hold"/>
                                        <p:tgtEl>
                                          <p:spTgt spid="2"/>
                                        </p:tgtEl>
                                        <p:attrNameLst>
                                          <p:attrName>ppt_w</p:attrName>
                                        </p:attrNameLst>
                                      </p:cBhvr>
                                      <p:tavLst>
                                        <p:tav tm="0">
                                          <p:val>
                                            <p:strVal val="4/3*#ppt_w"/>
                                          </p:val>
                                        </p:tav>
                                        <p:tav tm="100000">
                                          <p:val>
                                            <p:strVal val="#ppt_w"/>
                                          </p:val>
                                        </p:tav>
                                      </p:tavLst>
                                    </p:anim>
                                    <p:anim calcmode="lin" valueType="num">
                                      <p:cBhvr>
                                        <p:cTn id="44" dur="5000" fill="hold"/>
                                        <p:tgtEl>
                                          <p:spTgt spid="2"/>
                                        </p:tgtEl>
                                        <p:attrNameLst>
                                          <p:attrName>ppt_h</p:attrName>
                                        </p:attrNameLst>
                                      </p:cBhvr>
                                      <p:tavLst>
                                        <p:tav tm="0">
                                          <p:val>
                                            <p:strVal val="4/3*#ppt_h"/>
                                          </p:val>
                                        </p:tav>
                                        <p:tav tm="100000">
                                          <p:val>
                                            <p:strVal val="#ppt_h"/>
                                          </p:val>
                                        </p:tav>
                                      </p:tavLst>
                                    </p:anim>
                                  </p:childTnLst>
                                </p:cTn>
                              </p:par>
                              <p:par>
                                <p:cTn id="45" presetID="21" presetClass="entr" presetSubtype="3" fill="hold" nodeType="withEffect">
                                  <p:stCondLst>
                                    <p:cond delay="0"/>
                                  </p:stCondLst>
                                  <p:childTnLst>
                                    <p:set>
                                      <p:cBhvr>
                                        <p:cTn id="46" dur="1" fill="hold">
                                          <p:stCondLst>
                                            <p:cond delay="0"/>
                                          </p:stCondLst>
                                        </p:cTn>
                                        <p:tgtEl>
                                          <p:spTgt spid="2"/>
                                        </p:tgtEl>
                                        <p:attrNameLst>
                                          <p:attrName>style.visibility</p:attrName>
                                        </p:attrNameLst>
                                      </p:cBhvr>
                                      <p:to>
                                        <p:strVal val="visible"/>
                                      </p:to>
                                    </p:set>
                                    <p:animEffect transition="in" filter="wheel(3)">
                                      <p:cBhvr>
                                        <p:cTn id="47" dur="5000"/>
                                        <p:tgtEl>
                                          <p:spTgt spid="2"/>
                                        </p:tgtEl>
                                      </p:cBhvr>
                                    </p:animEffect>
                                  </p:childTnLst>
                                </p:cTn>
                              </p:par>
                            </p:childTnLst>
                          </p:cTn>
                        </p:par>
                        <p:par>
                          <p:cTn id="48" fill="hold">
                            <p:stCondLst>
                              <p:cond delay="5000"/>
                            </p:stCondLst>
                            <p:childTnLst>
                              <p:par>
                                <p:cTn id="49" presetID="40" presetClass="entr" presetSubtype="0" fill="hold" grpId="0" nodeType="afterEffect">
                                  <p:stCondLst>
                                    <p:cond delay="0"/>
                                  </p:stCondLst>
                                  <p:iterate type="lt">
                                    <p:tmPct val="10000"/>
                                  </p:iterate>
                                  <p:childTnLst>
                                    <p:set>
                                      <p:cBhvr>
                                        <p:cTn id="50" dur="1" fill="hold">
                                          <p:stCondLst>
                                            <p:cond delay="0"/>
                                          </p:stCondLst>
                                        </p:cTn>
                                        <p:tgtEl>
                                          <p:spTgt spid="16"/>
                                        </p:tgtEl>
                                        <p:attrNameLst>
                                          <p:attrName>style.visibility</p:attrName>
                                        </p:attrNameLst>
                                      </p:cBhvr>
                                      <p:to>
                                        <p:strVal val="visible"/>
                                      </p:to>
                                    </p:set>
                                    <p:animEffect transition="in" filter="fade">
                                      <p:cBhvr>
                                        <p:cTn id="51" dur="1000"/>
                                        <p:tgtEl>
                                          <p:spTgt spid="16"/>
                                        </p:tgtEl>
                                      </p:cBhvr>
                                    </p:animEffect>
                                    <p:anim calcmode="lin" valueType="num">
                                      <p:cBhvr>
                                        <p:cTn id="52" dur="1000" fill="hold"/>
                                        <p:tgtEl>
                                          <p:spTgt spid="16"/>
                                        </p:tgtEl>
                                        <p:attrNameLst>
                                          <p:attrName>ppt_x</p:attrName>
                                        </p:attrNameLst>
                                      </p:cBhvr>
                                      <p:tavLst>
                                        <p:tav tm="0">
                                          <p:val>
                                            <p:strVal val="#ppt_x-.1"/>
                                          </p:val>
                                        </p:tav>
                                        <p:tav tm="100000">
                                          <p:val>
                                            <p:strVal val="#ppt_x"/>
                                          </p:val>
                                        </p:tav>
                                      </p:tavLst>
                                    </p:anim>
                                    <p:anim calcmode="lin" valueType="num">
                                      <p:cBhvr>
                                        <p:cTn id="53" dur="10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p:bldLst>
  </p:timing>
</p:sld>
</file>

<file path=ppt/slides/slide1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1 Imagen" descr="detective-arte-urbano-mejores-casos_EDIIMA20150717_0277_1.jpg"/>
          <p:cNvPicPr>
            <a:picLocks noGrp="1" noChangeAspect="1"/>
          </p:cNvPicPr>
          <p:nvPr isPhoto="1"/>
        </p:nvPicPr>
        <p:blipFill>
          <a:blip r:embed="rId2" cstate="print"/>
          <a:stretch>
            <a:fillRect/>
          </a:stretch>
        </p:blipFill>
        <p:spPr bwMode="auto">
          <a:xfrm>
            <a:off x="0" y="-204051"/>
            <a:ext cx="9144000" cy="6051665"/>
          </a:xfrm>
          <a:prstGeom prst="rect">
            <a:avLst/>
          </a:prstGeom>
          <a:solidFill>
            <a:schemeClr val="bg1"/>
          </a:solidFill>
          <a:ln w="9525">
            <a:solidFill>
              <a:schemeClr val="bg1"/>
            </a:solidFill>
            <a:miter lim="800000"/>
            <a:headEnd/>
            <a:tailEnd/>
          </a:ln>
        </p:spPr>
      </p:pic>
      <p:sp>
        <p:nvSpPr>
          <p:cNvPr id="4" name="3 Rectángulo"/>
          <p:cNvSpPr/>
          <p:nvPr/>
        </p:nvSpPr>
        <p:spPr>
          <a:xfrm>
            <a:off x="0" y="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5" name="4 Rectángulo"/>
          <p:cNvSpPr/>
          <p:nvPr/>
        </p:nvSpPr>
        <p:spPr>
          <a:xfrm>
            <a:off x="2286000" y="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ectángulo"/>
          <p:cNvSpPr/>
          <p:nvPr/>
        </p:nvSpPr>
        <p:spPr>
          <a:xfrm>
            <a:off x="4572000" y="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Rectángulo"/>
          <p:cNvSpPr/>
          <p:nvPr/>
        </p:nvSpPr>
        <p:spPr>
          <a:xfrm>
            <a:off x="6858000" y="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Rectángulo"/>
          <p:cNvSpPr/>
          <p:nvPr/>
        </p:nvSpPr>
        <p:spPr>
          <a:xfrm>
            <a:off x="0" y="190500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Rectángulo"/>
          <p:cNvSpPr/>
          <p:nvPr/>
        </p:nvSpPr>
        <p:spPr>
          <a:xfrm>
            <a:off x="2286000" y="190500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Rectángulo"/>
          <p:cNvSpPr/>
          <p:nvPr/>
        </p:nvSpPr>
        <p:spPr>
          <a:xfrm>
            <a:off x="4572000" y="190500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Rectángulo"/>
          <p:cNvSpPr/>
          <p:nvPr/>
        </p:nvSpPr>
        <p:spPr>
          <a:xfrm>
            <a:off x="6858000" y="190500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Rectángulo"/>
          <p:cNvSpPr/>
          <p:nvPr/>
        </p:nvSpPr>
        <p:spPr>
          <a:xfrm>
            <a:off x="0" y="381000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3" name="12 Rectángulo"/>
          <p:cNvSpPr/>
          <p:nvPr/>
        </p:nvSpPr>
        <p:spPr>
          <a:xfrm>
            <a:off x="2286000" y="381000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4" name="13 Rectángulo"/>
          <p:cNvSpPr/>
          <p:nvPr/>
        </p:nvSpPr>
        <p:spPr>
          <a:xfrm>
            <a:off x="4572000" y="381000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5" name="14 Rectángulo"/>
          <p:cNvSpPr/>
          <p:nvPr/>
        </p:nvSpPr>
        <p:spPr>
          <a:xfrm>
            <a:off x="6858000" y="381000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6" name="15 CuadroTexto"/>
          <p:cNvSpPr txBox="1"/>
          <p:nvPr/>
        </p:nvSpPr>
        <p:spPr>
          <a:xfrm>
            <a:off x="539552" y="4369668"/>
            <a:ext cx="8352928"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7 de Agosto de 1936 llegan varios camiones al amanecer, descargan una buena cantidad de explosivos y minan, haciendo varios huecos bajo el Monumento. Después de una gran explosión, el Monumento salta por los aires. En Getafe temblaron los cristales de las casas.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250" advTm="32000">
        <p15:prstTrans prst="peelOff"/>
      </p:transition>
    </mc:Choice>
    <mc:Fallback xmlns="">
      <p:transition spd="slow" advTm="3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xit" presetSubtype="32" fill="hold" grpId="0" nodeType="withEffect">
                                  <p:stCondLst>
                                    <p:cond delay="0"/>
                                  </p:stCondLst>
                                  <p:childTnLst>
                                    <p:animEffect transition="out" filter="box(out)">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4" presetClass="exit" presetSubtype="32" fill="hold" grpId="0" nodeType="withEffect">
                                  <p:stCondLst>
                                    <p:cond delay="0"/>
                                  </p:stCondLst>
                                  <p:childTnLst>
                                    <p:animEffect transition="out" filter="box(out)">
                                      <p:cBhvr>
                                        <p:cTn id="9" dur="5000"/>
                                        <p:tgtEl>
                                          <p:spTgt spid="6"/>
                                        </p:tgtEl>
                                      </p:cBhvr>
                                    </p:animEffect>
                                    <p:set>
                                      <p:cBhvr>
                                        <p:cTn id="10" dur="1" fill="hold">
                                          <p:stCondLst>
                                            <p:cond delay="4999"/>
                                          </p:stCondLst>
                                        </p:cTn>
                                        <p:tgtEl>
                                          <p:spTgt spid="6"/>
                                        </p:tgtEl>
                                        <p:attrNameLst>
                                          <p:attrName>style.visibility</p:attrName>
                                        </p:attrNameLst>
                                      </p:cBhvr>
                                      <p:to>
                                        <p:strVal val="hidden"/>
                                      </p:to>
                                    </p:set>
                                  </p:childTnLst>
                                </p:cTn>
                              </p:par>
                              <p:par>
                                <p:cTn id="11" presetID="4" presetClass="exit" presetSubtype="32" fill="hold" grpId="0" nodeType="withEffect">
                                  <p:stCondLst>
                                    <p:cond delay="0"/>
                                  </p:stCondLst>
                                  <p:childTnLst>
                                    <p:animEffect transition="out" filter="box(out)">
                                      <p:cBhvr>
                                        <p:cTn id="12" dur="5000"/>
                                        <p:tgtEl>
                                          <p:spTgt spid="9"/>
                                        </p:tgtEl>
                                      </p:cBhvr>
                                    </p:animEffect>
                                    <p:set>
                                      <p:cBhvr>
                                        <p:cTn id="13" dur="1" fill="hold">
                                          <p:stCondLst>
                                            <p:cond delay="4999"/>
                                          </p:stCondLst>
                                        </p:cTn>
                                        <p:tgtEl>
                                          <p:spTgt spid="9"/>
                                        </p:tgtEl>
                                        <p:attrNameLst>
                                          <p:attrName>style.visibility</p:attrName>
                                        </p:attrNameLst>
                                      </p:cBhvr>
                                      <p:to>
                                        <p:strVal val="hidden"/>
                                      </p:to>
                                    </p:set>
                                  </p:childTnLst>
                                </p:cTn>
                              </p:par>
                              <p:par>
                                <p:cTn id="14" presetID="4" presetClass="exit" presetSubtype="32" fill="hold" grpId="0" nodeType="withEffect">
                                  <p:stCondLst>
                                    <p:cond delay="0"/>
                                  </p:stCondLst>
                                  <p:childTnLst>
                                    <p:animEffect transition="out" filter="box(out)">
                                      <p:cBhvr>
                                        <p:cTn id="15" dur="5000"/>
                                        <p:tgtEl>
                                          <p:spTgt spid="10"/>
                                        </p:tgtEl>
                                      </p:cBhvr>
                                    </p:animEffect>
                                    <p:set>
                                      <p:cBhvr>
                                        <p:cTn id="16" dur="1" fill="hold">
                                          <p:stCondLst>
                                            <p:cond delay="4999"/>
                                          </p:stCondLst>
                                        </p:cTn>
                                        <p:tgtEl>
                                          <p:spTgt spid="10"/>
                                        </p:tgtEl>
                                        <p:attrNameLst>
                                          <p:attrName>style.visibility</p:attrName>
                                        </p:attrNameLst>
                                      </p:cBhvr>
                                      <p:to>
                                        <p:strVal val="hidden"/>
                                      </p:to>
                                    </p:set>
                                  </p:childTnLst>
                                </p:cTn>
                              </p:par>
                              <p:par>
                                <p:cTn id="17" presetID="4" presetClass="exit" presetSubtype="32" fill="hold" grpId="0" nodeType="withEffect">
                                  <p:stCondLst>
                                    <p:cond delay="0"/>
                                  </p:stCondLst>
                                  <p:childTnLst>
                                    <p:animEffect transition="out" filter="box(out)">
                                      <p:cBhvr>
                                        <p:cTn id="18" dur="5000"/>
                                        <p:tgtEl>
                                          <p:spTgt spid="13"/>
                                        </p:tgtEl>
                                      </p:cBhvr>
                                    </p:animEffect>
                                    <p:set>
                                      <p:cBhvr>
                                        <p:cTn id="19" dur="1" fill="hold">
                                          <p:stCondLst>
                                            <p:cond delay="4999"/>
                                          </p:stCondLst>
                                        </p:cTn>
                                        <p:tgtEl>
                                          <p:spTgt spid="13"/>
                                        </p:tgtEl>
                                        <p:attrNameLst>
                                          <p:attrName>style.visibility</p:attrName>
                                        </p:attrNameLst>
                                      </p:cBhvr>
                                      <p:to>
                                        <p:strVal val="hidden"/>
                                      </p:to>
                                    </p:set>
                                  </p:childTnLst>
                                </p:cTn>
                              </p:par>
                              <p:par>
                                <p:cTn id="20" presetID="4" presetClass="exit" presetSubtype="32" fill="hold" grpId="0" nodeType="withEffect">
                                  <p:stCondLst>
                                    <p:cond delay="0"/>
                                  </p:stCondLst>
                                  <p:childTnLst>
                                    <p:animEffect transition="out" filter="box(out)">
                                      <p:cBhvr>
                                        <p:cTn id="21" dur="5000"/>
                                        <p:tgtEl>
                                          <p:spTgt spid="14"/>
                                        </p:tgtEl>
                                      </p:cBhvr>
                                    </p:animEffect>
                                    <p:set>
                                      <p:cBhvr>
                                        <p:cTn id="22" dur="1" fill="hold">
                                          <p:stCondLst>
                                            <p:cond delay="4999"/>
                                          </p:stCondLst>
                                        </p:cTn>
                                        <p:tgtEl>
                                          <p:spTgt spid="14"/>
                                        </p:tgtEl>
                                        <p:attrNameLst>
                                          <p:attrName>style.visibility</p:attrName>
                                        </p:attrNameLst>
                                      </p:cBhvr>
                                      <p:to>
                                        <p:strVal val="hidden"/>
                                      </p:to>
                                    </p:set>
                                  </p:childTnLst>
                                </p:cTn>
                              </p:par>
                              <p:par>
                                <p:cTn id="23" presetID="3" presetClass="exit" presetSubtype="10" fill="hold" grpId="0" nodeType="withEffect">
                                  <p:stCondLst>
                                    <p:cond delay="0"/>
                                  </p:stCondLst>
                                  <p:childTnLst>
                                    <p:animEffect transition="out" filter="blinds(horizontal)">
                                      <p:cBhvr>
                                        <p:cTn id="24" dur="5000"/>
                                        <p:tgtEl>
                                          <p:spTgt spid="4"/>
                                        </p:tgtEl>
                                      </p:cBhvr>
                                    </p:animEffect>
                                    <p:set>
                                      <p:cBhvr>
                                        <p:cTn id="25" dur="1" fill="hold">
                                          <p:stCondLst>
                                            <p:cond delay="4999"/>
                                          </p:stCondLst>
                                        </p:cTn>
                                        <p:tgtEl>
                                          <p:spTgt spid="4"/>
                                        </p:tgtEl>
                                        <p:attrNameLst>
                                          <p:attrName>style.visibility</p:attrName>
                                        </p:attrNameLst>
                                      </p:cBhvr>
                                      <p:to>
                                        <p:strVal val="hidden"/>
                                      </p:to>
                                    </p:set>
                                  </p:childTnLst>
                                </p:cTn>
                              </p:par>
                              <p:par>
                                <p:cTn id="26" presetID="3" presetClass="exit" presetSubtype="10" fill="hold" grpId="0" nodeType="withEffect">
                                  <p:stCondLst>
                                    <p:cond delay="0"/>
                                  </p:stCondLst>
                                  <p:childTnLst>
                                    <p:animEffect transition="out" filter="blinds(horizontal)">
                                      <p:cBhvr>
                                        <p:cTn id="27" dur="5000"/>
                                        <p:tgtEl>
                                          <p:spTgt spid="8"/>
                                        </p:tgtEl>
                                      </p:cBhvr>
                                    </p:animEffect>
                                    <p:set>
                                      <p:cBhvr>
                                        <p:cTn id="28" dur="1" fill="hold">
                                          <p:stCondLst>
                                            <p:cond delay="4999"/>
                                          </p:stCondLst>
                                        </p:cTn>
                                        <p:tgtEl>
                                          <p:spTgt spid="8"/>
                                        </p:tgtEl>
                                        <p:attrNameLst>
                                          <p:attrName>style.visibility</p:attrName>
                                        </p:attrNameLst>
                                      </p:cBhvr>
                                      <p:to>
                                        <p:strVal val="hidden"/>
                                      </p:to>
                                    </p:set>
                                  </p:childTnLst>
                                </p:cTn>
                              </p:par>
                              <p:par>
                                <p:cTn id="29" presetID="3" presetClass="exit" presetSubtype="10" fill="hold" grpId="0" nodeType="withEffect">
                                  <p:stCondLst>
                                    <p:cond delay="0"/>
                                  </p:stCondLst>
                                  <p:childTnLst>
                                    <p:animEffect transition="out" filter="blinds(horizontal)">
                                      <p:cBhvr>
                                        <p:cTn id="30" dur="5000"/>
                                        <p:tgtEl>
                                          <p:spTgt spid="12"/>
                                        </p:tgtEl>
                                      </p:cBhvr>
                                    </p:animEffect>
                                    <p:set>
                                      <p:cBhvr>
                                        <p:cTn id="31" dur="1" fill="hold">
                                          <p:stCondLst>
                                            <p:cond delay="4999"/>
                                          </p:stCondLst>
                                        </p:cTn>
                                        <p:tgtEl>
                                          <p:spTgt spid="12"/>
                                        </p:tgtEl>
                                        <p:attrNameLst>
                                          <p:attrName>style.visibility</p:attrName>
                                        </p:attrNameLst>
                                      </p:cBhvr>
                                      <p:to>
                                        <p:strVal val="hidden"/>
                                      </p:to>
                                    </p:set>
                                  </p:childTnLst>
                                </p:cTn>
                              </p:par>
                              <p:par>
                                <p:cTn id="32" presetID="3" presetClass="exit" presetSubtype="10" fill="hold" grpId="0" nodeType="withEffect">
                                  <p:stCondLst>
                                    <p:cond delay="0"/>
                                  </p:stCondLst>
                                  <p:childTnLst>
                                    <p:animEffect transition="out" filter="blinds(horizontal)">
                                      <p:cBhvr>
                                        <p:cTn id="33" dur="5000"/>
                                        <p:tgtEl>
                                          <p:spTgt spid="7"/>
                                        </p:tgtEl>
                                      </p:cBhvr>
                                    </p:animEffect>
                                    <p:set>
                                      <p:cBhvr>
                                        <p:cTn id="34" dur="1" fill="hold">
                                          <p:stCondLst>
                                            <p:cond delay="4999"/>
                                          </p:stCondLst>
                                        </p:cTn>
                                        <p:tgtEl>
                                          <p:spTgt spid="7"/>
                                        </p:tgtEl>
                                        <p:attrNameLst>
                                          <p:attrName>style.visibility</p:attrName>
                                        </p:attrNameLst>
                                      </p:cBhvr>
                                      <p:to>
                                        <p:strVal val="hidden"/>
                                      </p:to>
                                    </p:set>
                                  </p:childTnLst>
                                </p:cTn>
                              </p:par>
                              <p:par>
                                <p:cTn id="35" presetID="3" presetClass="exit" presetSubtype="10" fill="hold" grpId="0" nodeType="withEffect">
                                  <p:stCondLst>
                                    <p:cond delay="0"/>
                                  </p:stCondLst>
                                  <p:childTnLst>
                                    <p:animEffect transition="out" filter="blinds(horizontal)">
                                      <p:cBhvr>
                                        <p:cTn id="36" dur="5000"/>
                                        <p:tgtEl>
                                          <p:spTgt spid="11"/>
                                        </p:tgtEl>
                                      </p:cBhvr>
                                    </p:animEffect>
                                    <p:set>
                                      <p:cBhvr>
                                        <p:cTn id="37" dur="1" fill="hold">
                                          <p:stCondLst>
                                            <p:cond delay="4999"/>
                                          </p:stCondLst>
                                        </p:cTn>
                                        <p:tgtEl>
                                          <p:spTgt spid="11"/>
                                        </p:tgtEl>
                                        <p:attrNameLst>
                                          <p:attrName>style.visibility</p:attrName>
                                        </p:attrNameLst>
                                      </p:cBhvr>
                                      <p:to>
                                        <p:strVal val="hidden"/>
                                      </p:to>
                                    </p:set>
                                  </p:childTnLst>
                                </p:cTn>
                              </p:par>
                              <p:par>
                                <p:cTn id="38" presetID="3" presetClass="exit" presetSubtype="10" fill="hold" grpId="0" nodeType="withEffect">
                                  <p:stCondLst>
                                    <p:cond delay="0"/>
                                  </p:stCondLst>
                                  <p:childTnLst>
                                    <p:animEffect transition="out" filter="blinds(horizontal)">
                                      <p:cBhvr>
                                        <p:cTn id="39" dur="5000"/>
                                        <p:tgtEl>
                                          <p:spTgt spid="15"/>
                                        </p:tgtEl>
                                      </p:cBhvr>
                                    </p:animEffect>
                                    <p:set>
                                      <p:cBhvr>
                                        <p:cTn id="40" dur="1" fill="hold">
                                          <p:stCondLst>
                                            <p:cond delay="4999"/>
                                          </p:stCondLst>
                                        </p:cTn>
                                        <p:tgtEl>
                                          <p:spTgt spid="15"/>
                                        </p:tgtEl>
                                        <p:attrNameLst>
                                          <p:attrName>style.visibility</p:attrName>
                                        </p:attrNameLst>
                                      </p:cBhvr>
                                      <p:to>
                                        <p:strVal val="hidden"/>
                                      </p:to>
                                    </p:set>
                                  </p:childTnLst>
                                </p:cTn>
                              </p:par>
                              <p:par>
                                <p:cTn id="41" presetID="23" presetClass="entr" presetSubtype="288" fill="hold" nodeType="withEffect">
                                  <p:stCondLst>
                                    <p:cond delay="0"/>
                                  </p:stCondLst>
                                  <p:childTnLst>
                                    <p:set>
                                      <p:cBhvr>
                                        <p:cTn id="42" dur="1" fill="hold">
                                          <p:stCondLst>
                                            <p:cond delay="0"/>
                                          </p:stCondLst>
                                        </p:cTn>
                                        <p:tgtEl>
                                          <p:spTgt spid="2"/>
                                        </p:tgtEl>
                                        <p:attrNameLst>
                                          <p:attrName>style.visibility</p:attrName>
                                        </p:attrNameLst>
                                      </p:cBhvr>
                                      <p:to>
                                        <p:strVal val="visible"/>
                                      </p:to>
                                    </p:set>
                                    <p:anim calcmode="lin" valueType="num">
                                      <p:cBhvr>
                                        <p:cTn id="43" dur="5000" fill="hold"/>
                                        <p:tgtEl>
                                          <p:spTgt spid="2"/>
                                        </p:tgtEl>
                                        <p:attrNameLst>
                                          <p:attrName>ppt_w</p:attrName>
                                        </p:attrNameLst>
                                      </p:cBhvr>
                                      <p:tavLst>
                                        <p:tav tm="0">
                                          <p:val>
                                            <p:strVal val="4/3*#ppt_w"/>
                                          </p:val>
                                        </p:tav>
                                        <p:tav tm="100000">
                                          <p:val>
                                            <p:strVal val="#ppt_w"/>
                                          </p:val>
                                        </p:tav>
                                      </p:tavLst>
                                    </p:anim>
                                    <p:anim calcmode="lin" valueType="num">
                                      <p:cBhvr>
                                        <p:cTn id="44" dur="5000" fill="hold"/>
                                        <p:tgtEl>
                                          <p:spTgt spid="2"/>
                                        </p:tgtEl>
                                        <p:attrNameLst>
                                          <p:attrName>ppt_h</p:attrName>
                                        </p:attrNameLst>
                                      </p:cBhvr>
                                      <p:tavLst>
                                        <p:tav tm="0">
                                          <p:val>
                                            <p:strVal val="4/3*#ppt_h"/>
                                          </p:val>
                                        </p:tav>
                                        <p:tav tm="100000">
                                          <p:val>
                                            <p:strVal val="#ppt_h"/>
                                          </p:val>
                                        </p:tav>
                                      </p:tavLst>
                                    </p:anim>
                                  </p:childTnLst>
                                </p:cTn>
                              </p:par>
                              <p:par>
                                <p:cTn id="45" presetID="5" presetClass="entr" presetSubtype="10" fill="hold" nodeType="withEffect">
                                  <p:stCondLst>
                                    <p:cond delay="0"/>
                                  </p:stCondLst>
                                  <p:childTnLst>
                                    <p:set>
                                      <p:cBhvr>
                                        <p:cTn id="46" dur="1" fill="hold">
                                          <p:stCondLst>
                                            <p:cond delay="0"/>
                                          </p:stCondLst>
                                        </p:cTn>
                                        <p:tgtEl>
                                          <p:spTgt spid="2"/>
                                        </p:tgtEl>
                                        <p:attrNameLst>
                                          <p:attrName>style.visibility</p:attrName>
                                        </p:attrNameLst>
                                      </p:cBhvr>
                                      <p:to>
                                        <p:strVal val="visible"/>
                                      </p:to>
                                    </p:set>
                                    <p:animEffect transition="in" filter="checkerboard(across)">
                                      <p:cBhvr>
                                        <p:cTn id="47" dur="5000"/>
                                        <p:tgtEl>
                                          <p:spTgt spid="2"/>
                                        </p:tgtEl>
                                      </p:cBhvr>
                                    </p:animEffect>
                                  </p:childTnLst>
                                </p:cTn>
                              </p:par>
                            </p:childTnLst>
                          </p:cTn>
                        </p:par>
                        <p:par>
                          <p:cTn id="48" fill="hold">
                            <p:stCondLst>
                              <p:cond delay="5000"/>
                            </p:stCondLst>
                            <p:childTnLst>
                              <p:par>
                                <p:cTn id="49" presetID="40" presetClass="entr" presetSubtype="0" fill="hold" grpId="0" nodeType="afterEffect">
                                  <p:stCondLst>
                                    <p:cond delay="0"/>
                                  </p:stCondLst>
                                  <p:iterate type="lt">
                                    <p:tmPct val="10000"/>
                                  </p:iterate>
                                  <p:childTnLst>
                                    <p:set>
                                      <p:cBhvr>
                                        <p:cTn id="50" dur="1" fill="hold">
                                          <p:stCondLst>
                                            <p:cond delay="0"/>
                                          </p:stCondLst>
                                        </p:cTn>
                                        <p:tgtEl>
                                          <p:spTgt spid="16"/>
                                        </p:tgtEl>
                                        <p:attrNameLst>
                                          <p:attrName>style.visibility</p:attrName>
                                        </p:attrNameLst>
                                      </p:cBhvr>
                                      <p:to>
                                        <p:strVal val="visible"/>
                                      </p:to>
                                    </p:set>
                                    <p:animEffect transition="in" filter="fade">
                                      <p:cBhvr>
                                        <p:cTn id="51" dur="1000"/>
                                        <p:tgtEl>
                                          <p:spTgt spid="16"/>
                                        </p:tgtEl>
                                      </p:cBhvr>
                                    </p:animEffect>
                                    <p:anim calcmode="lin" valueType="num">
                                      <p:cBhvr>
                                        <p:cTn id="52" dur="1000" fill="hold"/>
                                        <p:tgtEl>
                                          <p:spTgt spid="16"/>
                                        </p:tgtEl>
                                        <p:attrNameLst>
                                          <p:attrName>ppt_x</p:attrName>
                                        </p:attrNameLst>
                                      </p:cBhvr>
                                      <p:tavLst>
                                        <p:tav tm="0">
                                          <p:val>
                                            <p:strVal val="#ppt_x-.1"/>
                                          </p:val>
                                        </p:tav>
                                        <p:tav tm="100000">
                                          <p:val>
                                            <p:strVal val="#ppt_x"/>
                                          </p:val>
                                        </p:tav>
                                      </p:tavLst>
                                    </p:anim>
                                    <p:anim calcmode="lin" valueType="num">
                                      <p:cBhvr>
                                        <p:cTn id="53" dur="10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p:bldLst>
  </p:timing>
</p:sld>
</file>

<file path=ppt/slides/slide2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1 Imagen" descr="detective-arte-urbano-mejores-casos_EDIIMA20150717_0285_1.jpg"/>
          <p:cNvPicPr>
            <a:picLocks noGrp="1" noChangeAspect="1"/>
          </p:cNvPicPr>
          <p:nvPr isPhoto="1"/>
        </p:nvPicPr>
        <p:blipFill>
          <a:blip r:embed="rId2" cstate="print"/>
          <a:stretch>
            <a:fillRect/>
          </a:stretch>
        </p:blipFill>
        <p:spPr bwMode="auto">
          <a:xfrm>
            <a:off x="0" y="-1"/>
            <a:ext cx="9144000" cy="5715001"/>
          </a:xfrm>
          <a:prstGeom prst="rect">
            <a:avLst/>
          </a:prstGeom>
          <a:solidFill>
            <a:schemeClr val="bg1"/>
          </a:solidFill>
          <a:ln w="9525">
            <a:solidFill>
              <a:schemeClr val="bg1"/>
            </a:solidFill>
            <a:miter lim="800000"/>
            <a:headEnd/>
            <a:tailEnd/>
          </a:ln>
        </p:spPr>
      </p:pic>
      <p:sp>
        <p:nvSpPr>
          <p:cNvPr id="4" name="3 Rectángulo"/>
          <p:cNvSpPr/>
          <p:nvPr/>
        </p:nvSpPr>
        <p:spPr>
          <a:xfrm>
            <a:off x="0" y="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5" name="4 Rectángulo"/>
          <p:cNvSpPr/>
          <p:nvPr/>
        </p:nvSpPr>
        <p:spPr>
          <a:xfrm>
            <a:off x="2286000" y="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ectángulo"/>
          <p:cNvSpPr/>
          <p:nvPr/>
        </p:nvSpPr>
        <p:spPr>
          <a:xfrm>
            <a:off x="4572000" y="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Rectángulo"/>
          <p:cNvSpPr/>
          <p:nvPr/>
        </p:nvSpPr>
        <p:spPr>
          <a:xfrm>
            <a:off x="6858000" y="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Rectángulo"/>
          <p:cNvSpPr/>
          <p:nvPr/>
        </p:nvSpPr>
        <p:spPr>
          <a:xfrm>
            <a:off x="0" y="190500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Rectángulo"/>
          <p:cNvSpPr/>
          <p:nvPr/>
        </p:nvSpPr>
        <p:spPr>
          <a:xfrm>
            <a:off x="2286000" y="190500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Rectángulo"/>
          <p:cNvSpPr/>
          <p:nvPr/>
        </p:nvSpPr>
        <p:spPr>
          <a:xfrm>
            <a:off x="4572000" y="190500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Rectángulo"/>
          <p:cNvSpPr/>
          <p:nvPr/>
        </p:nvSpPr>
        <p:spPr>
          <a:xfrm>
            <a:off x="6858000" y="190500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Rectángulo"/>
          <p:cNvSpPr/>
          <p:nvPr/>
        </p:nvSpPr>
        <p:spPr>
          <a:xfrm>
            <a:off x="0" y="381000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3" name="12 Rectángulo"/>
          <p:cNvSpPr/>
          <p:nvPr/>
        </p:nvSpPr>
        <p:spPr>
          <a:xfrm>
            <a:off x="2286000" y="381000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4" name="13 Rectángulo"/>
          <p:cNvSpPr/>
          <p:nvPr/>
        </p:nvSpPr>
        <p:spPr>
          <a:xfrm>
            <a:off x="4572000" y="381000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5" name="14 Rectángulo"/>
          <p:cNvSpPr/>
          <p:nvPr/>
        </p:nvSpPr>
        <p:spPr>
          <a:xfrm>
            <a:off x="6858000" y="381000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6" name="15 CuadroTexto"/>
          <p:cNvSpPr txBox="1"/>
          <p:nvPr/>
        </p:nvSpPr>
        <p:spPr>
          <a:xfrm>
            <a:off x="467544" y="4585692"/>
            <a:ext cx="820891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el pueblo se cuenta que dinamiteros asturianos, que van camino de Toledo para volar el Alcázar, pasan por el Cerro ayudando a los milicianos en la colocación de los explosivos.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250" advTm="23000">
        <p15:prstTrans prst="peelOff" invX="1"/>
      </p:transition>
    </mc:Choice>
    <mc:Fallback xmlns="">
      <p:transition spd="slow" advTm="2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xit" presetSubtype="12" fill="hold" grpId="0" nodeType="withEffect">
                                  <p:stCondLst>
                                    <p:cond delay="0"/>
                                  </p:stCondLst>
                                  <p:childTnLst>
                                    <p:animEffect transition="out" filter="strips(downLeft)">
                                      <p:cBhvr>
                                        <p:cTn id="6" dur="5000"/>
                                        <p:tgtEl>
                                          <p:spTgt spid="4"/>
                                        </p:tgtEl>
                                      </p:cBhvr>
                                    </p:animEffect>
                                    <p:set>
                                      <p:cBhvr>
                                        <p:cTn id="7" dur="1" fill="hold">
                                          <p:stCondLst>
                                            <p:cond delay="4999"/>
                                          </p:stCondLst>
                                        </p:cTn>
                                        <p:tgtEl>
                                          <p:spTgt spid="4"/>
                                        </p:tgtEl>
                                        <p:attrNameLst>
                                          <p:attrName>style.visibility</p:attrName>
                                        </p:attrNameLst>
                                      </p:cBhvr>
                                      <p:to>
                                        <p:strVal val="hidden"/>
                                      </p:to>
                                    </p:set>
                                  </p:childTnLst>
                                </p:cTn>
                              </p:par>
                              <p:par>
                                <p:cTn id="8" presetID="18" presetClass="exit" presetSubtype="12" fill="hold" grpId="0" nodeType="withEffect">
                                  <p:stCondLst>
                                    <p:cond delay="0"/>
                                  </p:stCondLst>
                                  <p:childTnLst>
                                    <p:animEffect transition="out" filter="strips(downLeft)">
                                      <p:cBhvr>
                                        <p:cTn id="9" dur="5000"/>
                                        <p:tgtEl>
                                          <p:spTgt spid="8"/>
                                        </p:tgtEl>
                                      </p:cBhvr>
                                    </p:animEffect>
                                    <p:set>
                                      <p:cBhvr>
                                        <p:cTn id="10" dur="1" fill="hold">
                                          <p:stCondLst>
                                            <p:cond delay="4999"/>
                                          </p:stCondLst>
                                        </p:cTn>
                                        <p:tgtEl>
                                          <p:spTgt spid="8"/>
                                        </p:tgtEl>
                                        <p:attrNameLst>
                                          <p:attrName>style.visibility</p:attrName>
                                        </p:attrNameLst>
                                      </p:cBhvr>
                                      <p:to>
                                        <p:strVal val="hidden"/>
                                      </p:to>
                                    </p:set>
                                  </p:childTnLst>
                                </p:cTn>
                              </p:par>
                              <p:par>
                                <p:cTn id="11" presetID="18" presetClass="exit" presetSubtype="12" fill="hold" grpId="0" nodeType="withEffect">
                                  <p:stCondLst>
                                    <p:cond delay="0"/>
                                  </p:stCondLst>
                                  <p:childTnLst>
                                    <p:animEffect transition="out" filter="strips(downLeft)">
                                      <p:cBhvr>
                                        <p:cTn id="12" dur="5000"/>
                                        <p:tgtEl>
                                          <p:spTgt spid="12"/>
                                        </p:tgtEl>
                                      </p:cBhvr>
                                    </p:animEffect>
                                    <p:set>
                                      <p:cBhvr>
                                        <p:cTn id="13" dur="1" fill="hold">
                                          <p:stCondLst>
                                            <p:cond delay="4999"/>
                                          </p:stCondLst>
                                        </p:cTn>
                                        <p:tgtEl>
                                          <p:spTgt spid="12"/>
                                        </p:tgtEl>
                                        <p:attrNameLst>
                                          <p:attrName>style.visibility</p:attrName>
                                        </p:attrNameLst>
                                      </p:cBhvr>
                                      <p:to>
                                        <p:strVal val="hidden"/>
                                      </p:to>
                                    </p:set>
                                  </p:childTnLst>
                                </p:cTn>
                              </p:par>
                              <p:par>
                                <p:cTn id="14" presetID="18" presetClass="exit" presetSubtype="6" fill="hold" grpId="0" nodeType="withEffect">
                                  <p:stCondLst>
                                    <p:cond delay="0"/>
                                  </p:stCondLst>
                                  <p:childTnLst>
                                    <p:animEffect transition="out" filter="strips(downRight)">
                                      <p:cBhvr>
                                        <p:cTn id="15" dur="5000"/>
                                        <p:tgtEl>
                                          <p:spTgt spid="7"/>
                                        </p:tgtEl>
                                      </p:cBhvr>
                                    </p:animEffect>
                                    <p:set>
                                      <p:cBhvr>
                                        <p:cTn id="16" dur="1" fill="hold">
                                          <p:stCondLst>
                                            <p:cond delay="4999"/>
                                          </p:stCondLst>
                                        </p:cTn>
                                        <p:tgtEl>
                                          <p:spTgt spid="7"/>
                                        </p:tgtEl>
                                        <p:attrNameLst>
                                          <p:attrName>style.visibility</p:attrName>
                                        </p:attrNameLst>
                                      </p:cBhvr>
                                      <p:to>
                                        <p:strVal val="hidden"/>
                                      </p:to>
                                    </p:set>
                                  </p:childTnLst>
                                </p:cTn>
                              </p:par>
                              <p:par>
                                <p:cTn id="17" presetID="18" presetClass="exit" presetSubtype="6" fill="hold" grpId="0" nodeType="withEffect">
                                  <p:stCondLst>
                                    <p:cond delay="0"/>
                                  </p:stCondLst>
                                  <p:childTnLst>
                                    <p:animEffect transition="out" filter="strips(downRight)">
                                      <p:cBhvr>
                                        <p:cTn id="18" dur="5000"/>
                                        <p:tgtEl>
                                          <p:spTgt spid="11"/>
                                        </p:tgtEl>
                                      </p:cBhvr>
                                    </p:animEffect>
                                    <p:set>
                                      <p:cBhvr>
                                        <p:cTn id="19" dur="1" fill="hold">
                                          <p:stCondLst>
                                            <p:cond delay="4999"/>
                                          </p:stCondLst>
                                        </p:cTn>
                                        <p:tgtEl>
                                          <p:spTgt spid="11"/>
                                        </p:tgtEl>
                                        <p:attrNameLst>
                                          <p:attrName>style.visibility</p:attrName>
                                        </p:attrNameLst>
                                      </p:cBhvr>
                                      <p:to>
                                        <p:strVal val="hidden"/>
                                      </p:to>
                                    </p:set>
                                  </p:childTnLst>
                                </p:cTn>
                              </p:par>
                              <p:par>
                                <p:cTn id="20" presetID="18" presetClass="exit" presetSubtype="6" fill="hold" grpId="0" nodeType="withEffect">
                                  <p:stCondLst>
                                    <p:cond delay="0"/>
                                  </p:stCondLst>
                                  <p:childTnLst>
                                    <p:animEffect transition="out" filter="strips(downRight)">
                                      <p:cBhvr>
                                        <p:cTn id="21" dur="5000"/>
                                        <p:tgtEl>
                                          <p:spTgt spid="15"/>
                                        </p:tgtEl>
                                      </p:cBhvr>
                                    </p:animEffect>
                                    <p:set>
                                      <p:cBhvr>
                                        <p:cTn id="22" dur="1" fill="hold">
                                          <p:stCondLst>
                                            <p:cond delay="4999"/>
                                          </p:stCondLst>
                                        </p:cTn>
                                        <p:tgtEl>
                                          <p:spTgt spid="15"/>
                                        </p:tgtEl>
                                        <p:attrNameLst>
                                          <p:attrName>style.visibility</p:attrName>
                                        </p:attrNameLst>
                                      </p:cBhvr>
                                      <p:to>
                                        <p:strVal val="hidden"/>
                                      </p:to>
                                    </p:set>
                                  </p:childTnLst>
                                </p:cTn>
                              </p:par>
                              <p:par>
                                <p:cTn id="23" presetID="4" presetClass="exit" presetSubtype="32" fill="hold" grpId="0" nodeType="withEffect">
                                  <p:stCondLst>
                                    <p:cond delay="0"/>
                                  </p:stCondLst>
                                  <p:childTnLst>
                                    <p:animEffect transition="out" filter="box(out)">
                                      <p:cBhvr>
                                        <p:cTn id="24" dur="5000"/>
                                        <p:tgtEl>
                                          <p:spTgt spid="5"/>
                                        </p:tgtEl>
                                      </p:cBhvr>
                                    </p:animEffect>
                                    <p:set>
                                      <p:cBhvr>
                                        <p:cTn id="25" dur="1" fill="hold">
                                          <p:stCondLst>
                                            <p:cond delay="4999"/>
                                          </p:stCondLst>
                                        </p:cTn>
                                        <p:tgtEl>
                                          <p:spTgt spid="5"/>
                                        </p:tgtEl>
                                        <p:attrNameLst>
                                          <p:attrName>style.visibility</p:attrName>
                                        </p:attrNameLst>
                                      </p:cBhvr>
                                      <p:to>
                                        <p:strVal val="hidden"/>
                                      </p:to>
                                    </p:set>
                                  </p:childTnLst>
                                </p:cTn>
                              </p:par>
                              <p:par>
                                <p:cTn id="26" presetID="4" presetClass="exit" presetSubtype="32" fill="hold" grpId="0" nodeType="withEffect">
                                  <p:stCondLst>
                                    <p:cond delay="0"/>
                                  </p:stCondLst>
                                  <p:childTnLst>
                                    <p:animEffect transition="out" filter="box(out)">
                                      <p:cBhvr>
                                        <p:cTn id="27" dur="5000"/>
                                        <p:tgtEl>
                                          <p:spTgt spid="6"/>
                                        </p:tgtEl>
                                      </p:cBhvr>
                                    </p:animEffect>
                                    <p:set>
                                      <p:cBhvr>
                                        <p:cTn id="28" dur="1" fill="hold">
                                          <p:stCondLst>
                                            <p:cond delay="4999"/>
                                          </p:stCondLst>
                                        </p:cTn>
                                        <p:tgtEl>
                                          <p:spTgt spid="6"/>
                                        </p:tgtEl>
                                        <p:attrNameLst>
                                          <p:attrName>style.visibility</p:attrName>
                                        </p:attrNameLst>
                                      </p:cBhvr>
                                      <p:to>
                                        <p:strVal val="hidden"/>
                                      </p:to>
                                    </p:set>
                                  </p:childTnLst>
                                </p:cTn>
                              </p:par>
                              <p:par>
                                <p:cTn id="29" presetID="4" presetClass="exit" presetSubtype="32" fill="hold" grpId="0" nodeType="withEffect">
                                  <p:stCondLst>
                                    <p:cond delay="0"/>
                                  </p:stCondLst>
                                  <p:childTnLst>
                                    <p:animEffect transition="out" filter="box(out)">
                                      <p:cBhvr>
                                        <p:cTn id="30" dur="5000"/>
                                        <p:tgtEl>
                                          <p:spTgt spid="9"/>
                                        </p:tgtEl>
                                      </p:cBhvr>
                                    </p:animEffect>
                                    <p:set>
                                      <p:cBhvr>
                                        <p:cTn id="31" dur="1" fill="hold">
                                          <p:stCondLst>
                                            <p:cond delay="4999"/>
                                          </p:stCondLst>
                                        </p:cTn>
                                        <p:tgtEl>
                                          <p:spTgt spid="9"/>
                                        </p:tgtEl>
                                        <p:attrNameLst>
                                          <p:attrName>style.visibility</p:attrName>
                                        </p:attrNameLst>
                                      </p:cBhvr>
                                      <p:to>
                                        <p:strVal val="hidden"/>
                                      </p:to>
                                    </p:set>
                                  </p:childTnLst>
                                </p:cTn>
                              </p:par>
                              <p:par>
                                <p:cTn id="32" presetID="4" presetClass="exit" presetSubtype="32" fill="hold" grpId="0" nodeType="withEffect">
                                  <p:stCondLst>
                                    <p:cond delay="0"/>
                                  </p:stCondLst>
                                  <p:childTnLst>
                                    <p:animEffect transition="out" filter="box(out)">
                                      <p:cBhvr>
                                        <p:cTn id="33" dur="5000"/>
                                        <p:tgtEl>
                                          <p:spTgt spid="10"/>
                                        </p:tgtEl>
                                      </p:cBhvr>
                                    </p:animEffect>
                                    <p:set>
                                      <p:cBhvr>
                                        <p:cTn id="34" dur="1" fill="hold">
                                          <p:stCondLst>
                                            <p:cond delay="4999"/>
                                          </p:stCondLst>
                                        </p:cTn>
                                        <p:tgtEl>
                                          <p:spTgt spid="10"/>
                                        </p:tgtEl>
                                        <p:attrNameLst>
                                          <p:attrName>style.visibility</p:attrName>
                                        </p:attrNameLst>
                                      </p:cBhvr>
                                      <p:to>
                                        <p:strVal val="hidden"/>
                                      </p:to>
                                    </p:set>
                                  </p:childTnLst>
                                </p:cTn>
                              </p:par>
                              <p:par>
                                <p:cTn id="35" presetID="4" presetClass="exit" presetSubtype="32" fill="hold" grpId="0" nodeType="withEffect">
                                  <p:stCondLst>
                                    <p:cond delay="0"/>
                                  </p:stCondLst>
                                  <p:childTnLst>
                                    <p:animEffect transition="out" filter="box(out)">
                                      <p:cBhvr>
                                        <p:cTn id="36" dur="5000"/>
                                        <p:tgtEl>
                                          <p:spTgt spid="13"/>
                                        </p:tgtEl>
                                      </p:cBhvr>
                                    </p:animEffect>
                                    <p:set>
                                      <p:cBhvr>
                                        <p:cTn id="37" dur="1" fill="hold">
                                          <p:stCondLst>
                                            <p:cond delay="4999"/>
                                          </p:stCondLst>
                                        </p:cTn>
                                        <p:tgtEl>
                                          <p:spTgt spid="13"/>
                                        </p:tgtEl>
                                        <p:attrNameLst>
                                          <p:attrName>style.visibility</p:attrName>
                                        </p:attrNameLst>
                                      </p:cBhvr>
                                      <p:to>
                                        <p:strVal val="hidden"/>
                                      </p:to>
                                    </p:set>
                                  </p:childTnLst>
                                </p:cTn>
                              </p:par>
                              <p:par>
                                <p:cTn id="38" presetID="4" presetClass="exit" presetSubtype="32" fill="hold" grpId="0" nodeType="withEffect">
                                  <p:stCondLst>
                                    <p:cond delay="0"/>
                                  </p:stCondLst>
                                  <p:childTnLst>
                                    <p:animEffect transition="out" filter="box(out)">
                                      <p:cBhvr>
                                        <p:cTn id="39" dur="5000"/>
                                        <p:tgtEl>
                                          <p:spTgt spid="14"/>
                                        </p:tgtEl>
                                      </p:cBhvr>
                                    </p:animEffect>
                                    <p:set>
                                      <p:cBhvr>
                                        <p:cTn id="40" dur="1" fill="hold">
                                          <p:stCondLst>
                                            <p:cond delay="4999"/>
                                          </p:stCondLst>
                                        </p:cTn>
                                        <p:tgtEl>
                                          <p:spTgt spid="14"/>
                                        </p:tgtEl>
                                        <p:attrNameLst>
                                          <p:attrName>style.visibility</p:attrName>
                                        </p:attrNameLst>
                                      </p:cBhvr>
                                      <p:to>
                                        <p:strVal val="hidden"/>
                                      </p:to>
                                    </p:set>
                                  </p:childTnLst>
                                </p:cTn>
                              </p:par>
                              <p:par>
                                <p:cTn id="41" presetID="23" presetClass="entr" presetSubtype="288" fill="hold" nodeType="withEffect">
                                  <p:stCondLst>
                                    <p:cond delay="0"/>
                                  </p:stCondLst>
                                  <p:childTnLst>
                                    <p:set>
                                      <p:cBhvr>
                                        <p:cTn id="42" dur="1" fill="hold">
                                          <p:stCondLst>
                                            <p:cond delay="0"/>
                                          </p:stCondLst>
                                        </p:cTn>
                                        <p:tgtEl>
                                          <p:spTgt spid="2"/>
                                        </p:tgtEl>
                                        <p:attrNameLst>
                                          <p:attrName>style.visibility</p:attrName>
                                        </p:attrNameLst>
                                      </p:cBhvr>
                                      <p:to>
                                        <p:strVal val="visible"/>
                                      </p:to>
                                    </p:set>
                                    <p:anim calcmode="lin" valueType="num">
                                      <p:cBhvr>
                                        <p:cTn id="43" dur="5000" fill="hold"/>
                                        <p:tgtEl>
                                          <p:spTgt spid="2"/>
                                        </p:tgtEl>
                                        <p:attrNameLst>
                                          <p:attrName>ppt_w</p:attrName>
                                        </p:attrNameLst>
                                      </p:cBhvr>
                                      <p:tavLst>
                                        <p:tav tm="0">
                                          <p:val>
                                            <p:strVal val="4/3*#ppt_w"/>
                                          </p:val>
                                        </p:tav>
                                        <p:tav tm="100000">
                                          <p:val>
                                            <p:strVal val="#ppt_w"/>
                                          </p:val>
                                        </p:tav>
                                      </p:tavLst>
                                    </p:anim>
                                    <p:anim calcmode="lin" valueType="num">
                                      <p:cBhvr>
                                        <p:cTn id="44" dur="5000" fill="hold"/>
                                        <p:tgtEl>
                                          <p:spTgt spid="2"/>
                                        </p:tgtEl>
                                        <p:attrNameLst>
                                          <p:attrName>ppt_h</p:attrName>
                                        </p:attrNameLst>
                                      </p:cBhvr>
                                      <p:tavLst>
                                        <p:tav tm="0">
                                          <p:val>
                                            <p:strVal val="4/3*#ppt_h"/>
                                          </p:val>
                                        </p:tav>
                                        <p:tav tm="100000">
                                          <p:val>
                                            <p:strVal val="#ppt_h"/>
                                          </p:val>
                                        </p:tav>
                                      </p:tavLst>
                                    </p:anim>
                                  </p:childTnLst>
                                </p:cTn>
                              </p:par>
                              <p:par>
                                <p:cTn id="45" presetID="10" presetClass="entr" presetSubtype="0" fill="hold" nodeType="withEffect">
                                  <p:stCondLst>
                                    <p:cond delay="0"/>
                                  </p:stCondLst>
                                  <p:childTnLst>
                                    <p:set>
                                      <p:cBhvr>
                                        <p:cTn id="46" dur="1" fill="hold">
                                          <p:stCondLst>
                                            <p:cond delay="0"/>
                                          </p:stCondLst>
                                        </p:cTn>
                                        <p:tgtEl>
                                          <p:spTgt spid="2"/>
                                        </p:tgtEl>
                                        <p:attrNameLst>
                                          <p:attrName>style.visibility</p:attrName>
                                        </p:attrNameLst>
                                      </p:cBhvr>
                                      <p:to>
                                        <p:strVal val="visible"/>
                                      </p:to>
                                    </p:set>
                                    <p:animEffect transition="in" filter="fade">
                                      <p:cBhvr>
                                        <p:cTn id="47" dur="5000"/>
                                        <p:tgtEl>
                                          <p:spTgt spid="2"/>
                                        </p:tgtEl>
                                      </p:cBhvr>
                                    </p:animEffect>
                                  </p:childTnLst>
                                </p:cTn>
                              </p:par>
                            </p:childTnLst>
                          </p:cTn>
                        </p:par>
                        <p:par>
                          <p:cTn id="48" fill="hold">
                            <p:stCondLst>
                              <p:cond delay="5000"/>
                            </p:stCondLst>
                            <p:childTnLst>
                              <p:par>
                                <p:cTn id="49" presetID="40" presetClass="entr" presetSubtype="0" fill="hold" grpId="0" nodeType="afterEffect">
                                  <p:stCondLst>
                                    <p:cond delay="0"/>
                                  </p:stCondLst>
                                  <p:iterate type="lt">
                                    <p:tmPct val="10000"/>
                                  </p:iterate>
                                  <p:childTnLst>
                                    <p:set>
                                      <p:cBhvr>
                                        <p:cTn id="50" dur="1" fill="hold">
                                          <p:stCondLst>
                                            <p:cond delay="0"/>
                                          </p:stCondLst>
                                        </p:cTn>
                                        <p:tgtEl>
                                          <p:spTgt spid="16"/>
                                        </p:tgtEl>
                                        <p:attrNameLst>
                                          <p:attrName>style.visibility</p:attrName>
                                        </p:attrNameLst>
                                      </p:cBhvr>
                                      <p:to>
                                        <p:strVal val="visible"/>
                                      </p:to>
                                    </p:set>
                                    <p:animEffect transition="in" filter="fade">
                                      <p:cBhvr>
                                        <p:cTn id="51" dur="1000"/>
                                        <p:tgtEl>
                                          <p:spTgt spid="16"/>
                                        </p:tgtEl>
                                      </p:cBhvr>
                                    </p:animEffect>
                                    <p:anim calcmode="lin" valueType="num">
                                      <p:cBhvr>
                                        <p:cTn id="52" dur="1000" fill="hold"/>
                                        <p:tgtEl>
                                          <p:spTgt spid="16"/>
                                        </p:tgtEl>
                                        <p:attrNameLst>
                                          <p:attrName>ppt_x</p:attrName>
                                        </p:attrNameLst>
                                      </p:cBhvr>
                                      <p:tavLst>
                                        <p:tav tm="0">
                                          <p:val>
                                            <p:strVal val="#ppt_x-.1"/>
                                          </p:val>
                                        </p:tav>
                                        <p:tav tm="100000">
                                          <p:val>
                                            <p:strVal val="#ppt_x"/>
                                          </p:val>
                                        </p:tav>
                                      </p:tavLst>
                                    </p:anim>
                                    <p:anim calcmode="lin" valueType="num">
                                      <p:cBhvr>
                                        <p:cTn id="53" dur="10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p:bldLst>
  </p:timing>
</p:sld>
</file>

<file path=ppt/slides/slide2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1 Imagen" descr="detective-arte-urbano-mejores-casos_EDIIMA20150717_0287_1.jpg"/>
          <p:cNvPicPr>
            <a:picLocks noGrp="1" noChangeAspect="1"/>
          </p:cNvPicPr>
          <p:nvPr isPhoto="1"/>
        </p:nvPicPr>
        <p:blipFill>
          <a:blip r:embed="rId2" cstate="print"/>
          <a:stretch>
            <a:fillRect/>
          </a:stretch>
        </p:blipFill>
        <p:spPr bwMode="auto">
          <a:xfrm>
            <a:off x="0" y="0"/>
            <a:ext cx="9144000" cy="5712921"/>
          </a:xfrm>
          <a:prstGeom prst="rect">
            <a:avLst/>
          </a:prstGeom>
          <a:solidFill>
            <a:schemeClr val="bg1"/>
          </a:solidFill>
          <a:ln w="9525">
            <a:solidFill>
              <a:schemeClr val="bg1"/>
            </a:solidFill>
            <a:miter lim="800000"/>
            <a:headEnd/>
            <a:tailEnd/>
          </a:ln>
        </p:spPr>
      </p:pic>
      <p:sp>
        <p:nvSpPr>
          <p:cNvPr id="4" name="3 Rectángulo"/>
          <p:cNvSpPr/>
          <p:nvPr/>
        </p:nvSpPr>
        <p:spPr>
          <a:xfrm>
            <a:off x="0" y="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5" name="4 Rectángulo"/>
          <p:cNvSpPr/>
          <p:nvPr/>
        </p:nvSpPr>
        <p:spPr>
          <a:xfrm>
            <a:off x="2286000" y="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ectángulo"/>
          <p:cNvSpPr/>
          <p:nvPr/>
        </p:nvSpPr>
        <p:spPr>
          <a:xfrm>
            <a:off x="4572000" y="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Rectángulo"/>
          <p:cNvSpPr/>
          <p:nvPr/>
        </p:nvSpPr>
        <p:spPr>
          <a:xfrm>
            <a:off x="6858000" y="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Rectángulo"/>
          <p:cNvSpPr/>
          <p:nvPr/>
        </p:nvSpPr>
        <p:spPr>
          <a:xfrm>
            <a:off x="0" y="190500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Rectángulo"/>
          <p:cNvSpPr/>
          <p:nvPr/>
        </p:nvSpPr>
        <p:spPr>
          <a:xfrm>
            <a:off x="2286000" y="190500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Rectángulo"/>
          <p:cNvSpPr/>
          <p:nvPr/>
        </p:nvSpPr>
        <p:spPr>
          <a:xfrm>
            <a:off x="4572000" y="190500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Rectángulo"/>
          <p:cNvSpPr/>
          <p:nvPr/>
        </p:nvSpPr>
        <p:spPr>
          <a:xfrm>
            <a:off x="6858000" y="190500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Rectángulo"/>
          <p:cNvSpPr/>
          <p:nvPr/>
        </p:nvSpPr>
        <p:spPr>
          <a:xfrm>
            <a:off x="0" y="381000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3" name="12 Rectángulo"/>
          <p:cNvSpPr/>
          <p:nvPr/>
        </p:nvSpPr>
        <p:spPr>
          <a:xfrm>
            <a:off x="2286000" y="381000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4" name="13 Rectángulo"/>
          <p:cNvSpPr/>
          <p:nvPr/>
        </p:nvSpPr>
        <p:spPr>
          <a:xfrm>
            <a:off x="4572000" y="381000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5" name="14 Rectángulo"/>
          <p:cNvSpPr/>
          <p:nvPr/>
        </p:nvSpPr>
        <p:spPr>
          <a:xfrm>
            <a:off x="6858000" y="381000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6" name="15 CuadroTexto"/>
          <p:cNvSpPr txBox="1"/>
          <p:nvPr/>
        </p:nvSpPr>
        <p:spPr>
          <a:xfrm>
            <a:off x="899592" y="4657700"/>
            <a:ext cx="756084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Monumento siempre estuvo, debido a cómo y por qué fue levantado, en la mente de los liberales y extremistas del País desde 1919.</a:t>
            </a:r>
          </a:p>
          <a:p>
            <a:r>
              <a:rPr lang="es-ES" i="1" dirty="0" smtClean="0">
                <a:effectLst>
                  <a:glow rad="101600">
                    <a:srgbClr val="C00000">
                      <a:alpha val="60000"/>
                    </a:srgbClr>
                  </a:glow>
                  <a:outerShdw blurRad="38100" dist="38100" dir="2700000" algn="tl">
                    <a:srgbClr val="000000">
                      <a:alpha val="43137"/>
                    </a:srgbClr>
                  </a:outerShdw>
                </a:effectLst>
              </a:rPr>
              <a:t>A partir de ese momento pasó a denominarse el Cerro Rojo.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5000">
        <p14:gallery dir="l"/>
      </p:transition>
    </mc:Choice>
    <mc:Fallback xmlns="">
      <p:transition spd="slow" advTm="2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grpId="0" nodeType="withEffect">
                                  <p:stCondLst>
                                    <p:cond delay="0"/>
                                  </p:stCondLst>
                                  <p:childTnLst>
                                    <p:animEffect transition="out" filter="circle(out)">
                                      <p:cBhvr>
                                        <p:cTn id="6" dur="5000"/>
                                        <p:tgtEl>
                                          <p:spTgt spid="4"/>
                                        </p:tgtEl>
                                      </p:cBhvr>
                                    </p:animEffect>
                                    <p:set>
                                      <p:cBhvr>
                                        <p:cTn id="7" dur="1" fill="hold">
                                          <p:stCondLst>
                                            <p:cond delay="4999"/>
                                          </p:stCondLst>
                                        </p:cTn>
                                        <p:tgtEl>
                                          <p:spTgt spid="4"/>
                                        </p:tgtEl>
                                        <p:attrNameLst>
                                          <p:attrName>style.visibility</p:attrName>
                                        </p:attrNameLst>
                                      </p:cBhvr>
                                      <p:to>
                                        <p:strVal val="hidden"/>
                                      </p:to>
                                    </p:set>
                                  </p:childTnLst>
                                </p:cTn>
                              </p:par>
                              <p:par>
                                <p:cTn id="8" presetID="6" presetClass="exit" presetSubtype="32" fill="hold" grpId="0" nodeType="withEffect">
                                  <p:stCondLst>
                                    <p:cond delay="0"/>
                                  </p:stCondLst>
                                  <p:childTnLst>
                                    <p:animEffect transition="out" filter="circle(out)">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6" presetClass="exit" presetSubtype="32" fill="hold" grpId="0" nodeType="withEffect">
                                  <p:stCondLst>
                                    <p:cond delay="0"/>
                                  </p:stCondLst>
                                  <p:childTnLst>
                                    <p:animEffect transition="out" filter="circle(out)">
                                      <p:cBhvr>
                                        <p:cTn id="12" dur="5000"/>
                                        <p:tgtEl>
                                          <p:spTgt spid="6"/>
                                        </p:tgtEl>
                                      </p:cBhvr>
                                    </p:animEffect>
                                    <p:set>
                                      <p:cBhvr>
                                        <p:cTn id="13" dur="1" fill="hold">
                                          <p:stCondLst>
                                            <p:cond delay="4999"/>
                                          </p:stCondLst>
                                        </p:cTn>
                                        <p:tgtEl>
                                          <p:spTgt spid="6"/>
                                        </p:tgtEl>
                                        <p:attrNameLst>
                                          <p:attrName>style.visibility</p:attrName>
                                        </p:attrNameLst>
                                      </p:cBhvr>
                                      <p:to>
                                        <p:strVal val="hidden"/>
                                      </p:to>
                                    </p:set>
                                  </p:childTnLst>
                                </p:cTn>
                              </p:par>
                              <p:par>
                                <p:cTn id="14" presetID="6" presetClass="exit" presetSubtype="32" fill="hold" grpId="0" nodeType="withEffect">
                                  <p:stCondLst>
                                    <p:cond delay="0"/>
                                  </p:stCondLst>
                                  <p:childTnLst>
                                    <p:animEffect transition="out" filter="circle(out)">
                                      <p:cBhvr>
                                        <p:cTn id="15" dur="5000"/>
                                        <p:tgtEl>
                                          <p:spTgt spid="7"/>
                                        </p:tgtEl>
                                      </p:cBhvr>
                                    </p:animEffect>
                                    <p:set>
                                      <p:cBhvr>
                                        <p:cTn id="16" dur="1" fill="hold">
                                          <p:stCondLst>
                                            <p:cond delay="4999"/>
                                          </p:stCondLst>
                                        </p:cTn>
                                        <p:tgtEl>
                                          <p:spTgt spid="7"/>
                                        </p:tgtEl>
                                        <p:attrNameLst>
                                          <p:attrName>style.visibility</p:attrName>
                                        </p:attrNameLst>
                                      </p:cBhvr>
                                      <p:to>
                                        <p:strVal val="hidden"/>
                                      </p:to>
                                    </p:set>
                                  </p:childTnLst>
                                </p:cTn>
                              </p:par>
                              <p:par>
                                <p:cTn id="17" presetID="6" presetClass="exit" presetSubtype="32" fill="hold" grpId="0" nodeType="withEffect">
                                  <p:stCondLst>
                                    <p:cond delay="0"/>
                                  </p:stCondLst>
                                  <p:childTnLst>
                                    <p:animEffect transition="out" filter="circle(out)">
                                      <p:cBhvr>
                                        <p:cTn id="18" dur="5000"/>
                                        <p:tgtEl>
                                          <p:spTgt spid="8"/>
                                        </p:tgtEl>
                                      </p:cBhvr>
                                    </p:animEffect>
                                    <p:set>
                                      <p:cBhvr>
                                        <p:cTn id="19" dur="1" fill="hold">
                                          <p:stCondLst>
                                            <p:cond delay="4999"/>
                                          </p:stCondLst>
                                        </p:cTn>
                                        <p:tgtEl>
                                          <p:spTgt spid="8"/>
                                        </p:tgtEl>
                                        <p:attrNameLst>
                                          <p:attrName>style.visibility</p:attrName>
                                        </p:attrNameLst>
                                      </p:cBhvr>
                                      <p:to>
                                        <p:strVal val="hidden"/>
                                      </p:to>
                                    </p:set>
                                  </p:childTnLst>
                                </p:cTn>
                              </p:par>
                              <p:par>
                                <p:cTn id="20" presetID="6" presetClass="exit" presetSubtype="32" fill="hold" grpId="0" nodeType="withEffect">
                                  <p:stCondLst>
                                    <p:cond delay="0"/>
                                  </p:stCondLst>
                                  <p:childTnLst>
                                    <p:animEffect transition="out" filter="circle(out)">
                                      <p:cBhvr>
                                        <p:cTn id="21" dur="5000"/>
                                        <p:tgtEl>
                                          <p:spTgt spid="9"/>
                                        </p:tgtEl>
                                      </p:cBhvr>
                                    </p:animEffect>
                                    <p:set>
                                      <p:cBhvr>
                                        <p:cTn id="22" dur="1" fill="hold">
                                          <p:stCondLst>
                                            <p:cond delay="4999"/>
                                          </p:stCondLst>
                                        </p:cTn>
                                        <p:tgtEl>
                                          <p:spTgt spid="9"/>
                                        </p:tgtEl>
                                        <p:attrNameLst>
                                          <p:attrName>style.visibility</p:attrName>
                                        </p:attrNameLst>
                                      </p:cBhvr>
                                      <p:to>
                                        <p:strVal val="hidden"/>
                                      </p:to>
                                    </p:set>
                                  </p:childTnLst>
                                </p:cTn>
                              </p:par>
                              <p:par>
                                <p:cTn id="23" presetID="6" presetClass="exit" presetSubtype="32" fill="hold" grpId="0" nodeType="withEffect">
                                  <p:stCondLst>
                                    <p:cond delay="0"/>
                                  </p:stCondLst>
                                  <p:childTnLst>
                                    <p:animEffect transition="out" filter="circle(out)">
                                      <p:cBhvr>
                                        <p:cTn id="24" dur="5000"/>
                                        <p:tgtEl>
                                          <p:spTgt spid="10"/>
                                        </p:tgtEl>
                                      </p:cBhvr>
                                    </p:animEffect>
                                    <p:set>
                                      <p:cBhvr>
                                        <p:cTn id="25" dur="1" fill="hold">
                                          <p:stCondLst>
                                            <p:cond delay="4999"/>
                                          </p:stCondLst>
                                        </p:cTn>
                                        <p:tgtEl>
                                          <p:spTgt spid="10"/>
                                        </p:tgtEl>
                                        <p:attrNameLst>
                                          <p:attrName>style.visibility</p:attrName>
                                        </p:attrNameLst>
                                      </p:cBhvr>
                                      <p:to>
                                        <p:strVal val="hidden"/>
                                      </p:to>
                                    </p:set>
                                  </p:childTnLst>
                                </p:cTn>
                              </p:par>
                              <p:par>
                                <p:cTn id="26" presetID="6" presetClass="exit" presetSubtype="32" fill="hold" grpId="0" nodeType="withEffect">
                                  <p:stCondLst>
                                    <p:cond delay="0"/>
                                  </p:stCondLst>
                                  <p:childTnLst>
                                    <p:animEffect transition="out" filter="circle(out)">
                                      <p:cBhvr>
                                        <p:cTn id="27" dur="5000"/>
                                        <p:tgtEl>
                                          <p:spTgt spid="11"/>
                                        </p:tgtEl>
                                      </p:cBhvr>
                                    </p:animEffect>
                                    <p:set>
                                      <p:cBhvr>
                                        <p:cTn id="28" dur="1" fill="hold">
                                          <p:stCondLst>
                                            <p:cond delay="4999"/>
                                          </p:stCondLst>
                                        </p:cTn>
                                        <p:tgtEl>
                                          <p:spTgt spid="11"/>
                                        </p:tgtEl>
                                        <p:attrNameLst>
                                          <p:attrName>style.visibility</p:attrName>
                                        </p:attrNameLst>
                                      </p:cBhvr>
                                      <p:to>
                                        <p:strVal val="hidden"/>
                                      </p:to>
                                    </p:set>
                                  </p:childTnLst>
                                </p:cTn>
                              </p:par>
                              <p:par>
                                <p:cTn id="29" presetID="6" presetClass="exit" presetSubtype="32" fill="hold" grpId="0" nodeType="withEffect">
                                  <p:stCondLst>
                                    <p:cond delay="0"/>
                                  </p:stCondLst>
                                  <p:childTnLst>
                                    <p:animEffect transition="out" filter="circle(out)">
                                      <p:cBhvr>
                                        <p:cTn id="30" dur="5000"/>
                                        <p:tgtEl>
                                          <p:spTgt spid="12"/>
                                        </p:tgtEl>
                                      </p:cBhvr>
                                    </p:animEffect>
                                    <p:set>
                                      <p:cBhvr>
                                        <p:cTn id="31" dur="1" fill="hold">
                                          <p:stCondLst>
                                            <p:cond delay="4999"/>
                                          </p:stCondLst>
                                        </p:cTn>
                                        <p:tgtEl>
                                          <p:spTgt spid="12"/>
                                        </p:tgtEl>
                                        <p:attrNameLst>
                                          <p:attrName>style.visibility</p:attrName>
                                        </p:attrNameLst>
                                      </p:cBhvr>
                                      <p:to>
                                        <p:strVal val="hidden"/>
                                      </p:to>
                                    </p:set>
                                  </p:childTnLst>
                                </p:cTn>
                              </p:par>
                              <p:par>
                                <p:cTn id="32" presetID="6" presetClass="exit" presetSubtype="32" fill="hold" grpId="0" nodeType="withEffect">
                                  <p:stCondLst>
                                    <p:cond delay="0"/>
                                  </p:stCondLst>
                                  <p:childTnLst>
                                    <p:animEffect transition="out" filter="circle(out)">
                                      <p:cBhvr>
                                        <p:cTn id="33" dur="5000"/>
                                        <p:tgtEl>
                                          <p:spTgt spid="13"/>
                                        </p:tgtEl>
                                      </p:cBhvr>
                                    </p:animEffect>
                                    <p:set>
                                      <p:cBhvr>
                                        <p:cTn id="34" dur="1" fill="hold">
                                          <p:stCondLst>
                                            <p:cond delay="4999"/>
                                          </p:stCondLst>
                                        </p:cTn>
                                        <p:tgtEl>
                                          <p:spTgt spid="13"/>
                                        </p:tgtEl>
                                        <p:attrNameLst>
                                          <p:attrName>style.visibility</p:attrName>
                                        </p:attrNameLst>
                                      </p:cBhvr>
                                      <p:to>
                                        <p:strVal val="hidden"/>
                                      </p:to>
                                    </p:set>
                                  </p:childTnLst>
                                </p:cTn>
                              </p:par>
                              <p:par>
                                <p:cTn id="35" presetID="6" presetClass="exit" presetSubtype="32" fill="hold" grpId="0" nodeType="withEffect">
                                  <p:stCondLst>
                                    <p:cond delay="0"/>
                                  </p:stCondLst>
                                  <p:childTnLst>
                                    <p:animEffect transition="out" filter="circle(out)">
                                      <p:cBhvr>
                                        <p:cTn id="36" dur="5000"/>
                                        <p:tgtEl>
                                          <p:spTgt spid="14"/>
                                        </p:tgtEl>
                                      </p:cBhvr>
                                    </p:animEffect>
                                    <p:set>
                                      <p:cBhvr>
                                        <p:cTn id="37" dur="1" fill="hold">
                                          <p:stCondLst>
                                            <p:cond delay="4999"/>
                                          </p:stCondLst>
                                        </p:cTn>
                                        <p:tgtEl>
                                          <p:spTgt spid="14"/>
                                        </p:tgtEl>
                                        <p:attrNameLst>
                                          <p:attrName>style.visibility</p:attrName>
                                        </p:attrNameLst>
                                      </p:cBhvr>
                                      <p:to>
                                        <p:strVal val="hidden"/>
                                      </p:to>
                                    </p:set>
                                  </p:childTnLst>
                                </p:cTn>
                              </p:par>
                              <p:par>
                                <p:cTn id="38" presetID="6" presetClass="exit" presetSubtype="32" fill="hold" grpId="0" nodeType="withEffect">
                                  <p:stCondLst>
                                    <p:cond delay="0"/>
                                  </p:stCondLst>
                                  <p:childTnLst>
                                    <p:animEffect transition="out" filter="circle(out)">
                                      <p:cBhvr>
                                        <p:cTn id="39" dur="5000"/>
                                        <p:tgtEl>
                                          <p:spTgt spid="15"/>
                                        </p:tgtEl>
                                      </p:cBhvr>
                                    </p:animEffect>
                                    <p:set>
                                      <p:cBhvr>
                                        <p:cTn id="40" dur="1" fill="hold">
                                          <p:stCondLst>
                                            <p:cond delay="4999"/>
                                          </p:stCondLst>
                                        </p:cTn>
                                        <p:tgtEl>
                                          <p:spTgt spid="15"/>
                                        </p:tgtEl>
                                        <p:attrNameLst>
                                          <p:attrName>style.visibility</p:attrName>
                                        </p:attrNameLst>
                                      </p:cBhvr>
                                      <p:to>
                                        <p:strVal val="hidden"/>
                                      </p:to>
                                    </p:set>
                                  </p:childTnLst>
                                </p:cTn>
                              </p:par>
                              <p:par>
                                <p:cTn id="41" presetID="23" presetClass="entr" presetSubtype="288" fill="hold" nodeType="withEffect">
                                  <p:stCondLst>
                                    <p:cond delay="0"/>
                                  </p:stCondLst>
                                  <p:childTnLst>
                                    <p:set>
                                      <p:cBhvr>
                                        <p:cTn id="42" dur="1" fill="hold">
                                          <p:stCondLst>
                                            <p:cond delay="0"/>
                                          </p:stCondLst>
                                        </p:cTn>
                                        <p:tgtEl>
                                          <p:spTgt spid="2"/>
                                        </p:tgtEl>
                                        <p:attrNameLst>
                                          <p:attrName>style.visibility</p:attrName>
                                        </p:attrNameLst>
                                      </p:cBhvr>
                                      <p:to>
                                        <p:strVal val="visible"/>
                                      </p:to>
                                    </p:set>
                                    <p:anim calcmode="lin" valueType="num">
                                      <p:cBhvr>
                                        <p:cTn id="43" dur="5000" fill="hold"/>
                                        <p:tgtEl>
                                          <p:spTgt spid="2"/>
                                        </p:tgtEl>
                                        <p:attrNameLst>
                                          <p:attrName>ppt_w</p:attrName>
                                        </p:attrNameLst>
                                      </p:cBhvr>
                                      <p:tavLst>
                                        <p:tav tm="0">
                                          <p:val>
                                            <p:strVal val="4/3*#ppt_w"/>
                                          </p:val>
                                        </p:tav>
                                        <p:tav tm="100000">
                                          <p:val>
                                            <p:strVal val="#ppt_w"/>
                                          </p:val>
                                        </p:tav>
                                      </p:tavLst>
                                    </p:anim>
                                    <p:anim calcmode="lin" valueType="num">
                                      <p:cBhvr>
                                        <p:cTn id="44" dur="5000" fill="hold"/>
                                        <p:tgtEl>
                                          <p:spTgt spid="2"/>
                                        </p:tgtEl>
                                        <p:attrNameLst>
                                          <p:attrName>ppt_h</p:attrName>
                                        </p:attrNameLst>
                                      </p:cBhvr>
                                      <p:tavLst>
                                        <p:tav tm="0">
                                          <p:val>
                                            <p:strVal val="4/3*#ppt_h"/>
                                          </p:val>
                                        </p:tav>
                                        <p:tav tm="100000">
                                          <p:val>
                                            <p:strVal val="#ppt_h"/>
                                          </p:val>
                                        </p:tav>
                                      </p:tavLst>
                                    </p:anim>
                                  </p:childTnLst>
                                </p:cTn>
                              </p:par>
                              <p:par>
                                <p:cTn id="45" presetID="16" presetClass="entr" presetSubtype="42" fill="hold" nodeType="withEffect">
                                  <p:stCondLst>
                                    <p:cond delay="0"/>
                                  </p:stCondLst>
                                  <p:childTnLst>
                                    <p:set>
                                      <p:cBhvr>
                                        <p:cTn id="46" dur="1" fill="hold">
                                          <p:stCondLst>
                                            <p:cond delay="0"/>
                                          </p:stCondLst>
                                        </p:cTn>
                                        <p:tgtEl>
                                          <p:spTgt spid="2"/>
                                        </p:tgtEl>
                                        <p:attrNameLst>
                                          <p:attrName>style.visibility</p:attrName>
                                        </p:attrNameLst>
                                      </p:cBhvr>
                                      <p:to>
                                        <p:strVal val="visible"/>
                                      </p:to>
                                    </p:set>
                                    <p:animEffect transition="in" filter="barn(outHorizontal)">
                                      <p:cBhvr>
                                        <p:cTn id="47" dur="5000"/>
                                        <p:tgtEl>
                                          <p:spTgt spid="2"/>
                                        </p:tgtEl>
                                      </p:cBhvr>
                                    </p:animEffect>
                                  </p:childTnLst>
                                </p:cTn>
                              </p:par>
                            </p:childTnLst>
                          </p:cTn>
                        </p:par>
                        <p:par>
                          <p:cTn id="48" fill="hold">
                            <p:stCondLst>
                              <p:cond delay="5000"/>
                            </p:stCondLst>
                            <p:childTnLst>
                              <p:par>
                                <p:cTn id="49" presetID="40" presetClass="entr" presetSubtype="0" fill="hold" grpId="0" nodeType="afterEffect">
                                  <p:stCondLst>
                                    <p:cond delay="0"/>
                                  </p:stCondLst>
                                  <p:iterate type="lt">
                                    <p:tmPct val="10000"/>
                                  </p:iterate>
                                  <p:childTnLst>
                                    <p:set>
                                      <p:cBhvr>
                                        <p:cTn id="50" dur="1" fill="hold">
                                          <p:stCondLst>
                                            <p:cond delay="0"/>
                                          </p:stCondLst>
                                        </p:cTn>
                                        <p:tgtEl>
                                          <p:spTgt spid="16"/>
                                        </p:tgtEl>
                                        <p:attrNameLst>
                                          <p:attrName>style.visibility</p:attrName>
                                        </p:attrNameLst>
                                      </p:cBhvr>
                                      <p:to>
                                        <p:strVal val="visible"/>
                                      </p:to>
                                    </p:set>
                                    <p:animEffect transition="in" filter="fade">
                                      <p:cBhvr>
                                        <p:cTn id="51" dur="1000"/>
                                        <p:tgtEl>
                                          <p:spTgt spid="16"/>
                                        </p:tgtEl>
                                      </p:cBhvr>
                                    </p:animEffect>
                                    <p:anim calcmode="lin" valueType="num">
                                      <p:cBhvr>
                                        <p:cTn id="52" dur="1000" fill="hold"/>
                                        <p:tgtEl>
                                          <p:spTgt spid="16"/>
                                        </p:tgtEl>
                                        <p:attrNameLst>
                                          <p:attrName>ppt_x</p:attrName>
                                        </p:attrNameLst>
                                      </p:cBhvr>
                                      <p:tavLst>
                                        <p:tav tm="0">
                                          <p:val>
                                            <p:strVal val="#ppt_x-.1"/>
                                          </p:val>
                                        </p:tav>
                                        <p:tav tm="100000">
                                          <p:val>
                                            <p:strVal val="#ppt_x"/>
                                          </p:val>
                                        </p:tav>
                                      </p:tavLst>
                                    </p:anim>
                                    <p:anim calcmode="lin" valueType="num">
                                      <p:cBhvr>
                                        <p:cTn id="53" dur="10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p:bldLst>
  </p:timing>
</p:sld>
</file>

<file path=ppt/slides/slide2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1 Imagen" descr="ERUVIEL-2.jpg"/>
          <p:cNvPicPr>
            <a:picLocks noGrp="1" noChangeAspect="1"/>
          </p:cNvPicPr>
          <p:nvPr isPhoto="1"/>
        </p:nvPicPr>
        <p:blipFill>
          <a:blip r:embed="rId2" cstate="print"/>
          <a:stretch>
            <a:fillRect/>
          </a:stretch>
        </p:blipFill>
        <p:spPr bwMode="auto">
          <a:xfrm>
            <a:off x="0" y="0"/>
            <a:ext cx="9143999" cy="5715000"/>
          </a:xfrm>
          <a:prstGeom prst="rect">
            <a:avLst/>
          </a:prstGeom>
          <a:solidFill>
            <a:schemeClr val="bg1"/>
          </a:solidFill>
          <a:ln w="9525">
            <a:solidFill>
              <a:schemeClr val="bg1"/>
            </a:solidFill>
            <a:miter lim="800000"/>
            <a:headEnd/>
            <a:tailEnd/>
          </a:ln>
        </p:spPr>
      </p:pic>
      <p:sp>
        <p:nvSpPr>
          <p:cNvPr id="4" name="3 Rectángulo"/>
          <p:cNvSpPr/>
          <p:nvPr/>
        </p:nvSpPr>
        <p:spPr>
          <a:xfrm>
            <a:off x="0" y="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5" name="4 Rectángulo"/>
          <p:cNvSpPr/>
          <p:nvPr/>
        </p:nvSpPr>
        <p:spPr>
          <a:xfrm>
            <a:off x="2286000" y="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ectángulo"/>
          <p:cNvSpPr/>
          <p:nvPr/>
        </p:nvSpPr>
        <p:spPr>
          <a:xfrm>
            <a:off x="4572000" y="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Rectángulo"/>
          <p:cNvSpPr/>
          <p:nvPr/>
        </p:nvSpPr>
        <p:spPr>
          <a:xfrm>
            <a:off x="6858000" y="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Rectángulo"/>
          <p:cNvSpPr/>
          <p:nvPr/>
        </p:nvSpPr>
        <p:spPr>
          <a:xfrm>
            <a:off x="0" y="190500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Rectángulo"/>
          <p:cNvSpPr/>
          <p:nvPr/>
        </p:nvSpPr>
        <p:spPr>
          <a:xfrm>
            <a:off x="2286000" y="190500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Rectángulo"/>
          <p:cNvSpPr/>
          <p:nvPr/>
        </p:nvSpPr>
        <p:spPr>
          <a:xfrm>
            <a:off x="4572000" y="190500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Rectángulo"/>
          <p:cNvSpPr/>
          <p:nvPr/>
        </p:nvSpPr>
        <p:spPr>
          <a:xfrm>
            <a:off x="6858000" y="190500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Rectángulo"/>
          <p:cNvSpPr/>
          <p:nvPr/>
        </p:nvSpPr>
        <p:spPr>
          <a:xfrm>
            <a:off x="0" y="381000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3" name="12 Rectángulo"/>
          <p:cNvSpPr/>
          <p:nvPr/>
        </p:nvSpPr>
        <p:spPr>
          <a:xfrm>
            <a:off x="2286000" y="381000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4" name="13 Rectángulo"/>
          <p:cNvSpPr/>
          <p:nvPr/>
        </p:nvSpPr>
        <p:spPr>
          <a:xfrm>
            <a:off x="4572000" y="381000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5" name="14 Rectángulo"/>
          <p:cNvSpPr/>
          <p:nvPr/>
        </p:nvSpPr>
        <p:spPr>
          <a:xfrm>
            <a:off x="6858000" y="381000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6" name="15 CuadroTexto"/>
          <p:cNvSpPr txBox="1"/>
          <p:nvPr/>
        </p:nvSpPr>
        <p:spPr>
          <a:xfrm>
            <a:off x="467544" y="4585692"/>
            <a:ext cx="820891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cerro fue defendido por las tropas republicanas, sin embargo el 6 de noviembre de 1936 el Teniente Coronel Monasterio toma el Cerro de los Ángeles, dos días después de la caída de Getafe a manos del general Varela.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7000">
        <p14:gallery dir="r"/>
      </p:transition>
    </mc:Choice>
    <mc:Fallback xmlns="">
      <p:transition spd="slow" advTm="2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grpId="0" nodeType="withEffect">
                                  <p:stCondLst>
                                    <p:cond delay="0"/>
                                  </p:stCondLst>
                                  <p:childTnLst>
                                    <p:animEffect transition="out" filter="diamond(out)">
                                      <p:cBhvr>
                                        <p:cTn id="6" dur="5000"/>
                                        <p:tgtEl>
                                          <p:spTgt spid="8"/>
                                        </p:tgtEl>
                                      </p:cBhvr>
                                    </p:animEffect>
                                    <p:set>
                                      <p:cBhvr>
                                        <p:cTn id="7" dur="1" fill="hold">
                                          <p:stCondLst>
                                            <p:cond delay="4999"/>
                                          </p:stCondLst>
                                        </p:cTn>
                                        <p:tgtEl>
                                          <p:spTgt spid="8"/>
                                        </p:tgtEl>
                                        <p:attrNameLst>
                                          <p:attrName>style.visibility</p:attrName>
                                        </p:attrNameLst>
                                      </p:cBhvr>
                                      <p:to>
                                        <p:strVal val="hidden"/>
                                      </p:to>
                                    </p:set>
                                  </p:childTnLst>
                                </p:cTn>
                              </p:par>
                              <p:par>
                                <p:cTn id="8" presetID="8" presetClass="exit" presetSubtype="32" fill="hold" grpId="0" nodeType="withEffect">
                                  <p:stCondLst>
                                    <p:cond delay="0"/>
                                  </p:stCondLst>
                                  <p:childTnLst>
                                    <p:animEffect transition="out" filter="diamond(out)">
                                      <p:cBhvr>
                                        <p:cTn id="9" dur="5000"/>
                                        <p:tgtEl>
                                          <p:spTgt spid="9"/>
                                        </p:tgtEl>
                                      </p:cBhvr>
                                    </p:animEffect>
                                    <p:set>
                                      <p:cBhvr>
                                        <p:cTn id="10" dur="1" fill="hold">
                                          <p:stCondLst>
                                            <p:cond delay="4999"/>
                                          </p:stCondLst>
                                        </p:cTn>
                                        <p:tgtEl>
                                          <p:spTgt spid="9"/>
                                        </p:tgtEl>
                                        <p:attrNameLst>
                                          <p:attrName>style.visibility</p:attrName>
                                        </p:attrNameLst>
                                      </p:cBhvr>
                                      <p:to>
                                        <p:strVal val="hidden"/>
                                      </p:to>
                                    </p:set>
                                  </p:childTnLst>
                                </p:cTn>
                              </p:par>
                              <p:par>
                                <p:cTn id="11" presetID="8" presetClass="exit" presetSubtype="32" fill="hold" grpId="0" nodeType="withEffect">
                                  <p:stCondLst>
                                    <p:cond delay="0"/>
                                  </p:stCondLst>
                                  <p:childTnLst>
                                    <p:animEffect transition="out" filter="diamond(out)">
                                      <p:cBhvr>
                                        <p:cTn id="12" dur="5000"/>
                                        <p:tgtEl>
                                          <p:spTgt spid="10"/>
                                        </p:tgtEl>
                                      </p:cBhvr>
                                    </p:animEffect>
                                    <p:set>
                                      <p:cBhvr>
                                        <p:cTn id="13" dur="1" fill="hold">
                                          <p:stCondLst>
                                            <p:cond delay="4999"/>
                                          </p:stCondLst>
                                        </p:cTn>
                                        <p:tgtEl>
                                          <p:spTgt spid="10"/>
                                        </p:tgtEl>
                                        <p:attrNameLst>
                                          <p:attrName>style.visibility</p:attrName>
                                        </p:attrNameLst>
                                      </p:cBhvr>
                                      <p:to>
                                        <p:strVal val="hidden"/>
                                      </p:to>
                                    </p:set>
                                  </p:childTnLst>
                                </p:cTn>
                              </p:par>
                              <p:par>
                                <p:cTn id="14" presetID="8" presetClass="exit" presetSubtype="32" fill="hold" grpId="0" nodeType="withEffect">
                                  <p:stCondLst>
                                    <p:cond delay="0"/>
                                  </p:stCondLst>
                                  <p:childTnLst>
                                    <p:animEffect transition="out" filter="diamond(out)">
                                      <p:cBhvr>
                                        <p:cTn id="15" dur="5000"/>
                                        <p:tgtEl>
                                          <p:spTgt spid="11"/>
                                        </p:tgtEl>
                                      </p:cBhvr>
                                    </p:animEffect>
                                    <p:set>
                                      <p:cBhvr>
                                        <p:cTn id="16" dur="1" fill="hold">
                                          <p:stCondLst>
                                            <p:cond delay="4999"/>
                                          </p:stCondLst>
                                        </p:cTn>
                                        <p:tgtEl>
                                          <p:spTgt spid="11"/>
                                        </p:tgtEl>
                                        <p:attrNameLst>
                                          <p:attrName>style.visibility</p:attrName>
                                        </p:attrNameLst>
                                      </p:cBhvr>
                                      <p:to>
                                        <p:strVal val="hidden"/>
                                      </p:to>
                                    </p:set>
                                  </p:childTnLst>
                                </p:cTn>
                              </p:par>
                              <p:par>
                                <p:cTn id="17" presetID="4" presetClass="exit" presetSubtype="32" fill="hold" grpId="0" nodeType="withEffect">
                                  <p:stCondLst>
                                    <p:cond delay="0"/>
                                  </p:stCondLst>
                                  <p:childTnLst>
                                    <p:animEffect transition="out" filter="box(out)">
                                      <p:cBhvr>
                                        <p:cTn id="18" dur="5000"/>
                                        <p:tgtEl>
                                          <p:spTgt spid="4"/>
                                        </p:tgtEl>
                                      </p:cBhvr>
                                    </p:animEffect>
                                    <p:set>
                                      <p:cBhvr>
                                        <p:cTn id="19" dur="1" fill="hold">
                                          <p:stCondLst>
                                            <p:cond delay="4999"/>
                                          </p:stCondLst>
                                        </p:cTn>
                                        <p:tgtEl>
                                          <p:spTgt spid="4"/>
                                        </p:tgtEl>
                                        <p:attrNameLst>
                                          <p:attrName>style.visibility</p:attrName>
                                        </p:attrNameLst>
                                      </p:cBhvr>
                                      <p:to>
                                        <p:strVal val="hidden"/>
                                      </p:to>
                                    </p:set>
                                  </p:childTnLst>
                                </p:cTn>
                              </p:par>
                              <p:par>
                                <p:cTn id="20" presetID="4" presetClass="exit" presetSubtype="32" fill="hold" grpId="0" nodeType="withEffect">
                                  <p:stCondLst>
                                    <p:cond delay="0"/>
                                  </p:stCondLst>
                                  <p:childTnLst>
                                    <p:animEffect transition="out" filter="box(out)">
                                      <p:cBhvr>
                                        <p:cTn id="21" dur="5000"/>
                                        <p:tgtEl>
                                          <p:spTgt spid="5"/>
                                        </p:tgtEl>
                                      </p:cBhvr>
                                    </p:animEffect>
                                    <p:set>
                                      <p:cBhvr>
                                        <p:cTn id="22" dur="1" fill="hold">
                                          <p:stCondLst>
                                            <p:cond delay="4999"/>
                                          </p:stCondLst>
                                        </p:cTn>
                                        <p:tgtEl>
                                          <p:spTgt spid="5"/>
                                        </p:tgtEl>
                                        <p:attrNameLst>
                                          <p:attrName>style.visibility</p:attrName>
                                        </p:attrNameLst>
                                      </p:cBhvr>
                                      <p:to>
                                        <p:strVal val="hidden"/>
                                      </p:to>
                                    </p:set>
                                  </p:childTnLst>
                                </p:cTn>
                              </p:par>
                              <p:par>
                                <p:cTn id="23" presetID="4" presetClass="exit" presetSubtype="32" fill="hold" grpId="0" nodeType="withEffect">
                                  <p:stCondLst>
                                    <p:cond delay="0"/>
                                  </p:stCondLst>
                                  <p:childTnLst>
                                    <p:animEffect transition="out" filter="box(out)">
                                      <p:cBhvr>
                                        <p:cTn id="24" dur="5000"/>
                                        <p:tgtEl>
                                          <p:spTgt spid="6"/>
                                        </p:tgtEl>
                                      </p:cBhvr>
                                    </p:animEffect>
                                    <p:set>
                                      <p:cBhvr>
                                        <p:cTn id="25" dur="1" fill="hold">
                                          <p:stCondLst>
                                            <p:cond delay="4999"/>
                                          </p:stCondLst>
                                        </p:cTn>
                                        <p:tgtEl>
                                          <p:spTgt spid="6"/>
                                        </p:tgtEl>
                                        <p:attrNameLst>
                                          <p:attrName>style.visibility</p:attrName>
                                        </p:attrNameLst>
                                      </p:cBhvr>
                                      <p:to>
                                        <p:strVal val="hidden"/>
                                      </p:to>
                                    </p:set>
                                  </p:childTnLst>
                                </p:cTn>
                              </p:par>
                              <p:par>
                                <p:cTn id="26" presetID="4" presetClass="exit" presetSubtype="32" fill="hold" grpId="0" nodeType="withEffect">
                                  <p:stCondLst>
                                    <p:cond delay="0"/>
                                  </p:stCondLst>
                                  <p:childTnLst>
                                    <p:animEffect transition="out" filter="box(out)">
                                      <p:cBhvr>
                                        <p:cTn id="27" dur="5000"/>
                                        <p:tgtEl>
                                          <p:spTgt spid="7"/>
                                        </p:tgtEl>
                                      </p:cBhvr>
                                    </p:animEffect>
                                    <p:set>
                                      <p:cBhvr>
                                        <p:cTn id="28" dur="1" fill="hold">
                                          <p:stCondLst>
                                            <p:cond delay="4999"/>
                                          </p:stCondLst>
                                        </p:cTn>
                                        <p:tgtEl>
                                          <p:spTgt spid="7"/>
                                        </p:tgtEl>
                                        <p:attrNameLst>
                                          <p:attrName>style.visibility</p:attrName>
                                        </p:attrNameLst>
                                      </p:cBhvr>
                                      <p:to>
                                        <p:strVal val="hidden"/>
                                      </p:to>
                                    </p:set>
                                  </p:childTnLst>
                                </p:cTn>
                              </p:par>
                              <p:par>
                                <p:cTn id="29" presetID="4" presetClass="exit" presetSubtype="32" fill="hold" grpId="0" nodeType="withEffect">
                                  <p:stCondLst>
                                    <p:cond delay="0"/>
                                  </p:stCondLst>
                                  <p:childTnLst>
                                    <p:animEffect transition="out" filter="box(out)">
                                      <p:cBhvr>
                                        <p:cTn id="30" dur="5000"/>
                                        <p:tgtEl>
                                          <p:spTgt spid="12"/>
                                        </p:tgtEl>
                                      </p:cBhvr>
                                    </p:animEffect>
                                    <p:set>
                                      <p:cBhvr>
                                        <p:cTn id="31" dur="1" fill="hold">
                                          <p:stCondLst>
                                            <p:cond delay="4999"/>
                                          </p:stCondLst>
                                        </p:cTn>
                                        <p:tgtEl>
                                          <p:spTgt spid="12"/>
                                        </p:tgtEl>
                                        <p:attrNameLst>
                                          <p:attrName>style.visibility</p:attrName>
                                        </p:attrNameLst>
                                      </p:cBhvr>
                                      <p:to>
                                        <p:strVal val="hidden"/>
                                      </p:to>
                                    </p:set>
                                  </p:childTnLst>
                                </p:cTn>
                              </p:par>
                              <p:par>
                                <p:cTn id="32" presetID="4" presetClass="exit" presetSubtype="32" fill="hold" grpId="0" nodeType="withEffect">
                                  <p:stCondLst>
                                    <p:cond delay="0"/>
                                  </p:stCondLst>
                                  <p:childTnLst>
                                    <p:animEffect transition="out" filter="box(out)">
                                      <p:cBhvr>
                                        <p:cTn id="33" dur="5000"/>
                                        <p:tgtEl>
                                          <p:spTgt spid="13"/>
                                        </p:tgtEl>
                                      </p:cBhvr>
                                    </p:animEffect>
                                    <p:set>
                                      <p:cBhvr>
                                        <p:cTn id="34" dur="1" fill="hold">
                                          <p:stCondLst>
                                            <p:cond delay="4999"/>
                                          </p:stCondLst>
                                        </p:cTn>
                                        <p:tgtEl>
                                          <p:spTgt spid="13"/>
                                        </p:tgtEl>
                                        <p:attrNameLst>
                                          <p:attrName>style.visibility</p:attrName>
                                        </p:attrNameLst>
                                      </p:cBhvr>
                                      <p:to>
                                        <p:strVal val="hidden"/>
                                      </p:to>
                                    </p:set>
                                  </p:childTnLst>
                                </p:cTn>
                              </p:par>
                              <p:par>
                                <p:cTn id="35" presetID="4" presetClass="exit" presetSubtype="32" fill="hold" grpId="0" nodeType="withEffect">
                                  <p:stCondLst>
                                    <p:cond delay="0"/>
                                  </p:stCondLst>
                                  <p:childTnLst>
                                    <p:animEffect transition="out" filter="box(out)">
                                      <p:cBhvr>
                                        <p:cTn id="36" dur="5000"/>
                                        <p:tgtEl>
                                          <p:spTgt spid="14"/>
                                        </p:tgtEl>
                                      </p:cBhvr>
                                    </p:animEffect>
                                    <p:set>
                                      <p:cBhvr>
                                        <p:cTn id="37" dur="1" fill="hold">
                                          <p:stCondLst>
                                            <p:cond delay="4999"/>
                                          </p:stCondLst>
                                        </p:cTn>
                                        <p:tgtEl>
                                          <p:spTgt spid="14"/>
                                        </p:tgtEl>
                                        <p:attrNameLst>
                                          <p:attrName>style.visibility</p:attrName>
                                        </p:attrNameLst>
                                      </p:cBhvr>
                                      <p:to>
                                        <p:strVal val="hidden"/>
                                      </p:to>
                                    </p:set>
                                  </p:childTnLst>
                                </p:cTn>
                              </p:par>
                              <p:par>
                                <p:cTn id="38" presetID="4" presetClass="exit" presetSubtype="32" fill="hold" grpId="0" nodeType="withEffect">
                                  <p:stCondLst>
                                    <p:cond delay="0"/>
                                  </p:stCondLst>
                                  <p:childTnLst>
                                    <p:animEffect transition="out" filter="box(out)">
                                      <p:cBhvr>
                                        <p:cTn id="39" dur="5000"/>
                                        <p:tgtEl>
                                          <p:spTgt spid="15"/>
                                        </p:tgtEl>
                                      </p:cBhvr>
                                    </p:animEffect>
                                    <p:set>
                                      <p:cBhvr>
                                        <p:cTn id="40" dur="1" fill="hold">
                                          <p:stCondLst>
                                            <p:cond delay="4999"/>
                                          </p:stCondLst>
                                        </p:cTn>
                                        <p:tgtEl>
                                          <p:spTgt spid="15"/>
                                        </p:tgtEl>
                                        <p:attrNameLst>
                                          <p:attrName>style.visibility</p:attrName>
                                        </p:attrNameLst>
                                      </p:cBhvr>
                                      <p:to>
                                        <p:strVal val="hidden"/>
                                      </p:to>
                                    </p:set>
                                  </p:childTnLst>
                                </p:cTn>
                              </p:par>
                              <p:par>
                                <p:cTn id="41" presetID="23" presetClass="entr" presetSubtype="288" fill="hold" nodeType="withEffect">
                                  <p:stCondLst>
                                    <p:cond delay="0"/>
                                  </p:stCondLst>
                                  <p:childTnLst>
                                    <p:set>
                                      <p:cBhvr>
                                        <p:cTn id="42" dur="1" fill="hold">
                                          <p:stCondLst>
                                            <p:cond delay="0"/>
                                          </p:stCondLst>
                                        </p:cTn>
                                        <p:tgtEl>
                                          <p:spTgt spid="2"/>
                                        </p:tgtEl>
                                        <p:attrNameLst>
                                          <p:attrName>style.visibility</p:attrName>
                                        </p:attrNameLst>
                                      </p:cBhvr>
                                      <p:to>
                                        <p:strVal val="visible"/>
                                      </p:to>
                                    </p:set>
                                    <p:anim calcmode="lin" valueType="num">
                                      <p:cBhvr>
                                        <p:cTn id="43" dur="5000" fill="hold"/>
                                        <p:tgtEl>
                                          <p:spTgt spid="2"/>
                                        </p:tgtEl>
                                        <p:attrNameLst>
                                          <p:attrName>ppt_w</p:attrName>
                                        </p:attrNameLst>
                                      </p:cBhvr>
                                      <p:tavLst>
                                        <p:tav tm="0">
                                          <p:val>
                                            <p:strVal val="4/3*#ppt_w"/>
                                          </p:val>
                                        </p:tav>
                                        <p:tav tm="100000">
                                          <p:val>
                                            <p:strVal val="#ppt_w"/>
                                          </p:val>
                                        </p:tav>
                                      </p:tavLst>
                                    </p:anim>
                                    <p:anim calcmode="lin" valueType="num">
                                      <p:cBhvr>
                                        <p:cTn id="44" dur="5000" fill="hold"/>
                                        <p:tgtEl>
                                          <p:spTgt spid="2"/>
                                        </p:tgtEl>
                                        <p:attrNameLst>
                                          <p:attrName>ppt_h</p:attrName>
                                        </p:attrNameLst>
                                      </p:cBhvr>
                                      <p:tavLst>
                                        <p:tav tm="0">
                                          <p:val>
                                            <p:strVal val="4/3*#ppt_h"/>
                                          </p:val>
                                        </p:tav>
                                        <p:tav tm="100000">
                                          <p:val>
                                            <p:strVal val="#ppt_h"/>
                                          </p:val>
                                        </p:tav>
                                      </p:tavLst>
                                    </p:anim>
                                  </p:childTnLst>
                                </p:cTn>
                              </p:par>
                              <p:par>
                                <p:cTn id="45" presetID="10" presetClass="entr" presetSubtype="0" fill="hold" nodeType="withEffect">
                                  <p:stCondLst>
                                    <p:cond delay="0"/>
                                  </p:stCondLst>
                                  <p:childTnLst>
                                    <p:set>
                                      <p:cBhvr>
                                        <p:cTn id="46" dur="1" fill="hold">
                                          <p:stCondLst>
                                            <p:cond delay="0"/>
                                          </p:stCondLst>
                                        </p:cTn>
                                        <p:tgtEl>
                                          <p:spTgt spid="2"/>
                                        </p:tgtEl>
                                        <p:attrNameLst>
                                          <p:attrName>style.visibility</p:attrName>
                                        </p:attrNameLst>
                                      </p:cBhvr>
                                      <p:to>
                                        <p:strVal val="visible"/>
                                      </p:to>
                                    </p:set>
                                    <p:animEffect transition="in" filter="fade">
                                      <p:cBhvr>
                                        <p:cTn id="47" dur="5000"/>
                                        <p:tgtEl>
                                          <p:spTgt spid="2"/>
                                        </p:tgtEl>
                                      </p:cBhvr>
                                    </p:animEffect>
                                  </p:childTnLst>
                                </p:cTn>
                              </p:par>
                            </p:childTnLst>
                          </p:cTn>
                        </p:par>
                        <p:par>
                          <p:cTn id="48" fill="hold">
                            <p:stCondLst>
                              <p:cond delay="5000"/>
                            </p:stCondLst>
                            <p:childTnLst>
                              <p:par>
                                <p:cTn id="49" presetID="40" presetClass="entr" presetSubtype="0" fill="hold" grpId="0" nodeType="afterEffect">
                                  <p:stCondLst>
                                    <p:cond delay="0"/>
                                  </p:stCondLst>
                                  <p:iterate type="lt">
                                    <p:tmPct val="10000"/>
                                  </p:iterate>
                                  <p:childTnLst>
                                    <p:set>
                                      <p:cBhvr>
                                        <p:cTn id="50" dur="1" fill="hold">
                                          <p:stCondLst>
                                            <p:cond delay="0"/>
                                          </p:stCondLst>
                                        </p:cTn>
                                        <p:tgtEl>
                                          <p:spTgt spid="16"/>
                                        </p:tgtEl>
                                        <p:attrNameLst>
                                          <p:attrName>style.visibility</p:attrName>
                                        </p:attrNameLst>
                                      </p:cBhvr>
                                      <p:to>
                                        <p:strVal val="visible"/>
                                      </p:to>
                                    </p:set>
                                    <p:animEffect transition="in" filter="fade">
                                      <p:cBhvr>
                                        <p:cTn id="51" dur="1000"/>
                                        <p:tgtEl>
                                          <p:spTgt spid="16"/>
                                        </p:tgtEl>
                                      </p:cBhvr>
                                    </p:animEffect>
                                    <p:anim calcmode="lin" valueType="num">
                                      <p:cBhvr>
                                        <p:cTn id="52" dur="1000" fill="hold"/>
                                        <p:tgtEl>
                                          <p:spTgt spid="16"/>
                                        </p:tgtEl>
                                        <p:attrNameLst>
                                          <p:attrName>ppt_x</p:attrName>
                                        </p:attrNameLst>
                                      </p:cBhvr>
                                      <p:tavLst>
                                        <p:tav tm="0">
                                          <p:val>
                                            <p:strVal val="#ppt_x-.1"/>
                                          </p:val>
                                        </p:tav>
                                        <p:tav tm="100000">
                                          <p:val>
                                            <p:strVal val="#ppt_x"/>
                                          </p:val>
                                        </p:tav>
                                      </p:tavLst>
                                    </p:anim>
                                    <p:anim calcmode="lin" valueType="num">
                                      <p:cBhvr>
                                        <p:cTn id="53" dur="10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p:bldLst>
  </p:timing>
</p:sld>
</file>

<file path=ppt/slides/slide2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1 Imagen" descr="Fading_Mural.jpg"/>
          <p:cNvPicPr>
            <a:picLocks noGrp="1" noChangeAspect="1"/>
          </p:cNvPicPr>
          <p:nvPr isPhoto="1"/>
        </p:nvPicPr>
        <p:blipFill>
          <a:blip r:embed="rId2" cstate="print"/>
          <a:stretch>
            <a:fillRect/>
          </a:stretch>
        </p:blipFill>
        <p:spPr bwMode="auto">
          <a:xfrm>
            <a:off x="0" y="-1"/>
            <a:ext cx="9144000" cy="5715001"/>
          </a:xfrm>
          <a:prstGeom prst="rect">
            <a:avLst/>
          </a:prstGeom>
          <a:solidFill>
            <a:schemeClr val="bg1"/>
          </a:solidFill>
          <a:ln w="9525">
            <a:solidFill>
              <a:schemeClr val="bg1"/>
            </a:solidFill>
            <a:miter lim="800000"/>
            <a:headEnd/>
            <a:tailEnd/>
          </a:ln>
        </p:spPr>
      </p:pic>
      <p:sp>
        <p:nvSpPr>
          <p:cNvPr id="4" name="3 Rectángulo"/>
          <p:cNvSpPr/>
          <p:nvPr/>
        </p:nvSpPr>
        <p:spPr>
          <a:xfrm>
            <a:off x="0" y="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5" name="4 Rectángulo"/>
          <p:cNvSpPr/>
          <p:nvPr/>
        </p:nvSpPr>
        <p:spPr>
          <a:xfrm>
            <a:off x="2286000" y="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ectángulo"/>
          <p:cNvSpPr/>
          <p:nvPr/>
        </p:nvSpPr>
        <p:spPr>
          <a:xfrm>
            <a:off x="4572000" y="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Rectángulo"/>
          <p:cNvSpPr/>
          <p:nvPr/>
        </p:nvSpPr>
        <p:spPr>
          <a:xfrm>
            <a:off x="6858000" y="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Rectángulo"/>
          <p:cNvSpPr/>
          <p:nvPr/>
        </p:nvSpPr>
        <p:spPr>
          <a:xfrm>
            <a:off x="0" y="190500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Rectángulo"/>
          <p:cNvSpPr/>
          <p:nvPr/>
        </p:nvSpPr>
        <p:spPr>
          <a:xfrm>
            <a:off x="2286000" y="190500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Rectángulo"/>
          <p:cNvSpPr/>
          <p:nvPr/>
        </p:nvSpPr>
        <p:spPr>
          <a:xfrm>
            <a:off x="4572000" y="190500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Rectángulo"/>
          <p:cNvSpPr/>
          <p:nvPr/>
        </p:nvSpPr>
        <p:spPr>
          <a:xfrm>
            <a:off x="6858000" y="190500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Rectángulo"/>
          <p:cNvSpPr/>
          <p:nvPr/>
        </p:nvSpPr>
        <p:spPr>
          <a:xfrm>
            <a:off x="0" y="381000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3" name="12 Rectángulo"/>
          <p:cNvSpPr/>
          <p:nvPr/>
        </p:nvSpPr>
        <p:spPr>
          <a:xfrm>
            <a:off x="2286000" y="381000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4" name="13 Rectángulo"/>
          <p:cNvSpPr/>
          <p:nvPr/>
        </p:nvSpPr>
        <p:spPr>
          <a:xfrm>
            <a:off x="4572000" y="381000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5" name="14 Rectángulo"/>
          <p:cNvSpPr/>
          <p:nvPr/>
        </p:nvSpPr>
        <p:spPr>
          <a:xfrm>
            <a:off x="6858000" y="381000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6" name="15 CuadroTexto"/>
          <p:cNvSpPr txBox="1"/>
          <p:nvPr/>
        </p:nvSpPr>
        <p:spPr>
          <a:xfrm>
            <a:off x="539552" y="4657700"/>
            <a:ext cx="820891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12 de noviembre se inicia la recuperación del Cerro de los Ángeles, al día siguiente la XII Brigada Internacional, con base en Albacete y Brigadas Mixtas españolas 2ª y 5ª lanzan un ataque suicida a plena luz del día.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0000">
        <p14:prism isContent="1" isInverted="1"/>
      </p:transition>
    </mc:Choice>
    <mc:Fallback xmlns="">
      <p:transition spd="slow"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xit" presetSubtype="5" fill="hold" grpId="0" nodeType="withEffect">
                                  <p:stCondLst>
                                    <p:cond delay="0"/>
                                  </p:stCondLst>
                                  <p:childTnLst>
                                    <p:animEffect transition="out" filter="checkerboard(down)">
                                      <p:cBhvr>
                                        <p:cTn id="6" dur="5000"/>
                                        <p:tgtEl>
                                          <p:spTgt spid="4"/>
                                        </p:tgtEl>
                                      </p:cBhvr>
                                    </p:animEffect>
                                    <p:set>
                                      <p:cBhvr>
                                        <p:cTn id="7" dur="1" fill="hold">
                                          <p:stCondLst>
                                            <p:cond delay="4999"/>
                                          </p:stCondLst>
                                        </p:cTn>
                                        <p:tgtEl>
                                          <p:spTgt spid="4"/>
                                        </p:tgtEl>
                                        <p:attrNameLst>
                                          <p:attrName>style.visibility</p:attrName>
                                        </p:attrNameLst>
                                      </p:cBhvr>
                                      <p:to>
                                        <p:strVal val="hidden"/>
                                      </p:to>
                                    </p:set>
                                  </p:childTnLst>
                                </p:cTn>
                              </p:par>
                              <p:par>
                                <p:cTn id="8" presetID="5" presetClass="exit" presetSubtype="5" fill="hold" grpId="0" nodeType="withEffect">
                                  <p:stCondLst>
                                    <p:cond delay="0"/>
                                  </p:stCondLst>
                                  <p:childTnLst>
                                    <p:animEffect transition="out" filter="checkerboard(down)">
                                      <p:cBhvr>
                                        <p:cTn id="9" dur="5000"/>
                                        <p:tgtEl>
                                          <p:spTgt spid="8"/>
                                        </p:tgtEl>
                                      </p:cBhvr>
                                    </p:animEffect>
                                    <p:set>
                                      <p:cBhvr>
                                        <p:cTn id="10" dur="1" fill="hold">
                                          <p:stCondLst>
                                            <p:cond delay="4999"/>
                                          </p:stCondLst>
                                        </p:cTn>
                                        <p:tgtEl>
                                          <p:spTgt spid="8"/>
                                        </p:tgtEl>
                                        <p:attrNameLst>
                                          <p:attrName>style.visibility</p:attrName>
                                        </p:attrNameLst>
                                      </p:cBhvr>
                                      <p:to>
                                        <p:strVal val="hidden"/>
                                      </p:to>
                                    </p:set>
                                  </p:childTnLst>
                                </p:cTn>
                              </p:par>
                              <p:par>
                                <p:cTn id="11" presetID="5" presetClass="exit" presetSubtype="5" fill="hold" grpId="0" nodeType="withEffect">
                                  <p:stCondLst>
                                    <p:cond delay="0"/>
                                  </p:stCondLst>
                                  <p:childTnLst>
                                    <p:animEffect transition="out" filter="checkerboard(down)">
                                      <p:cBhvr>
                                        <p:cTn id="12" dur="5000"/>
                                        <p:tgtEl>
                                          <p:spTgt spid="12"/>
                                        </p:tgtEl>
                                      </p:cBhvr>
                                    </p:animEffect>
                                    <p:set>
                                      <p:cBhvr>
                                        <p:cTn id="13" dur="1" fill="hold">
                                          <p:stCondLst>
                                            <p:cond delay="4999"/>
                                          </p:stCondLst>
                                        </p:cTn>
                                        <p:tgtEl>
                                          <p:spTgt spid="12"/>
                                        </p:tgtEl>
                                        <p:attrNameLst>
                                          <p:attrName>style.visibility</p:attrName>
                                        </p:attrNameLst>
                                      </p:cBhvr>
                                      <p:to>
                                        <p:strVal val="hidden"/>
                                      </p:to>
                                    </p:set>
                                  </p:childTnLst>
                                </p:cTn>
                              </p:par>
                              <p:par>
                                <p:cTn id="14" presetID="5" presetClass="exit" presetSubtype="5" fill="hold" grpId="0" nodeType="withEffect">
                                  <p:stCondLst>
                                    <p:cond delay="0"/>
                                  </p:stCondLst>
                                  <p:childTnLst>
                                    <p:animEffect transition="out" filter="checkerboard(down)">
                                      <p:cBhvr>
                                        <p:cTn id="15" dur="5000"/>
                                        <p:tgtEl>
                                          <p:spTgt spid="7"/>
                                        </p:tgtEl>
                                      </p:cBhvr>
                                    </p:animEffect>
                                    <p:set>
                                      <p:cBhvr>
                                        <p:cTn id="16" dur="1" fill="hold">
                                          <p:stCondLst>
                                            <p:cond delay="4999"/>
                                          </p:stCondLst>
                                        </p:cTn>
                                        <p:tgtEl>
                                          <p:spTgt spid="7"/>
                                        </p:tgtEl>
                                        <p:attrNameLst>
                                          <p:attrName>style.visibility</p:attrName>
                                        </p:attrNameLst>
                                      </p:cBhvr>
                                      <p:to>
                                        <p:strVal val="hidden"/>
                                      </p:to>
                                    </p:set>
                                  </p:childTnLst>
                                </p:cTn>
                              </p:par>
                              <p:par>
                                <p:cTn id="17" presetID="5" presetClass="exit" presetSubtype="5" fill="hold" grpId="0" nodeType="withEffect">
                                  <p:stCondLst>
                                    <p:cond delay="0"/>
                                  </p:stCondLst>
                                  <p:childTnLst>
                                    <p:animEffect transition="out" filter="checkerboard(down)">
                                      <p:cBhvr>
                                        <p:cTn id="18" dur="5000"/>
                                        <p:tgtEl>
                                          <p:spTgt spid="11"/>
                                        </p:tgtEl>
                                      </p:cBhvr>
                                    </p:animEffect>
                                    <p:set>
                                      <p:cBhvr>
                                        <p:cTn id="19" dur="1" fill="hold">
                                          <p:stCondLst>
                                            <p:cond delay="4999"/>
                                          </p:stCondLst>
                                        </p:cTn>
                                        <p:tgtEl>
                                          <p:spTgt spid="11"/>
                                        </p:tgtEl>
                                        <p:attrNameLst>
                                          <p:attrName>style.visibility</p:attrName>
                                        </p:attrNameLst>
                                      </p:cBhvr>
                                      <p:to>
                                        <p:strVal val="hidden"/>
                                      </p:to>
                                    </p:set>
                                  </p:childTnLst>
                                </p:cTn>
                              </p:par>
                              <p:par>
                                <p:cTn id="20" presetID="5" presetClass="exit" presetSubtype="5" fill="hold" grpId="0" nodeType="withEffect">
                                  <p:stCondLst>
                                    <p:cond delay="0"/>
                                  </p:stCondLst>
                                  <p:childTnLst>
                                    <p:animEffect transition="out" filter="checkerboard(down)">
                                      <p:cBhvr>
                                        <p:cTn id="21" dur="5000"/>
                                        <p:tgtEl>
                                          <p:spTgt spid="15"/>
                                        </p:tgtEl>
                                      </p:cBhvr>
                                    </p:animEffect>
                                    <p:set>
                                      <p:cBhvr>
                                        <p:cTn id="22" dur="1" fill="hold">
                                          <p:stCondLst>
                                            <p:cond delay="4999"/>
                                          </p:stCondLst>
                                        </p:cTn>
                                        <p:tgtEl>
                                          <p:spTgt spid="15"/>
                                        </p:tgtEl>
                                        <p:attrNameLst>
                                          <p:attrName>style.visibility</p:attrName>
                                        </p:attrNameLst>
                                      </p:cBhvr>
                                      <p:to>
                                        <p:strVal val="hidden"/>
                                      </p:to>
                                    </p:set>
                                  </p:childTnLst>
                                </p:cTn>
                              </p:par>
                              <p:par>
                                <p:cTn id="23" presetID="18" presetClass="exit" presetSubtype="3" fill="hold" grpId="0" nodeType="withEffect">
                                  <p:stCondLst>
                                    <p:cond delay="0"/>
                                  </p:stCondLst>
                                  <p:childTnLst>
                                    <p:animEffect transition="out" filter="strips(upRight)">
                                      <p:cBhvr>
                                        <p:cTn id="24" dur="5000"/>
                                        <p:tgtEl>
                                          <p:spTgt spid="5"/>
                                        </p:tgtEl>
                                      </p:cBhvr>
                                    </p:animEffect>
                                    <p:set>
                                      <p:cBhvr>
                                        <p:cTn id="25" dur="1" fill="hold">
                                          <p:stCondLst>
                                            <p:cond delay="4999"/>
                                          </p:stCondLst>
                                        </p:cTn>
                                        <p:tgtEl>
                                          <p:spTgt spid="5"/>
                                        </p:tgtEl>
                                        <p:attrNameLst>
                                          <p:attrName>style.visibility</p:attrName>
                                        </p:attrNameLst>
                                      </p:cBhvr>
                                      <p:to>
                                        <p:strVal val="hidden"/>
                                      </p:to>
                                    </p:set>
                                  </p:childTnLst>
                                </p:cTn>
                              </p:par>
                              <p:par>
                                <p:cTn id="26" presetID="18" presetClass="exit" presetSubtype="9" fill="hold" grpId="0" nodeType="withEffect">
                                  <p:stCondLst>
                                    <p:cond delay="0"/>
                                  </p:stCondLst>
                                  <p:childTnLst>
                                    <p:animEffect transition="out" filter="strips(upLeft)">
                                      <p:cBhvr>
                                        <p:cTn id="27" dur="5000"/>
                                        <p:tgtEl>
                                          <p:spTgt spid="6"/>
                                        </p:tgtEl>
                                      </p:cBhvr>
                                    </p:animEffect>
                                    <p:set>
                                      <p:cBhvr>
                                        <p:cTn id="28" dur="1" fill="hold">
                                          <p:stCondLst>
                                            <p:cond delay="4999"/>
                                          </p:stCondLst>
                                        </p:cTn>
                                        <p:tgtEl>
                                          <p:spTgt spid="6"/>
                                        </p:tgtEl>
                                        <p:attrNameLst>
                                          <p:attrName>style.visibility</p:attrName>
                                        </p:attrNameLst>
                                      </p:cBhvr>
                                      <p:to>
                                        <p:strVal val="hidden"/>
                                      </p:to>
                                    </p:set>
                                  </p:childTnLst>
                                </p:cTn>
                              </p:par>
                              <p:par>
                                <p:cTn id="29" presetID="18" presetClass="exit" presetSubtype="3" fill="hold" grpId="0" nodeType="withEffect">
                                  <p:stCondLst>
                                    <p:cond delay="0"/>
                                  </p:stCondLst>
                                  <p:childTnLst>
                                    <p:animEffect transition="out" filter="strips(upRight)">
                                      <p:cBhvr>
                                        <p:cTn id="30" dur="5000"/>
                                        <p:tgtEl>
                                          <p:spTgt spid="9"/>
                                        </p:tgtEl>
                                      </p:cBhvr>
                                    </p:animEffect>
                                    <p:set>
                                      <p:cBhvr>
                                        <p:cTn id="31" dur="1" fill="hold">
                                          <p:stCondLst>
                                            <p:cond delay="4999"/>
                                          </p:stCondLst>
                                        </p:cTn>
                                        <p:tgtEl>
                                          <p:spTgt spid="9"/>
                                        </p:tgtEl>
                                        <p:attrNameLst>
                                          <p:attrName>style.visibility</p:attrName>
                                        </p:attrNameLst>
                                      </p:cBhvr>
                                      <p:to>
                                        <p:strVal val="hidden"/>
                                      </p:to>
                                    </p:set>
                                  </p:childTnLst>
                                </p:cTn>
                              </p:par>
                              <p:par>
                                <p:cTn id="32" presetID="18" presetClass="exit" presetSubtype="9" fill="hold" grpId="0" nodeType="withEffect">
                                  <p:stCondLst>
                                    <p:cond delay="0"/>
                                  </p:stCondLst>
                                  <p:childTnLst>
                                    <p:animEffect transition="out" filter="strips(upLeft)">
                                      <p:cBhvr>
                                        <p:cTn id="33" dur="5000"/>
                                        <p:tgtEl>
                                          <p:spTgt spid="10"/>
                                        </p:tgtEl>
                                      </p:cBhvr>
                                    </p:animEffect>
                                    <p:set>
                                      <p:cBhvr>
                                        <p:cTn id="34" dur="1" fill="hold">
                                          <p:stCondLst>
                                            <p:cond delay="4999"/>
                                          </p:stCondLst>
                                        </p:cTn>
                                        <p:tgtEl>
                                          <p:spTgt spid="10"/>
                                        </p:tgtEl>
                                        <p:attrNameLst>
                                          <p:attrName>style.visibility</p:attrName>
                                        </p:attrNameLst>
                                      </p:cBhvr>
                                      <p:to>
                                        <p:strVal val="hidden"/>
                                      </p:to>
                                    </p:set>
                                  </p:childTnLst>
                                </p:cTn>
                              </p:par>
                              <p:par>
                                <p:cTn id="35" presetID="18" presetClass="exit" presetSubtype="3" fill="hold" grpId="0" nodeType="withEffect">
                                  <p:stCondLst>
                                    <p:cond delay="0"/>
                                  </p:stCondLst>
                                  <p:childTnLst>
                                    <p:animEffect transition="out" filter="strips(upRight)">
                                      <p:cBhvr>
                                        <p:cTn id="36" dur="5000"/>
                                        <p:tgtEl>
                                          <p:spTgt spid="13"/>
                                        </p:tgtEl>
                                      </p:cBhvr>
                                    </p:animEffect>
                                    <p:set>
                                      <p:cBhvr>
                                        <p:cTn id="37" dur="1" fill="hold">
                                          <p:stCondLst>
                                            <p:cond delay="4999"/>
                                          </p:stCondLst>
                                        </p:cTn>
                                        <p:tgtEl>
                                          <p:spTgt spid="13"/>
                                        </p:tgtEl>
                                        <p:attrNameLst>
                                          <p:attrName>style.visibility</p:attrName>
                                        </p:attrNameLst>
                                      </p:cBhvr>
                                      <p:to>
                                        <p:strVal val="hidden"/>
                                      </p:to>
                                    </p:set>
                                  </p:childTnLst>
                                </p:cTn>
                              </p:par>
                              <p:par>
                                <p:cTn id="38" presetID="18" presetClass="exit" presetSubtype="9" fill="hold" grpId="0" nodeType="withEffect">
                                  <p:stCondLst>
                                    <p:cond delay="0"/>
                                  </p:stCondLst>
                                  <p:childTnLst>
                                    <p:animEffect transition="out" filter="strips(upLeft)">
                                      <p:cBhvr>
                                        <p:cTn id="39" dur="5000"/>
                                        <p:tgtEl>
                                          <p:spTgt spid="14"/>
                                        </p:tgtEl>
                                      </p:cBhvr>
                                    </p:animEffect>
                                    <p:set>
                                      <p:cBhvr>
                                        <p:cTn id="40" dur="1" fill="hold">
                                          <p:stCondLst>
                                            <p:cond delay="4999"/>
                                          </p:stCondLst>
                                        </p:cTn>
                                        <p:tgtEl>
                                          <p:spTgt spid="14"/>
                                        </p:tgtEl>
                                        <p:attrNameLst>
                                          <p:attrName>style.visibility</p:attrName>
                                        </p:attrNameLst>
                                      </p:cBhvr>
                                      <p:to>
                                        <p:strVal val="hidden"/>
                                      </p:to>
                                    </p:set>
                                  </p:childTnLst>
                                </p:cTn>
                              </p:par>
                              <p:par>
                                <p:cTn id="41" presetID="23" presetClass="entr" presetSubtype="288" fill="hold" nodeType="withEffect">
                                  <p:stCondLst>
                                    <p:cond delay="0"/>
                                  </p:stCondLst>
                                  <p:childTnLst>
                                    <p:set>
                                      <p:cBhvr>
                                        <p:cTn id="42" dur="1" fill="hold">
                                          <p:stCondLst>
                                            <p:cond delay="0"/>
                                          </p:stCondLst>
                                        </p:cTn>
                                        <p:tgtEl>
                                          <p:spTgt spid="2"/>
                                        </p:tgtEl>
                                        <p:attrNameLst>
                                          <p:attrName>style.visibility</p:attrName>
                                        </p:attrNameLst>
                                      </p:cBhvr>
                                      <p:to>
                                        <p:strVal val="visible"/>
                                      </p:to>
                                    </p:set>
                                    <p:anim calcmode="lin" valueType="num">
                                      <p:cBhvr>
                                        <p:cTn id="43" dur="5000" fill="hold"/>
                                        <p:tgtEl>
                                          <p:spTgt spid="2"/>
                                        </p:tgtEl>
                                        <p:attrNameLst>
                                          <p:attrName>ppt_w</p:attrName>
                                        </p:attrNameLst>
                                      </p:cBhvr>
                                      <p:tavLst>
                                        <p:tav tm="0">
                                          <p:val>
                                            <p:strVal val="4/3*#ppt_w"/>
                                          </p:val>
                                        </p:tav>
                                        <p:tav tm="100000">
                                          <p:val>
                                            <p:strVal val="#ppt_w"/>
                                          </p:val>
                                        </p:tav>
                                      </p:tavLst>
                                    </p:anim>
                                    <p:anim calcmode="lin" valueType="num">
                                      <p:cBhvr>
                                        <p:cTn id="44" dur="5000" fill="hold"/>
                                        <p:tgtEl>
                                          <p:spTgt spid="2"/>
                                        </p:tgtEl>
                                        <p:attrNameLst>
                                          <p:attrName>ppt_h</p:attrName>
                                        </p:attrNameLst>
                                      </p:cBhvr>
                                      <p:tavLst>
                                        <p:tav tm="0">
                                          <p:val>
                                            <p:strVal val="4/3*#ppt_h"/>
                                          </p:val>
                                        </p:tav>
                                        <p:tav tm="100000">
                                          <p:val>
                                            <p:strVal val="#ppt_h"/>
                                          </p:val>
                                        </p:tav>
                                      </p:tavLst>
                                    </p:anim>
                                  </p:childTnLst>
                                </p:cTn>
                              </p:par>
                              <p:par>
                                <p:cTn id="45" presetID="21" presetClass="entr" presetSubtype="4" fill="hold" nodeType="withEffect">
                                  <p:stCondLst>
                                    <p:cond delay="0"/>
                                  </p:stCondLst>
                                  <p:childTnLst>
                                    <p:set>
                                      <p:cBhvr>
                                        <p:cTn id="46" dur="1" fill="hold">
                                          <p:stCondLst>
                                            <p:cond delay="0"/>
                                          </p:stCondLst>
                                        </p:cTn>
                                        <p:tgtEl>
                                          <p:spTgt spid="2"/>
                                        </p:tgtEl>
                                        <p:attrNameLst>
                                          <p:attrName>style.visibility</p:attrName>
                                        </p:attrNameLst>
                                      </p:cBhvr>
                                      <p:to>
                                        <p:strVal val="visible"/>
                                      </p:to>
                                    </p:set>
                                    <p:animEffect transition="in" filter="wheel(4)">
                                      <p:cBhvr>
                                        <p:cTn id="47" dur="5000"/>
                                        <p:tgtEl>
                                          <p:spTgt spid="2"/>
                                        </p:tgtEl>
                                      </p:cBhvr>
                                    </p:animEffect>
                                  </p:childTnLst>
                                </p:cTn>
                              </p:par>
                            </p:childTnLst>
                          </p:cTn>
                        </p:par>
                        <p:par>
                          <p:cTn id="48" fill="hold">
                            <p:stCondLst>
                              <p:cond delay="5000"/>
                            </p:stCondLst>
                            <p:childTnLst>
                              <p:par>
                                <p:cTn id="49" presetID="40" presetClass="entr" presetSubtype="0" fill="hold" grpId="0" nodeType="afterEffect">
                                  <p:stCondLst>
                                    <p:cond delay="0"/>
                                  </p:stCondLst>
                                  <p:iterate type="lt">
                                    <p:tmPct val="10000"/>
                                  </p:iterate>
                                  <p:childTnLst>
                                    <p:set>
                                      <p:cBhvr>
                                        <p:cTn id="50" dur="1" fill="hold">
                                          <p:stCondLst>
                                            <p:cond delay="0"/>
                                          </p:stCondLst>
                                        </p:cTn>
                                        <p:tgtEl>
                                          <p:spTgt spid="16"/>
                                        </p:tgtEl>
                                        <p:attrNameLst>
                                          <p:attrName>style.visibility</p:attrName>
                                        </p:attrNameLst>
                                      </p:cBhvr>
                                      <p:to>
                                        <p:strVal val="visible"/>
                                      </p:to>
                                    </p:set>
                                    <p:animEffect transition="in" filter="fade">
                                      <p:cBhvr>
                                        <p:cTn id="51" dur="1000"/>
                                        <p:tgtEl>
                                          <p:spTgt spid="16"/>
                                        </p:tgtEl>
                                      </p:cBhvr>
                                    </p:animEffect>
                                    <p:anim calcmode="lin" valueType="num">
                                      <p:cBhvr>
                                        <p:cTn id="52" dur="1000" fill="hold"/>
                                        <p:tgtEl>
                                          <p:spTgt spid="16"/>
                                        </p:tgtEl>
                                        <p:attrNameLst>
                                          <p:attrName>ppt_x</p:attrName>
                                        </p:attrNameLst>
                                      </p:cBhvr>
                                      <p:tavLst>
                                        <p:tav tm="0">
                                          <p:val>
                                            <p:strVal val="#ppt_x-.1"/>
                                          </p:val>
                                        </p:tav>
                                        <p:tav tm="100000">
                                          <p:val>
                                            <p:strVal val="#ppt_x"/>
                                          </p:val>
                                        </p:tav>
                                      </p:tavLst>
                                    </p:anim>
                                    <p:anim calcmode="lin" valueType="num">
                                      <p:cBhvr>
                                        <p:cTn id="53" dur="10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p:bldLst>
  </p:timing>
</p:sld>
</file>

<file path=ppt/slides/slide2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1 Imagen" descr="folklore-y-celebraciones.-interseccion-de-calle-santiago-concha-con-biobío..jpg"/>
          <p:cNvPicPr>
            <a:picLocks noGrp="1" noChangeAspect="1"/>
          </p:cNvPicPr>
          <p:nvPr isPhoto="1"/>
        </p:nvPicPr>
        <p:blipFill>
          <a:blip r:embed="rId2" cstate="print"/>
          <a:stretch>
            <a:fillRect/>
          </a:stretch>
        </p:blipFill>
        <p:spPr bwMode="auto">
          <a:xfrm>
            <a:off x="0" y="-238125"/>
            <a:ext cx="9144000" cy="6191250"/>
          </a:xfrm>
          <a:prstGeom prst="rect">
            <a:avLst/>
          </a:prstGeom>
          <a:solidFill>
            <a:schemeClr val="bg1"/>
          </a:solidFill>
          <a:ln w="9525">
            <a:solidFill>
              <a:schemeClr val="bg1"/>
            </a:solidFill>
            <a:miter lim="800000"/>
            <a:headEnd/>
            <a:tailEnd/>
          </a:ln>
        </p:spPr>
      </p:pic>
      <p:sp>
        <p:nvSpPr>
          <p:cNvPr id="4" name="3 Rectángulo"/>
          <p:cNvSpPr/>
          <p:nvPr/>
        </p:nvSpPr>
        <p:spPr>
          <a:xfrm>
            <a:off x="0" y="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5" name="4 Rectángulo"/>
          <p:cNvSpPr/>
          <p:nvPr/>
        </p:nvSpPr>
        <p:spPr>
          <a:xfrm>
            <a:off x="2286000" y="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ectángulo"/>
          <p:cNvSpPr/>
          <p:nvPr/>
        </p:nvSpPr>
        <p:spPr>
          <a:xfrm>
            <a:off x="4572000" y="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Rectángulo"/>
          <p:cNvSpPr/>
          <p:nvPr/>
        </p:nvSpPr>
        <p:spPr>
          <a:xfrm>
            <a:off x="6858000" y="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Rectángulo"/>
          <p:cNvSpPr/>
          <p:nvPr/>
        </p:nvSpPr>
        <p:spPr>
          <a:xfrm>
            <a:off x="0" y="190500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Rectángulo"/>
          <p:cNvSpPr/>
          <p:nvPr/>
        </p:nvSpPr>
        <p:spPr>
          <a:xfrm>
            <a:off x="2286000" y="190500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Rectángulo"/>
          <p:cNvSpPr/>
          <p:nvPr/>
        </p:nvSpPr>
        <p:spPr>
          <a:xfrm>
            <a:off x="4572000" y="190500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Rectángulo"/>
          <p:cNvSpPr/>
          <p:nvPr/>
        </p:nvSpPr>
        <p:spPr>
          <a:xfrm>
            <a:off x="6858000" y="190500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Rectángulo"/>
          <p:cNvSpPr/>
          <p:nvPr/>
        </p:nvSpPr>
        <p:spPr>
          <a:xfrm>
            <a:off x="0" y="381000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3" name="12 Rectángulo"/>
          <p:cNvSpPr/>
          <p:nvPr/>
        </p:nvSpPr>
        <p:spPr>
          <a:xfrm>
            <a:off x="2286000" y="381000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4" name="13 Rectángulo"/>
          <p:cNvSpPr/>
          <p:nvPr/>
        </p:nvSpPr>
        <p:spPr>
          <a:xfrm>
            <a:off x="4572000" y="381000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5" name="14 Rectángulo"/>
          <p:cNvSpPr/>
          <p:nvPr/>
        </p:nvSpPr>
        <p:spPr>
          <a:xfrm>
            <a:off x="6858000" y="381000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6" name="15 CuadroTexto"/>
          <p:cNvSpPr txBox="1"/>
          <p:nvPr/>
        </p:nvSpPr>
        <p:spPr>
          <a:xfrm>
            <a:off x="251520" y="4585692"/>
            <a:ext cx="849694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desorganización, la lluvia y el barro hacen que fracase el asalto y que los T26 rusos acaben atascados en el barro, mueren más de 270 milicianos. Los asaltantes se retiran el día 14.</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4000">
        <p14:prism dir="r" isContent="1" isInverted="1"/>
      </p:transition>
    </mc:Choice>
    <mc:Fallback xmlns="">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xit" presetSubtype="32" fill="hold" grpId="0" nodeType="withEffect">
                                  <p:stCondLst>
                                    <p:cond delay="0"/>
                                  </p:stCondLst>
                                  <p:childTnLst>
                                    <p:animEffect transition="out" filter="box(out)">
                                      <p:cBhvr>
                                        <p:cTn id="6" dur="5000"/>
                                        <p:tgtEl>
                                          <p:spTgt spid="4"/>
                                        </p:tgtEl>
                                      </p:cBhvr>
                                    </p:animEffect>
                                    <p:set>
                                      <p:cBhvr>
                                        <p:cTn id="7" dur="1" fill="hold">
                                          <p:stCondLst>
                                            <p:cond delay="4999"/>
                                          </p:stCondLst>
                                        </p:cTn>
                                        <p:tgtEl>
                                          <p:spTgt spid="4"/>
                                        </p:tgtEl>
                                        <p:attrNameLst>
                                          <p:attrName>style.visibility</p:attrName>
                                        </p:attrNameLst>
                                      </p:cBhvr>
                                      <p:to>
                                        <p:strVal val="hidden"/>
                                      </p:to>
                                    </p:set>
                                  </p:childTnLst>
                                </p:cTn>
                              </p:par>
                              <p:par>
                                <p:cTn id="8" presetID="4" presetClass="exit" presetSubtype="32" fill="hold" grpId="0" nodeType="withEffect">
                                  <p:stCondLst>
                                    <p:cond delay="0"/>
                                  </p:stCondLst>
                                  <p:childTnLst>
                                    <p:animEffect transition="out" filter="box(out)">
                                      <p:cBhvr>
                                        <p:cTn id="9" dur="5000"/>
                                        <p:tgtEl>
                                          <p:spTgt spid="8"/>
                                        </p:tgtEl>
                                      </p:cBhvr>
                                    </p:animEffect>
                                    <p:set>
                                      <p:cBhvr>
                                        <p:cTn id="10" dur="1" fill="hold">
                                          <p:stCondLst>
                                            <p:cond delay="4999"/>
                                          </p:stCondLst>
                                        </p:cTn>
                                        <p:tgtEl>
                                          <p:spTgt spid="8"/>
                                        </p:tgtEl>
                                        <p:attrNameLst>
                                          <p:attrName>style.visibility</p:attrName>
                                        </p:attrNameLst>
                                      </p:cBhvr>
                                      <p:to>
                                        <p:strVal val="hidden"/>
                                      </p:to>
                                    </p:set>
                                  </p:childTnLst>
                                </p:cTn>
                              </p:par>
                              <p:par>
                                <p:cTn id="11" presetID="4" presetClass="exit" presetSubtype="32" fill="hold" grpId="0" nodeType="withEffect">
                                  <p:stCondLst>
                                    <p:cond delay="0"/>
                                  </p:stCondLst>
                                  <p:childTnLst>
                                    <p:animEffect transition="out" filter="box(out)">
                                      <p:cBhvr>
                                        <p:cTn id="12" dur="5000"/>
                                        <p:tgtEl>
                                          <p:spTgt spid="12"/>
                                        </p:tgtEl>
                                      </p:cBhvr>
                                    </p:animEffect>
                                    <p:set>
                                      <p:cBhvr>
                                        <p:cTn id="13" dur="1" fill="hold">
                                          <p:stCondLst>
                                            <p:cond delay="4999"/>
                                          </p:stCondLst>
                                        </p:cTn>
                                        <p:tgtEl>
                                          <p:spTgt spid="12"/>
                                        </p:tgtEl>
                                        <p:attrNameLst>
                                          <p:attrName>style.visibility</p:attrName>
                                        </p:attrNameLst>
                                      </p:cBhvr>
                                      <p:to>
                                        <p:strVal val="hidden"/>
                                      </p:to>
                                    </p:set>
                                  </p:childTnLst>
                                </p:cTn>
                              </p:par>
                              <p:par>
                                <p:cTn id="14" presetID="4" presetClass="exit" presetSubtype="32" fill="hold" grpId="0" nodeType="withEffect">
                                  <p:stCondLst>
                                    <p:cond delay="0"/>
                                  </p:stCondLst>
                                  <p:childTnLst>
                                    <p:animEffect transition="out" filter="box(out)">
                                      <p:cBhvr>
                                        <p:cTn id="15" dur="5000"/>
                                        <p:tgtEl>
                                          <p:spTgt spid="7"/>
                                        </p:tgtEl>
                                      </p:cBhvr>
                                    </p:animEffect>
                                    <p:set>
                                      <p:cBhvr>
                                        <p:cTn id="16" dur="1" fill="hold">
                                          <p:stCondLst>
                                            <p:cond delay="4999"/>
                                          </p:stCondLst>
                                        </p:cTn>
                                        <p:tgtEl>
                                          <p:spTgt spid="7"/>
                                        </p:tgtEl>
                                        <p:attrNameLst>
                                          <p:attrName>style.visibility</p:attrName>
                                        </p:attrNameLst>
                                      </p:cBhvr>
                                      <p:to>
                                        <p:strVal val="hidden"/>
                                      </p:to>
                                    </p:set>
                                  </p:childTnLst>
                                </p:cTn>
                              </p:par>
                              <p:par>
                                <p:cTn id="17" presetID="4" presetClass="exit" presetSubtype="32" fill="hold" grpId="0" nodeType="withEffect">
                                  <p:stCondLst>
                                    <p:cond delay="0"/>
                                  </p:stCondLst>
                                  <p:childTnLst>
                                    <p:animEffect transition="out" filter="box(out)">
                                      <p:cBhvr>
                                        <p:cTn id="18" dur="5000"/>
                                        <p:tgtEl>
                                          <p:spTgt spid="11"/>
                                        </p:tgtEl>
                                      </p:cBhvr>
                                    </p:animEffect>
                                    <p:set>
                                      <p:cBhvr>
                                        <p:cTn id="19" dur="1" fill="hold">
                                          <p:stCondLst>
                                            <p:cond delay="4999"/>
                                          </p:stCondLst>
                                        </p:cTn>
                                        <p:tgtEl>
                                          <p:spTgt spid="11"/>
                                        </p:tgtEl>
                                        <p:attrNameLst>
                                          <p:attrName>style.visibility</p:attrName>
                                        </p:attrNameLst>
                                      </p:cBhvr>
                                      <p:to>
                                        <p:strVal val="hidden"/>
                                      </p:to>
                                    </p:set>
                                  </p:childTnLst>
                                </p:cTn>
                              </p:par>
                              <p:par>
                                <p:cTn id="20" presetID="4" presetClass="exit" presetSubtype="32" fill="hold" grpId="0" nodeType="withEffect">
                                  <p:stCondLst>
                                    <p:cond delay="0"/>
                                  </p:stCondLst>
                                  <p:childTnLst>
                                    <p:animEffect transition="out" filter="box(out)">
                                      <p:cBhvr>
                                        <p:cTn id="21" dur="5000"/>
                                        <p:tgtEl>
                                          <p:spTgt spid="15"/>
                                        </p:tgtEl>
                                      </p:cBhvr>
                                    </p:animEffect>
                                    <p:set>
                                      <p:cBhvr>
                                        <p:cTn id="22" dur="1" fill="hold">
                                          <p:stCondLst>
                                            <p:cond delay="4999"/>
                                          </p:stCondLst>
                                        </p:cTn>
                                        <p:tgtEl>
                                          <p:spTgt spid="15"/>
                                        </p:tgtEl>
                                        <p:attrNameLst>
                                          <p:attrName>style.visibility</p:attrName>
                                        </p:attrNameLst>
                                      </p:cBhvr>
                                      <p:to>
                                        <p:strVal val="hidden"/>
                                      </p:to>
                                    </p:set>
                                  </p:childTnLst>
                                </p:cTn>
                              </p:par>
                              <p:par>
                                <p:cTn id="23" presetID="18" presetClass="exit" presetSubtype="12" fill="hold" grpId="0" nodeType="withEffect">
                                  <p:stCondLst>
                                    <p:cond delay="0"/>
                                  </p:stCondLst>
                                  <p:childTnLst>
                                    <p:animEffect transition="out" filter="strips(downLeft)">
                                      <p:cBhvr>
                                        <p:cTn id="24" dur="5000"/>
                                        <p:tgtEl>
                                          <p:spTgt spid="5"/>
                                        </p:tgtEl>
                                      </p:cBhvr>
                                    </p:animEffect>
                                    <p:set>
                                      <p:cBhvr>
                                        <p:cTn id="25" dur="1" fill="hold">
                                          <p:stCondLst>
                                            <p:cond delay="4999"/>
                                          </p:stCondLst>
                                        </p:cTn>
                                        <p:tgtEl>
                                          <p:spTgt spid="5"/>
                                        </p:tgtEl>
                                        <p:attrNameLst>
                                          <p:attrName>style.visibility</p:attrName>
                                        </p:attrNameLst>
                                      </p:cBhvr>
                                      <p:to>
                                        <p:strVal val="hidden"/>
                                      </p:to>
                                    </p:set>
                                  </p:childTnLst>
                                </p:cTn>
                              </p:par>
                              <p:par>
                                <p:cTn id="26" presetID="18" presetClass="exit" presetSubtype="12" fill="hold" grpId="0" nodeType="withEffect">
                                  <p:stCondLst>
                                    <p:cond delay="0"/>
                                  </p:stCondLst>
                                  <p:childTnLst>
                                    <p:animEffect transition="out" filter="strips(downLeft)">
                                      <p:cBhvr>
                                        <p:cTn id="27" dur="5000"/>
                                        <p:tgtEl>
                                          <p:spTgt spid="9"/>
                                        </p:tgtEl>
                                      </p:cBhvr>
                                    </p:animEffect>
                                    <p:set>
                                      <p:cBhvr>
                                        <p:cTn id="28" dur="1" fill="hold">
                                          <p:stCondLst>
                                            <p:cond delay="4999"/>
                                          </p:stCondLst>
                                        </p:cTn>
                                        <p:tgtEl>
                                          <p:spTgt spid="9"/>
                                        </p:tgtEl>
                                        <p:attrNameLst>
                                          <p:attrName>style.visibility</p:attrName>
                                        </p:attrNameLst>
                                      </p:cBhvr>
                                      <p:to>
                                        <p:strVal val="hidden"/>
                                      </p:to>
                                    </p:set>
                                  </p:childTnLst>
                                </p:cTn>
                              </p:par>
                              <p:par>
                                <p:cTn id="29" presetID="18" presetClass="exit" presetSubtype="12" fill="hold" grpId="0" nodeType="withEffect">
                                  <p:stCondLst>
                                    <p:cond delay="0"/>
                                  </p:stCondLst>
                                  <p:childTnLst>
                                    <p:animEffect transition="out" filter="strips(downLeft)">
                                      <p:cBhvr>
                                        <p:cTn id="30" dur="5000"/>
                                        <p:tgtEl>
                                          <p:spTgt spid="13"/>
                                        </p:tgtEl>
                                      </p:cBhvr>
                                    </p:animEffect>
                                    <p:set>
                                      <p:cBhvr>
                                        <p:cTn id="31" dur="1" fill="hold">
                                          <p:stCondLst>
                                            <p:cond delay="4999"/>
                                          </p:stCondLst>
                                        </p:cTn>
                                        <p:tgtEl>
                                          <p:spTgt spid="13"/>
                                        </p:tgtEl>
                                        <p:attrNameLst>
                                          <p:attrName>style.visibility</p:attrName>
                                        </p:attrNameLst>
                                      </p:cBhvr>
                                      <p:to>
                                        <p:strVal val="hidden"/>
                                      </p:to>
                                    </p:set>
                                  </p:childTnLst>
                                </p:cTn>
                              </p:par>
                              <p:par>
                                <p:cTn id="32" presetID="18" presetClass="exit" presetSubtype="6" fill="hold" grpId="0" nodeType="withEffect">
                                  <p:stCondLst>
                                    <p:cond delay="0"/>
                                  </p:stCondLst>
                                  <p:childTnLst>
                                    <p:animEffect transition="out" filter="strips(downRight)">
                                      <p:cBhvr>
                                        <p:cTn id="33" dur="5000"/>
                                        <p:tgtEl>
                                          <p:spTgt spid="6"/>
                                        </p:tgtEl>
                                      </p:cBhvr>
                                    </p:animEffect>
                                    <p:set>
                                      <p:cBhvr>
                                        <p:cTn id="34" dur="1" fill="hold">
                                          <p:stCondLst>
                                            <p:cond delay="4999"/>
                                          </p:stCondLst>
                                        </p:cTn>
                                        <p:tgtEl>
                                          <p:spTgt spid="6"/>
                                        </p:tgtEl>
                                        <p:attrNameLst>
                                          <p:attrName>style.visibility</p:attrName>
                                        </p:attrNameLst>
                                      </p:cBhvr>
                                      <p:to>
                                        <p:strVal val="hidden"/>
                                      </p:to>
                                    </p:set>
                                  </p:childTnLst>
                                </p:cTn>
                              </p:par>
                              <p:par>
                                <p:cTn id="35" presetID="18" presetClass="exit" presetSubtype="6" fill="hold" grpId="0" nodeType="withEffect">
                                  <p:stCondLst>
                                    <p:cond delay="0"/>
                                  </p:stCondLst>
                                  <p:childTnLst>
                                    <p:animEffect transition="out" filter="strips(downRight)">
                                      <p:cBhvr>
                                        <p:cTn id="36" dur="5000"/>
                                        <p:tgtEl>
                                          <p:spTgt spid="10"/>
                                        </p:tgtEl>
                                      </p:cBhvr>
                                    </p:animEffect>
                                    <p:set>
                                      <p:cBhvr>
                                        <p:cTn id="37" dur="1" fill="hold">
                                          <p:stCondLst>
                                            <p:cond delay="4999"/>
                                          </p:stCondLst>
                                        </p:cTn>
                                        <p:tgtEl>
                                          <p:spTgt spid="10"/>
                                        </p:tgtEl>
                                        <p:attrNameLst>
                                          <p:attrName>style.visibility</p:attrName>
                                        </p:attrNameLst>
                                      </p:cBhvr>
                                      <p:to>
                                        <p:strVal val="hidden"/>
                                      </p:to>
                                    </p:set>
                                  </p:childTnLst>
                                </p:cTn>
                              </p:par>
                              <p:par>
                                <p:cTn id="38" presetID="18" presetClass="exit" presetSubtype="6" fill="hold" grpId="0" nodeType="withEffect">
                                  <p:stCondLst>
                                    <p:cond delay="0"/>
                                  </p:stCondLst>
                                  <p:childTnLst>
                                    <p:animEffect transition="out" filter="strips(downRight)">
                                      <p:cBhvr>
                                        <p:cTn id="39" dur="5000"/>
                                        <p:tgtEl>
                                          <p:spTgt spid="14"/>
                                        </p:tgtEl>
                                      </p:cBhvr>
                                    </p:animEffect>
                                    <p:set>
                                      <p:cBhvr>
                                        <p:cTn id="40" dur="1" fill="hold">
                                          <p:stCondLst>
                                            <p:cond delay="4999"/>
                                          </p:stCondLst>
                                        </p:cTn>
                                        <p:tgtEl>
                                          <p:spTgt spid="14"/>
                                        </p:tgtEl>
                                        <p:attrNameLst>
                                          <p:attrName>style.visibility</p:attrName>
                                        </p:attrNameLst>
                                      </p:cBhvr>
                                      <p:to>
                                        <p:strVal val="hidden"/>
                                      </p:to>
                                    </p:set>
                                  </p:childTnLst>
                                </p:cTn>
                              </p:par>
                              <p:par>
                                <p:cTn id="41" presetID="23" presetClass="entr" presetSubtype="288" fill="hold" nodeType="withEffect">
                                  <p:stCondLst>
                                    <p:cond delay="0"/>
                                  </p:stCondLst>
                                  <p:childTnLst>
                                    <p:set>
                                      <p:cBhvr>
                                        <p:cTn id="42" dur="1" fill="hold">
                                          <p:stCondLst>
                                            <p:cond delay="0"/>
                                          </p:stCondLst>
                                        </p:cTn>
                                        <p:tgtEl>
                                          <p:spTgt spid="2"/>
                                        </p:tgtEl>
                                        <p:attrNameLst>
                                          <p:attrName>style.visibility</p:attrName>
                                        </p:attrNameLst>
                                      </p:cBhvr>
                                      <p:to>
                                        <p:strVal val="visible"/>
                                      </p:to>
                                    </p:set>
                                    <p:anim calcmode="lin" valueType="num">
                                      <p:cBhvr>
                                        <p:cTn id="43" dur="5000" fill="hold"/>
                                        <p:tgtEl>
                                          <p:spTgt spid="2"/>
                                        </p:tgtEl>
                                        <p:attrNameLst>
                                          <p:attrName>ppt_w</p:attrName>
                                        </p:attrNameLst>
                                      </p:cBhvr>
                                      <p:tavLst>
                                        <p:tav tm="0">
                                          <p:val>
                                            <p:strVal val="4/3*#ppt_w"/>
                                          </p:val>
                                        </p:tav>
                                        <p:tav tm="100000">
                                          <p:val>
                                            <p:strVal val="#ppt_w"/>
                                          </p:val>
                                        </p:tav>
                                      </p:tavLst>
                                    </p:anim>
                                    <p:anim calcmode="lin" valueType="num">
                                      <p:cBhvr>
                                        <p:cTn id="44" dur="5000" fill="hold"/>
                                        <p:tgtEl>
                                          <p:spTgt spid="2"/>
                                        </p:tgtEl>
                                        <p:attrNameLst>
                                          <p:attrName>ppt_h</p:attrName>
                                        </p:attrNameLst>
                                      </p:cBhvr>
                                      <p:tavLst>
                                        <p:tav tm="0">
                                          <p:val>
                                            <p:strVal val="4/3*#ppt_h"/>
                                          </p:val>
                                        </p:tav>
                                        <p:tav tm="100000">
                                          <p:val>
                                            <p:strVal val="#ppt_h"/>
                                          </p:val>
                                        </p:tav>
                                      </p:tavLst>
                                    </p:anim>
                                  </p:childTnLst>
                                </p:cTn>
                              </p:par>
                              <p:par>
                                <p:cTn id="45" presetID="14" presetClass="entr" presetSubtype="10" fill="hold" nodeType="withEffect">
                                  <p:stCondLst>
                                    <p:cond delay="0"/>
                                  </p:stCondLst>
                                  <p:childTnLst>
                                    <p:set>
                                      <p:cBhvr>
                                        <p:cTn id="46" dur="1" fill="hold">
                                          <p:stCondLst>
                                            <p:cond delay="0"/>
                                          </p:stCondLst>
                                        </p:cTn>
                                        <p:tgtEl>
                                          <p:spTgt spid="2"/>
                                        </p:tgtEl>
                                        <p:attrNameLst>
                                          <p:attrName>style.visibility</p:attrName>
                                        </p:attrNameLst>
                                      </p:cBhvr>
                                      <p:to>
                                        <p:strVal val="visible"/>
                                      </p:to>
                                    </p:set>
                                    <p:animEffect transition="in" filter="randombar(horizontal)">
                                      <p:cBhvr>
                                        <p:cTn id="47" dur="5000"/>
                                        <p:tgtEl>
                                          <p:spTgt spid="2"/>
                                        </p:tgtEl>
                                      </p:cBhvr>
                                    </p:animEffect>
                                  </p:childTnLst>
                                </p:cTn>
                              </p:par>
                            </p:childTnLst>
                          </p:cTn>
                        </p:par>
                        <p:par>
                          <p:cTn id="48" fill="hold">
                            <p:stCondLst>
                              <p:cond delay="5000"/>
                            </p:stCondLst>
                            <p:childTnLst>
                              <p:par>
                                <p:cTn id="49" presetID="40" presetClass="entr" presetSubtype="0" fill="hold" grpId="0" nodeType="afterEffect">
                                  <p:stCondLst>
                                    <p:cond delay="0"/>
                                  </p:stCondLst>
                                  <p:iterate type="lt">
                                    <p:tmPct val="10000"/>
                                  </p:iterate>
                                  <p:childTnLst>
                                    <p:set>
                                      <p:cBhvr>
                                        <p:cTn id="50" dur="1" fill="hold">
                                          <p:stCondLst>
                                            <p:cond delay="0"/>
                                          </p:stCondLst>
                                        </p:cTn>
                                        <p:tgtEl>
                                          <p:spTgt spid="16"/>
                                        </p:tgtEl>
                                        <p:attrNameLst>
                                          <p:attrName>style.visibility</p:attrName>
                                        </p:attrNameLst>
                                      </p:cBhvr>
                                      <p:to>
                                        <p:strVal val="visible"/>
                                      </p:to>
                                    </p:set>
                                    <p:animEffect transition="in" filter="fade">
                                      <p:cBhvr>
                                        <p:cTn id="51" dur="1000"/>
                                        <p:tgtEl>
                                          <p:spTgt spid="16"/>
                                        </p:tgtEl>
                                      </p:cBhvr>
                                    </p:animEffect>
                                    <p:anim calcmode="lin" valueType="num">
                                      <p:cBhvr>
                                        <p:cTn id="52" dur="1000" fill="hold"/>
                                        <p:tgtEl>
                                          <p:spTgt spid="16"/>
                                        </p:tgtEl>
                                        <p:attrNameLst>
                                          <p:attrName>ppt_x</p:attrName>
                                        </p:attrNameLst>
                                      </p:cBhvr>
                                      <p:tavLst>
                                        <p:tav tm="0">
                                          <p:val>
                                            <p:strVal val="#ppt_x-.1"/>
                                          </p:val>
                                        </p:tav>
                                        <p:tav tm="100000">
                                          <p:val>
                                            <p:strVal val="#ppt_x"/>
                                          </p:val>
                                        </p:tav>
                                      </p:tavLst>
                                    </p:anim>
                                    <p:anim calcmode="lin" valueType="num">
                                      <p:cBhvr>
                                        <p:cTn id="53" dur="10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p:bldLst>
  </p:timing>
</p:sld>
</file>

<file path=ppt/slides/slide2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1 Imagen" descr="IMAG0336.jpg"/>
          <p:cNvPicPr>
            <a:picLocks noGrp="1" noChangeAspect="1"/>
          </p:cNvPicPr>
          <p:nvPr isPhoto="1"/>
        </p:nvPicPr>
        <p:blipFill>
          <a:blip r:embed="rId2" cstate="print"/>
          <a:stretch>
            <a:fillRect/>
          </a:stretch>
        </p:blipFill>
        <p:spPr bwMode="auto">
          <a:xfrm>
            <a:off x="0" y="2078"/>
            <a:ext cx="9324528" cy="5710843"/>
          </a:xfrm>
          <a:prstGeom prst="rect">
            <a:avLst/>
          </a:prstGeom>
          <a:solidFill>
            <a:schemeClr val="bg1"/>
          </a:solidFill>
          <a:ln w="9525">
            <a:solidFill>
              <a:schemeClr val="bg1"/>
            </a:solidFill>
            <a:miter lim="800000"/>
            <a:headEnd/>
            <a:tailEnd/>
          </a:ln>
        </p:spPr>
      </p:pic>
      <p:sp>
        <p:nvSpPr>
          <p:cNvPr id="4" name="3 Rectángulo"/>
          <p:cNvSpPr/>
          <p:nvPr/>
        </p:nvSpPr>
        <p:spPr>
          <a:xfrm>
            <a:off x="0" y="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5" name="4 Rectángulo"/>
          <p:cNvSpPr/>
          <p:nvPr/>
        </p:nvSpPr>
        <p:spPr>
          <a:xfrm>
            <a:off x="2286000" y="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ectángulo"/>
          <p:cNvSpPr/>
          <p:nvPr/>
        </p:nvSpPr>
        <p:spPr>
          <a:xfrm>
            <a:off x="4572000" y="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Rectángulo"/>
          <p:cNvSpPr/>
          <p:nvPr/>
        </p:nvSpPr>
        <p:spPr>
          <a:xfrm>
            <a:off x="6858000" y="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Rectángulo"/>
          <p:cNvSpPr/>
          <p:nvPr/>
        </p:nvSpPr>
        <p:spPr>
          <a:xfrm>
            <a:off x="0" y="190500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Rectángulo"/>
          <p:cNvSpPr/>
          <p:nvPr/>
        </p:nvSpPr>
        <p:spPr>
          <a:xfrm>
            <a:off x="2286000" y="190500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Rectángulo"/>
          <p:cNvSpPr/>
          <p:nvPr/>
        </p:nvSpPr>
        <p:spPr>
          <a:xfrm>
            <a:off x="4572000" y="190500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Rectángulo"/>
          <p:cNvSpPr/>
          <p:nvPr/>
        </p:nvSpPr>
        <p:spPr>
          <a:xfrm>
            <a:off x="6858000" y="190500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Rectángulo"/>
          <p:cNvSpPr/>
          <p:nvPr/>
        </p:nvSpPr>
        <p:spPr>
          <a:xfrm>
            <a:off x="0" y="381000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3" name="12 Rectángulo"/>
          <p:cNvSpPr/>
          <p:nvPr/>
        </p:nvSpPr>
        <p:spPr>
          <a:xfrm>
            <a:off x="2286000" y="381000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4" name="13 Rectángulo"/>
          <p:cNvSpPr/>
          <p:nvPr/>
        </p:nvSpPr>
        <p:spPr>
          <a:xfrm>
            <a:off x="4572000" y="381000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5" name="14 Rectángulo"/>
          <p:cNvSpPr/>
          <p:nvPr/>
        </p:nvSpPr>
        <p:spPr>
          <a:xfrm>
            <a:off x="6858000" y="381000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6" name="15 CuadroTexto"/>
          <p:cNvSpPr txBox="1"/>
          <p:nvPr/>
        </p:nvSpPr>
        <p:spPr>
          <a:xfrm>
            <a:off x="395536" y="4081636"/>
            <a:ext cx="8280920" cy="1477328"/>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noche del 18 al 19 de enero de 1937, la República lo intenta de nuevo. Esta vez lo hacen de noche, tras la derrota de noviembre del 36. Intervienen la 1ª Brigada Mixta de </a:t>
            </a:r>
            <a:r>
              <a:rPr lang="es-ES" i="1" dirty="0" err="1" smtClean="0">
                <a:effectLst>
                  <a:glow rad="101600">
                    <a:srgbClr val="C00000">
                      <a:alpha val="60000"/>
                    </a:srgbClr>
                  </a:glow>
                  <a:outerShdw blurRad="38100" dist="38100" dir="2700000" algn="tl">
                    <a:srgbClr val="000000">
                      <a:alpha val="43137"/>
                    </a:srgbClr>
                  </a:outerShdw>
                </a:effectLst>
              </a:rPr>
              <a:t>Líster</a:t>
            </a:r>
            <a:r>
              <a:rPr lang="es-ES" i="1" dirty="0" smtClean="0">
                <a:effectLst>
                  <a:glow rad="101600">
                    <a:srgbClr val="C00000">
                      <a:alpha val="60000"/>
                    </a:srgbClr>
                  </a:glow>
                  <a:outerShdw blurRad="38100" dist="38100" dir="2700000" algn="tl">
                    <a:srgbClr val="000000">
                      <a:alpha val="43137"/>
                    </a:srgbClr>
                  </a:outerShdw>
                </a:effectLst>
              </a:rPr>
              <a:t> y la 4ª División de Modesto </a:t>
            </a:r>
            <a:r>
              <a:rPr lang="es-ES" i="1" dirty="0" err="1" smtClean="0">
                <a:effectLst>
                  <a:glow rad="101600">
                    <a:srgbClr val="C00000">
                      <a:alpha val="60000"/>
                    </a:srgbClr>
                  </a:glow>
                  <a:outerShdw blurRad="38100" dist="38100" dir="2700000" algn="tl">
                    <a:srgbClr val="000000">
                      <a:alpha val="43137"/>
                    </a:srgbClr>
                  </a:outerShdw>
                </a:effectLst>
              </a:rPr>
              <a:t>Guilloto</a:t>
            </a:r>
            <a:r>
              <a:rPr lang="es-ES" i="1" dirty="0" smtClean="0">
                <a:effectLst>
                  <a:glow rad="101600">
                    <a:srgbClr val="C00000">
                      <a:alpha val="60000"/>
                    </a:srgbClr>
                  </a:glow>
                  <a:outerShdw blurRad="38100" dist="38100" dir="2700000" algn="tl">
                    <a:srgbClr val="000000">
                      <a:alpha val="43137"/>
                    </a:srgbClr>
                  </a:outerShdw>
                </a:effectLst>
              </a:rPr>
              <a:t>….El Búnker II del Cerro de los Ángeles se encuentra al suroeste del cerro, junto a la carretera que lleva hasta la cima.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7000">
        <p14:flip dir="r"/>
      </p:transition>
    </mc:Choice>
    <mc:Fallback xmlns="">
      <p:transition spd="slow" advTm="3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xit" presetSubtype="32" fill="hold" grpId="0" nodeType="withEffect">
                                  <p:stCondLst>
                                    <p:cond delay="0"/>
                                  </p:stCondLst>
                                  <p:childTnLst>
                                    <p:animEffect transition="out" filter="box(out)">
                                      <p:cBhvr>
                                        <p:cTn id="6" dur="5000"/>
                                        <p:tgtEl>
                                          <p:spTgt spid="4"/>
                                        </p:tgtEl>
                                      </p:cBhvr>
                                    </p:animEffect>
                                    <p:set>
                                      <p:cBhvr>
                                        <p:cTn id="7" dur="1" fill="hold">
                                          <p:stCondLst>
                                            <p:cond delay="4999"/>
                                          </p:stCondLst>
                                        </p:cTn>
                                        <p:tgtEl>
                                          <p:spTgt spid="4"/>
                                        </p:tgtEl>
                                        <p:attrNameLst>
                                          <p:attrName>style.visibility</p:attrName>
                                        </p:attrNameLst>
                                      </p:cBhvr>
                                      <p:to>
                                        <p:strVal val="hidden"/>
                                      </p:to>
                                    </p:set>
                                  </p:childTnLst>
                                </p:cTn>
                              </p:par>
                              <p:par>
                                <p:cTn id="8" presetID="4" presetClass="exit" presetSubtype="32" fill="hold" grpId="0" nodeType="withEffect">
                                  <p:stCondLst>
                                    <p:cond delay="0"/>
                                  </p:stCondLst>
                                  <p:childTnLst>
                                    <p:animEffect transition="out" filter="box(out)">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4" presetClass="exit" presetSubtype="32" fill="hold" grpId="0" nodeType="withEffect">
                                  <p:stCondLst>
                                    <p:cond delay="0"/>
                                  </p:stCondLst>
                                  <p:childTnLst>
                                    <p:animEffect transition="out" filter="box(out)">
                                      <p:cBhvr>
                                        <p:cTn id="12" dur="5000"/>
                                        <p:tgtEl>
                                          <p:spTgt spid="6"/>
                                        </p:tgtEl>
                                      </p:cBhvr>
                                    </p:animEffect>
                                    <p:set>
                                      <p:cBhvr>
                                        <p:cTn id="13" dur="1" fill="hold">
                                          <p:stCondLst>
                                            <p:cond delay="4999"/>
                                          </p:stCondLst>
                                        </p:cTn>
                                        <p:tgtEl>
                                          <p:spTgt spid="6"/>
                                        </p:tgtEl>
                                        <p:attrNameLst>
                                          <p:attrName>style.visibility</p:attrName>
                                        </p:attrNameLst>
                                      </p:cBhvr>
                                      <p:to>
                                        <p:strVal val="hidden"/>
                                      </p:to>
                                    </p:set>
                                  </p:childTnLst>
                                </p:cTn>
                              </p:par>
                              <p:par>
                                <p:cTn id="14" presetID="4" presetClass="exit" presetSubtype="32" fill="hold" grpId="0" nodeType="withEffect">
                                  <p:stCondLst>
                                    <p:cond delay="0"/>
                                  </p:stCondLst>
                                  <p:childTnLst>
                                    <p:animEffect transition="out" filter="box(out)">
                                      <p:cBhvr>
                                        <p:cTn id="15" dur="5000"/>
                                        <p:tgtEl>
                                          <p:spTgt spid="8"/>
                                        </p:tgtEl>
                                      </p:cBhvr>
                                    </p:animEffect>
                                    <p:set>
                                      <p:cBhvr>
                                        <p:cTn id="16" dur="1" fill="hold">
                                          <p:stCondLst>
                                            <p:cond delay="4999"/>
                                          </p:stCondLst>
                                        </p:cTn>
                                        <p:tgtEl>
                                          <p:spTgt spid="8"/>
                                        </p:tgtEl>
                                        <p:attrNameLst>
                                          <p:attrName>style.visibility</p:attrName>
                                        </p:attrNameLst>
                                      </p:cBhvr>
                                      <p:to>
                                        <p:strVal val="hidden"/>
                                      </p:to>
                                    </p:set>
                                  </p:childTnLst>
                                </p:cTn>
                              </p:par>
                              <p:par>
                                <p:cTn id="17" presetID="4" presetClass="exit" presetSubtype="32" fill="hold" grpId="0" nodeType="withEffect">
                                  <p:stCondLst>
                                    <p:cond delay="0"/>
                                  </p:stCondLst>
                                  <p:childTnLst>
                                    <p:animEffect transition="out" filter="box(out)">
                                      <p:cBhvr>
                                        <p:cTn id="18" dur="5000"/>
                                        <p:tgtEl>
                                          <p:spTgt spid="9"/>
                                        </p:tgtEl>
                                      </p:cBhvr>
                                    </p:animEffect>
                                    <p:set>
                                      <p:cBhvr>
                                        <p:cTn id="19" dur="1" fill="hold">
                                          <p:stCondLst>
                                            <p:cond delay="4999"/>
                                          </p:stCondLst>
                                        </p:cTn>
                                        <p:tgtEl>
                                          <p:spTgt spid="9"/>
                                        </p:tgtEl>
                                        <p:attrNameLst>
                                          <p:attrName>style.visibility</p:attrName>
                                        </p:attrNameLst>
                                      </p:cBhvr>
                                      <p:to>
                                        <p:strVal val="hidden"/>
                                      </p:to>
                                    </p:set>
                                  </p:childTnLst>
                                </p:cTn>
                              </p:par>
                              <p:par>
                                <p:cTn id="20" presetID="4" presetClass="exit" presetSubtype="32" fill="hold" grpId="0" nodeType="withEffect">
                                  <p:stCondLst>
                                    <p:cond delay="0"/>
                                  </p:stCondLst>
                                  <p:childTnLst>
                                    <p:animEffect transition="out" filter="box(out)">
                                      <p:cBhvr>
                                        <p:cTn id="21" dur="5000"/>
                                        <p:tgtEl>
                                          <p:spTgt spid="10"/>
                                        </p:tgtEl>
                                      </p:cBhvr>
                                    </p:animEffect>
                                    <p:set>
                                      <p:cBhvr>
                                        <p:cTn id="22" dur="1" fill="hold">
                                          <p:stCondLst>
                                            <p:cond delay="4999"/>
                                          </p:stCondLst>
                                        </p:cTn>
                                        <p:tgtEl>
                                          <p:spTgt spid="10"/>
                                        </p:tgtEl>
                                        <p:attrNameLst>
                                          <p:attrName>style.visibility</p:attrName>
                                        </p:attrNameLst>
                                      </p:cBhvr>
                                      <p:to>
                                        <p:strVal val="hidden"/>
                                      </p:to>
                                    </p:set>
                                  </p:childTnLst>
                                </p:cTn>
                              </p:par>
                              <p:par>
                                <p:cTn id="23" presetID="4" presetClass="exit" presetSubtype="32" fill="hold" grpId="0" nodeType="withEffect">
                                  <p:stCondLst>
                                    <p:cond delay="0"/>
                                  </p:stCondLst>
                                  <p:childTnLst>
                                    <p:animEffect transition="out" filter="box(out)">
                                      <p:cBhvr>
                                        <p:cTn id="24" dur="5000"/>
                                        <p:tgtEl>
                                          <p:spTgt spid="12"/>
                                        </p:tgtEl>
                                      </p:cBhvr>
                                    </p:animEffect>
                                    <p:set>
                                      <p:cBhvr>
                                        <p:cTn id="25" dur="1" fill="hold">
                                          <p:stCondLst>
                                            <p:cond delay="4999"/>
                                          </p:stCondLst>
                                        </p:cTn>
                                        <p:tgtEl>
                                          <p:spTgt spid="12"/>
                                        </p:tgtEl>
                                        <p:attrNameLst>
                                          <p:attrName>style.visibility</p:attrName>
                                        </p:attrNameLst>
                                      </p:cBhvr>
                                      <p:to>
                                        <p:strVal val="hidden"/>
                                      </p:to>
                                    </p:set>
                                  </p:childTnLst>
                                </p:cTn>
                              </p:par>
                              <p:par>
                                <p:cTn id="26" presetID="4" presetClass="exit" presetSubtype="32" fill="hold" grpId="0" nodeType="withEffect">
                                  <p:stCondLst>
                                    <p:cond delay="0"/>
                                  </p:stCondLst>
                                  <p:childTnLst>
                                    <p:animEffect transition="out" filter="box(out)">
                                      <p:cBhvr>
                                        <p:cTn id="27" dur="5000"/>
                                        <p:tgtEl>
                                          <p:spTgt spid="13"/>
                                        </p:tgtEl>
                                      </p:cBhvr>
                                    </p:animEffect>
                                    <p:set>
                                      <p:cBhvr>
                                        <p:cTn id="28" dur="1" fill="hold">
                                          <p:stCondLst>
                                            <p:cond delay="4999"/>
                                          </p:stCondLst>
                                        </p:cTn>
                                        <p:tgtEl>
                                          <p:spTgt spid="13"/>
                                        </p:tgtEl>
                                        <p:attrNameLst>
                                          <p:attrName>style.visibility</p:attrName>
                                        </p:attrNameLst>
                                      </p:cBhvr>
                                      <p:to>
                                        <p:strVal val="hidden"/>
                                      </p:to>
                                    </p:set>
                                  </p:childTnLst>
                                </p:cTn>
                              </p:par>
                              <p:par>
                                <p:cTn id="29" presetID="4" presetClass="exit" presetSubtype="32" fill="hold" grpId="0" nodeType="withEffect">
                                  <p:stCondLst>
                                    <p:cond delay="0"/>
                                  </p:stCondLst>
                                  <p:childTnLst>
                                    <p:animEffect transition="out" filter="box(out)">
                                      <p:cBhvr>
                                        <p:cTn id="30" dur="5000"/>
                                        <p:tgtEl>
                                          <p:spTgt spid="14"/>
                                        </p:tgtEl>
                                      </p:cBhvr>
                                    </p:animEffect>
                                    <p:set>
                                      <p:cBhvr>
                                        <p:cTn id="31" dur="1" fill="hold">
                                          <p:stCondLst>
                                            <p:cond delay="4999"/>
                                          </p:stCondLst>
                                        </p:cTn>
                                        <p:tgtEl>
                                          <p:spTgt spid="14"/>
                                        </p:tgtEl>
                                        <p:attrNameLst>
                                          <p:attrName>style.visibility</p:attrName>
                                        </p:attrNameLst>
                                      </p:cBhvr>
                                      <p:to>
                                        <p:strVal val="hidden"/>
                                      </p:to>
                                    </p:set>
                                  </p:childTnLst>
                                </p:cTn>
                              </p:par>
                              <p:par>
                                <p:cTn id="32" presetID="4" presetClass="exit" presetSubtype="32" fill="hold" grpId="0" nodeType="withEffect">
                                  <p:stCondLst>
                                    <p:cond delay="0"/>
                                  </p:stCondLst>
                                  <p:childTnLst>
                                    <p:animEffect transition="out" filter="box(out)">
                                      <p:cBhvr>
                                        <p:cTn id="33" dur="5000"/>
                                        <p:tgtEl>
                                          <p:spTgt spid="7"/>
                                        </p:tgtEl>
                                      </p:cBhvr>
                                    </p:animEffect>
                                    <p:set>
                                      <p:cBhvr>
                                        <p:cTn id="34" dur="1" fill="hold">
                                          <p:stCondLst>
                                            <p:cond delay="4999"/>
                                          </p:stCondLst>
                                        </p:cTn>
                                        <p:tgtEl>
                                          <p:spTgt spid="7"/>
                                        </p:tgtEl>
                                        <p:attrNameLst>
                                          <p:attrName>style.visibility</p:attrName>
                                        </p:attrNameLst>
                                      </p:cBhvr>
                                      <p:to>
                                        <p:strVal val="hidden"/>
                                      </p:to>
                                    </p:set>
                                  </p:childTnLst>
                                </p:cTn>
                              </p:par>
                              <p:par>
                                <p:cTn id="35" presetID="4" presetClass="exit" presetSubtype="32" fill="hold" grpId="0" nodeType="withEffect">
                                  <p:stCondLst>
                                    <p:cond delay="0"/>
                                  </p:stCondLst>
                                  <p:childTnLst>
                                    <p:animEffect transition="out" filter="box(out)">
                                      <p:cBhvr>
                                        <p:cTn id="36" dur="5000"/>
                                        <p:tgtEl>
                                          <p:spTgt spid="11"/>
                                        </p:tgtEl>
                                      </p:cBhvr>
                                    </p:animEffect>
                                    <p:set>
                                      <p:cBhvr>
                                        <p:cTn id="37" dur="1" fill="hold">
                                          <p:stCondLst>
                                            <p:cond delay="4999"/>
                                          </p:stCondLst>
                                        </p:cTn>
                                        <p:tgtEl>
                                          <p:spTgt spid="11"/>
                                        </p:tgtEl>
                                        <p:attrNameLst>
                                          <p:attrName>style.visibility</p:attrName>
                                        </p:attrNameLst>
                                      </p:cBhvr>
                                      <p:to>
                                        <p:strVal val="hidden"/>
                                      </p:to>
                                    </p:set>
                                  </p:childTnLst>
                                </p:cTn>
                              </p:par>
                              <p:par>
                                <p:cTn id="38" presetID="4" presetClass="exit" presetSubtype="32" fill="hold" grpId="0" nodeType="withEffect">
                                  <p:stCondLst>
                                    <p:cond delay="0"/>
                                  </p:stCondLst>
                                  <p:childTnLst>
                                    <p:animEffect transition="out" filter="box(out)">
                                      <p:cBhvr>
                                        <p:cTn id="39" dur="5000"/>
                                        <p:tgtEl>
                                          <p:spTgt spid="15"/>
                                        </p:tgtEl>
                                      </p:cBhvr>
                                    </p:animEffect>
                                    <p:set>
                                      <p:cBhvr>
                                        <p:cTn id="40" dur="1" fill="hold">
                                          <p:stCondLst>
                                            <p:cond delay="4999"/>
                                          </p:stCondLst>
                                        </p:cTn>
                                        <p:tgtEl>
                                          <p:spTgt spid="15"/>
                                        </p:tgtEl>
                                        <p:attrNameLst>
                                          <p:attrName>style.visibility</p:attrName>
                                        </p:attrNameLst>
                                      </p:cBhvr>
                                      <p:to>
                                        <p:strVal val="hidden"/>
                                      </p:to>
                                    </p:set>
                                  </p:childTnLst>
                                </p:cTn>
                              </p:par>
                              <p:par>
                                <p:cTn id="41" presetID="23" presetClass="entr" presetSubtype="288" fill="hold" nodeType="withEffect">
                                  <p:stCondLst>
                                    <p:cond delay="0"/>
                                  </p:stCondLst>
                                  <p:childTnLst>
                                    <p:set>
                                      <p:cBhvr>
                                        <p:cTn id="42" dur="1" fill="hold">
                                          <p:stCondLst>
                                            <p:cond delay="0"/>
                                          </p:stCondLst>
                                        </p:cTn>
                                        <p:tgtEl>
                                          <p:spTgt spid="2"/>
                                        </p:tgtEl>
                                        <p:attrNameLst>
                                          <p:attrName>style.visibility</p:attrName>
                                        </p:attrNameLst>
                                      </p:cBhvr>
                                      <p:to>
                                        <p:strVal val="visible"/>
                                      </p:to>
                                    </p:set>
                                    <p:anim calcmode="lin" valueType="num">
                                      <p:cBhvr>
                                        <p:cTn id="43" dur="5000" fill="hold"/>
                                        <p:tgtEl>
                                          <p:spTgt spid="2"/>
                                        </p:tgtEl>
                                        <p:attrNameLst>
                                          <p:attrName>ppt_w</p:attrName>
                                        </p:attrNameLst>
                                      </p:cBhvr>
                                      <p:tavLst>
                                        <p:tav tm="0">
                                          <p:val>
                                            <p:strVal val="4/3*#ppt_w"/>
                                          </p:val>
                                        </p:tav>
                                        <p:tav tm="100000">
                                          <p:val>
                                            <p:strVal val="#ppt_w"/>
                                          </p:val>
                                        </p:tav>
                                      </p:tavLst>
                                    </p:anim>
                                    <p:anim calcmode="lin" valueType="num">
                                      <p:cBhvr>
                                        <p:cTn id="44" dur="5000" fill="hold"/>
                                        <p:tgtEl>
                                          <p:spTgt spid="2"/>
                                        </p:tgtEl>
                                        <p:attrNameLst>
                                          <p:attrName>ppt_h</p:attrName>
                                        </p:attrNameLst>
                                      </p:cBhvr>
                                      <p:tavLst>
                                        <p:tav tm="0">
                                          <p:val>
                                            <p:strVal val="4/3*#ppt_h"/>
                                          </p:val>
                                        </p:tav>
                                        <p:tav tm="100000">
                                          <p:val>
                                            <p:strVal val="#ppt_h"/>
                                          </p:val>
                                        </p:tav>
                                      </p:tavLst>
                                    </p:anim>
                                  </p:childTnLst>
                                </p:cTn>
                              </p:par>
                              <p:par>
                                <p:cTn id="45" presetID="10" presetClass="entr" presetSubtype="0" fill="hold" nodeType="withEffect">
                                  <p:stCondLst>
                                    <p:cond delay="0"/>
                                  </p:stCondLst>
                                  <p:childTnLst>
                                    <p:set>
                                      <p:cBhvr>
                                        <p:cTn id="46" dur="1" fill="hold">
                                          <p:stCondLst>
                                            <p:cond delay="0"/>
                                          </p:stCondLst>
                                        </p:cTn>
                                        <p:tgtEl>
                                          <p:spTgt spid="2"/>
                                        </p:tgtEl>
                                        <p:attrNameLst>
                                          <p:attrName>style.visibility</p:attrName>
                                        </p:attrNameLst>
                                      </p:cBhvr>
                                      <p:to>
                                        <p:strVal val="visible"/>
                                      </p:to>
                                    </p:set>
                                    <p:animEffect transition="in" filter="fade">
                                      <p:cBhvr>
                                        <p:cTn id="47" dur="5000"/>
                                        <p:tgtEl>
                                          <p:spTgt spid="2"/>
                                        </p:tgtEl>
                                      </p:cBhvr>
                                    </p:animEffect>
                                  </p:childTnLst>
                                </p:cTn>
                              </p:par>
                            </p:childTnLst>
                          </p:cTn>
                        </p:par>
                        <p:par>
                          <p:cTn id="48" fill="hold">
                            <p:stCondLst>
                              <p:cond delay="5000"/>
                            </p:stCondLst>
                            <p:childTnLst>
                              <p:par>
                                <p:cTn id="49" presetID="40" presetClass="entr" presetSubtype="0" fill="hold" grpId="0" nodeType="afterEffect">
                                  <p:stCondLst>
                                    <p:cond delay="0"/>
                                  </p:stCondLst>
                                  <p:iterate type="lt">
                                    <p:tmPct val="10000"/>
                                  </p:iterate>
                                  <p:childTnLst>
                                    <p:set>
                                      <p:cBhvr>
                                        <p:cTn id="50" dur="1" fill="hold">
                                          <p:stCondLst>
                                            <p:cond delay="0"/>
                                          </p:stCondLst>
                                        </p:cTn>
                                        <p:tgtEl>
                                          <p:spTgt spid="16"/>
                                        </p:tgtEl>
                                        <p:attrNameLst>
                                          <p:attrName>style.visibility</p:attrName>
                                        </p:attrNameLst>
                                      </p:cBhvr>
                                      <p:to>
                                        <p:strVal val="visible"/>
                                      </p:to>
                                    </p:set>
                                    <p:animEffect transition="in" filter="fade">
                                      <p:cBhvr>
                                        <p:cTn id="51" dur="1000"/>
                                        <p:tgtEl>
                                          <p:spTgt spid="16"/>
                                        </p:tgtEl>
                                      </p:cBhvr>
                                    </p:animEffect>
                                    <p:anim calcmode="lin" valueType="num">
                                      <p:cBhvr>
                                        <p:cTn id="52" dur="1000" fill="hold"/>
                                        <p:tgtEl>
                                          <p:spTgt spid="16"/>
                                        </p:tgtEl>
                                        <p:attrNameLst>
                                          <p:attrName>ppt_x</p:attrName>
                                        </p:attrNameLst>
                                      </p:cBhvr>
                                      <p:tavLst>
                                        <p:tav tm="0">
                                          <p:val>
                                            <p:strVal val="#ppt_x-.1"/>
                                          </p:val>
                                        </p:tav>
                                        <p:tav tm="100000">
                                          <p:val>
                                            <p:strVal val="#ppt_x"/>
                                          </p:val>
                                        </p:tav>
                                      </p:tavLst>
                                    </p:anim>
                                    <p:anim calcmode="lin" valueType="num">
                                      <p:cBhvr>
                                        <p:cTn id="53" dur="10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p:bldLst>
  </p:timing>
</p:sld>
</file>

<file path=ppt/slides/slide2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1 Imagen" descr="img_6027_rec.jpg"/>
          <p:cNvPicPr>
            <a:picLocks noGrp="1" noChangeAspect="1"/>
          </p:cNvPicPr>
          <p:nvPr isPhoto="1"/>
        </p:nvPicPr>
        <p:blipFill>
          <a:blip r:embed="rId2" cstate="print"/>
          <a:stretch>
            <a:fillRect/>
          </a:stretch>
        </p:blipFill>
        <p:spPr bwMode="auto">
          <a:xfrm>
            <a:off x="0" y="0"/>
            <a:ext cx="9144000" cy="5715000"/>
          </a:xfrm>
          <a:prstGeom prst="rect">
            <a:avLst/>
          </a:prstGeom>
          <a:solidFill>
            <a:schemeClr val="bg1"/>
          </a:solidFill>
          <a:ln w="9525">
            <a:solidFill>
              <a:schemeClr val="bg1"/>
            </a:solidFill>
            <a:miter lim="800000"/>
            <a:headEnd/>
            <a:tailEnd/>
          </a:ln>
        </p:spPr>
      </p:pic>
      <p:sp>
        <p:nvSpPr>
          <p:cNvPr id="4" name="3 Rectángulo"/>
          <p:cNvSpPr/>
          <p:nvPr/>
        </p:nvSpPr>
        <p:spPr>
          <a:xfrm>
            <a:off x="0" y="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5" name="4 Rectángulo"/>
          <p:cNvSpPr/>
          <p:nvPr/>
        </p:nvSpPr>
        <p:spPr>
          <a:xfrm>
            <a:off x="2286000" y="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ectángulo"/>
          <p:cNvSpPr/>
          <p:nvPr/>
        </p:nvSpPr>
        <p:spPr>
          <a:xfrm>
            <a:off x="4572000" y="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Rectángulo"/>
          <p:cNvSpPr/>
          <p:nvPr/>
        </p:nvSpPr>
        <p:spPr>
          <a:xfrm>
            <a:off x="6858000" y="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Rectángulo"/>
          <p:cNvSpPr/>
          <p:nvPr/>
        </p:nvSpPr>
        <p:spPr>
          <a:xfrm>
            <a:off x="0" y="190500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Rectángulo"/>
          <p:cNvSpPr/>
          <p:nvPr/>
        </p:nvSpPr>
        <p:spPr>
          <a:xfrm>
            <a:off x="2286000" y="190500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Rectángulo"/>
          <p:cNvSpPr/>
          <p:nvPr/>
        </p:nvSpPr>
        <p:spPr>
          <a:xfrm>
            <a:off x="4572000" y="190500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Rectángulo"/>
          <p:cNvSpPr/>
          <p:nvPr/>
        </p:nvSpPr>
        <p:spPr>
          <a:xfrm>
            <a:off x="6858000" y="190500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Rectángulo"/>
          <p:cNvSpPr/>
          <p:nvPr/>
        </p:nvSpPr>
        <p:spPr>
          <a:xfrm>
            <a:off x="0" y="381000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3" name="12 Rectángulo"/>
          <p:cNvSpPr/>
          <p:nvPr/>
        </p:nvSpPr>
        <p:spPr>
          <a:xfrm>
            <a:off x="2286000" y="381000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4" name="13 Rectángulo"/>
          <p:cNvSpPr/>
          <p:nvPr/>
        </p:nvSpPr>
        <p:spPr>
          <a:xfrm>
            <a:off x="4572000" y="381000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5" name="14 Rectángulo"/>
          <p:cNvSpPr/>
          <p:nvPr/>
        </p:nvSpPr>
        <p:spPr>
          <a:xfrm>
            <a:off x="6858000" y="381000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6" name="15 CuadroTexto"/>
          <p:cNvSpPr txBox="1"/>
          <p:nvPr/>
        </p:nvSpPr>
        <p:spPr>
          <a:xfrm>
            <a:off x="611560" y="4369668"/>
            <a:ext cx="7848872"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Toman prisionero al Comandante D. Ricardo </a:t>
            </a:r>
            <a:r>
              <a:rPr lang="es-ES" i="1" dirty="0" err="1" smtClean="0">
                <a:effectLst>
                  <a:glow rad="101600">
                    <a:srgbClr val="C00000">
                      <a:alpha val="60000"/>
                    </a:srgbClr>
                  </a:glow>
                  <a:outerShdw blurRad="38100" dist="38100" dir="2700000" algn="tl">
                    <a:srgbClr val="000000">
                      <a:alpha val="43137"/>
                    </a:srgbClr>
                  </a:outerShdw>
                </a:effectLst>
              </a:rPr>
              <a:t>Belda</a:t>
            </a:r>
            <a:r>
              <a:rPr lang="es-ES" i="1" dirty="0" smtClean="0">
                <a:effectLst>
                  <a:glow rad="101600">
                    <a:srgbClr val="C00000">
                      <a:alpha val="60000"/>
                    </a:srgbClr>
                  </a:glow>
                  <a:outerShdw blurRad="38100" dist="38100" dir="2700000" algn="tl">
                    <a:srgbClr val="000000">
                      <a:alpha val="43137"/>
                    </a:srgbClr>
                  </a:outerShdw>
                </a:effectLst>
              </a:rPr>
              <a:t> y a unos 400 soldados reclutados obligados por los rebeldes y sin casi preparación militar….El Búnker III se encuentra al noroeste del cerro, cerca del Monumento antiguo al Sagrado Corazón.</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0000">
        <p14:flip dir="l"/>
      </p:transition>
    </mc:Choice>
    <mc:Fallback xmlns="">
      <p:transition spd="slow"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5" fill="hold" grpId="0" nodeType="withEffect">
                                  <p:stCondLst>
                                    <p:cond delay="0"/>
                                  </p:stCondLst>
                                  <p:childTnLst>
                                    <p:animEffect transition="out" filter="blinds(vertical)">
                                      <p:cBhvr>
                                        <p:cTn id="6" dur="5000"/>
                                        <p:tgtEl>
                                          <p:spTgt spid="4"/>
                                        </p:tgtEl>
                                      </p:cBhvr>
                                    </p:animEffect>
                                    <p:set>
                                      <p:cBhvr>
                                        <p:cTn id="7" dur="1" fill="hold">
                                          <p:stCondLst>
                                            <p:cond delay="4999"/>
                                          </p:stCondLst>
                                        </p:cTn>
                                        <p:tgtEl>
                                          <p:spTgt spid="4"/>
                                        </p:tgtEl>
                                        <p:attrNameLst>
                                          <p:attrName>style.visibility</p:attrName>
                                        </p:attrNameLst>
                                      </p:cBhvr>
                                      <p:to>
                                        <p:strVal val="hidden"/>
                                      </p:to>
                                    </p:set>
                                  </p:childTnLst>
                                </p:cTn>
                              </p:par>
                              <p:par>
                                <p:cTn id="8" presetID="3" presetClass="exit" presetSubtype="5" fill="hold" grpId="0" nodeType="withEffect">
                                  <p:stCondLst>
                                    <p:cond delay="0"/>
                                  </p:stCondLst>
                                  <p:childTnLst>
                                    <p:animEffect transition="out" filter="blinds(vertical)">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3" presetClass="exit" presetSubtype="5" fill="hold" grpId="0" nodeType="withEffect">
                                  <p:stCondLst>
                                    <p:cond delay="0"/>
                                  </p:stCondLst>
                                  <p:childTnLst>
                                    <p:animEffect transition="out" filter="blinds(vertical)">
                                      <p:cBhvr>
                                        <p:cTn id="12" dur="5000"/>
                                        <p:tgtEl>
                                          <p:spTgt spid="6"/>
                                        </p:tgtEl>
                                      </p:cBhvr>
                                    </p:animEffect>
                                    <p:set>
                                      <p:cBhvr>
                                        <p:cTn id="13" dur="1" fill="hold">
                                          <p:stCondLst>
                                            <p:cond delay="4999"/>
                                          </p:stCondLst>
                                        </p:cTn>
                                        <p:tgtEl>
                                          <p:spTgt spid="6"/>
                                        </p:tgtEl>
                                        <p:attrNameLst>
                                          <p:attrName>style.visibility</p:attrName>
                                        </p:attrNameLst>
                                      </p:cBhvr>
                                      <p:to>
                                        <p:strVal val="hidden"/>
                                      </p:to>
                                    </p:set>
                                  </p:childTnLst>
                                </p:cTn>
                              </p:par>
                              <p:par>
                                <p:cTn id="14" presetID="3" presetClass="exit" presetSubtype="5" fill="hold" grpId="0" nodeType="withEffect">
                                  <p:stCondLst>
                                    <p:cond delay="0"/>
                                  </p:stCondLst>
                                  <p:childTnLst>
                                    <p:animEffect transition="out" filter="blinds(vertical)">
                                      <p:cBhvr>
                                        <p:cTn id="15" dur="5000"/>
                                        <p:tgtEl>
                                          <p:spTgt spid="7"/>
                                        </p:tgtEl>
                                      </p:cBhvr>
                                    </p:animEffect>
                                    <p:set>
                                      <p:cBhvr>
                                        <p:cTn id="16" dur="1" fill="hold">
                                          <p:stCondLst>
                                            <p:cond delay="4999"/>
                                          </p:stCondLst>
                                        </p:cTn>
                                        <p:tgtEl>
                                          <p:spTgt spid="7"/>
                                        </p:tgtEl>
                                        <p:attrNameLst>
                                          <p:attrName>style.visibility</p:attrName>
                                        </p:attrNameLst>
                                      </p:cBhvr>
                                      <p:to>
                                        <p:strVal val="hidden"/>
                                      </p:to>
                                    </p:set>
                                  </p:childTnLst>
                                </p:cTn>
                              </p:par>
                              <p:par>
                                <p:cTn id="17" presetID="3" presetClass="exit" presetSubtype="5" fill="hold" grpId="0" nodeType="withEffect">
                                  <p:stCondLst>
                                    <p:cond delay="0"/>
                                  </p:stCondLst>
                                  <p:childTnLst>
                                    <p:animEffect transition="out" filter="blinds(vertical)">
                                      <p:cBhvr>
                                        <p:cTn id="18" dur="5000"/>
                                        <p:tgtEl>
                                          <p:spTgt spid="12"/>
                                        </p:tgtEl>
                                      </p:cBhvr>
                                    </p:animEffect>
                                    <p:set>
                                      <p:cBhvr>
                                        <p:cTn id="19" dur="1" fill="hold">
                                          <p:stCondLst>
                                            <p:cond delay="4999"/>
                                          </p:stCondLst>
                                        </p:cTn>
                                        <p:tgtEl>
                                          <p:spTgt spid="12"/>
                                        </p:tgtEl>
                                        <p:attrNameLst>
                                          <p:attrName>style.visibility</p:attrName>
                                        </p:attrNameLst>
                                      </p:cBhvr>
                                      <p:to>
                                        <p:strVal val="hidden"/>
                                      </p:to>
                                    </p:set>
                                  </p:childTnLst>
                                </p:cTn>
                              </p:par>
                              <p:par>
                                <p:cTn id="20" presetID="3" presetClass="exit" presetSubtype="5" fill="hold" grpId="0" nodeType="withEffect">
                                  <p:stCondLst>
                                    <p:cond delay="0"/>
                                  </p:stCondLst>
                                  <p:childTnLst>
                                    <p:animEffect transition="out" filter="blinds(vertical)">
                                      <p:cBhvr>
                                        <p:cTn id="21" dur="5000"/>
                                        <p:tgtEl>
                                          <p:spTgt spid="13"/>
                                        </p:tgtEl>
                                      </p:cBhvr>
                                    </p:animEffect>
                                    <p:set>
                                      <p:cBhvr>
                                        <p:cTn id="22" dur="1" fill="hold">
                                          <p:stCondLst>
                                            <p:cond delay="4999"/>
                                          </p:stCondLst>
                                        </p:cTn>
                                        <p:tgtEl>
                                          <p:spTgt spid="13"/>
                                        </p:tgtEl>
                                        <p:attrNameLst>
                                          <p:attrName>style.visibility</p:attrName>
                                        </p:attrNameLst>
                                      </p:cBhvr>
                                      <p:to>
                                        <p:strVal val="hidden"/>
                                      </p:to>
                                    </p:set>
                                  </p:childTnLst>
                                </p:cTn>
                              </p:par>
                              <p:par>
                                <p:cTn id="23" presetID="3" presetClass="exit" presetSubtype="5" fill="hold" grpId="0" nodeType="withEffect">
                                  <p:stCondLst>
                                    <p:cond delay="0"/>
                                  </p:stCondLst>
                                  <p:childTnLst>
                                    <p:animEffect transition="out" filter="blinds(vertical)">
                                      <p:cBhvr>
                                        <p:cTn id="24" dur="5000"/>
                                        <p:tgtEl>
                                          <p:spTgt spid="14"/>
                                        </p:tgtEl>
                                      </p:cBhvr>
                                    </p:animEffect>
                                    <p:set>
                                      <p:cBhvr>
                                        <p:cTn id="25" dur="1" fill="hold">
                                          <p:stCondLst>
                                            <p:cond delay="4999"/>
                                          </p:stCondLst>
                                        </p:cTn>
                                        <p:tgtEl>
                                          <p:spTgt spid="14"/>
                                        </p:tgtEl>
                                        <p:attrNameLst>
                                          <p:attrName>style.visibility</p:attrName>
                                        </p:attrNameLst>
                                      </p:cBhvr>
                                      <p:to>
                                        <p:strVal val="hidden"/>
                                      </p:to>
                                    </p:set>
                                  </p:childTnLst>
                                </p:cTn>
                              </p:par>
                              <p:par>
                                <p:cTn id="26" presetID="3" presetClass="exit" presetSubtype="5" fill="hold" grpId="0" nodeType="withEffect">
                                  <p:stCondLst>
                                    <p:cond delay="0"/>
                                  </p:stCondLst>
                                  <p:childTnLst>
                                    <p:animEffect transition="out" filter="blinds(vertical)">
                                      <p:cBhvr>
                                        <p:cTn id="27" dur="5000"/>
                                        <p:tgtEl>
                                          <p:spTgt spid="15"/>
                                        </p:tgtEl>
                                      </p:cBhvr>
                                    </p:animEffect>
                                    <p:set>
                                      <p:cBhvr>
                                        <p:cTn id="28" dur="1" fill="hold">
                                          <p:stCondLst>
                                            <p:cond delay="4999"/>
                                          </p:stCondLst>
                                        </p:cTn>
                                        <p:tgtEl>
                                          <p:spTgt spid="15"/>
                                        </p:tgtEl>
                                        <p:attrNameLst>
                                          <p:attrName>style.visibility</p:attrName>
                                        </p:attrNameLst>
                                      </p:cBhvr>
                                      <p:to>
                                        <p:strVal val="hidden"/>
                                      </p:to>
                                    </p:set>
                                  </p:childTnLst>
                                </p:cTn>
                              </p:par>
                              <p:par>
                                <p:cTn id="29" presetID="4" presetClass="exit" presetSubtype="32" fill="hold" grpId="0" nodeType="withEffect">
                                  <p:stCondLst>
                                    <p:cond delay="0"/>
                                  </p:stCondLst>
                                  <p:childTnLst>
                                    <p:animEffect transition="out" filter="box(out)">
                                      <p:cBhvr>
                                        <p:cTn id="30" dur="5000"/>
                                        <p:tgtEl>
                                          <p:spTgt spid="8"/>
                                        </p:tgtEl>
                                      </p:cBhvr>
                                    </p:animEffect>
                                    <p:set>
                                      <p:cBhvr>
                                        <p:cTn id="31" dur="1" fill="hold">
                                          <p:stCondLst>
                                            <p:cond delay="4999"/>
                                          </p:stCondLst>
                                        </p:cTn>
                                        <p:tgtEl>
                                          <p:spTgt spid="8"/>
                                        </p:tgtEl>
                                        <p:attrNameLst>
                                          <p:attrName>style.visibility</p:attrName>
                                        </p:attrNameLst>
                                      </p:cBhvr>
                                      <p:to>
                                        <p:strVal val="hidden"/>
                                      </p:to>
                                    </p:set>
                                  </p:childTnLst>
                                </p:cTn>
                              </p:par>
                              <p:par>
                                <p:cTn id="32" presetID="4" presetClass="exit" presetSubtype="32" fill="hold" grpId="0" nodeType="withEffect">
                                  <p:stCondLst>
                                    <p:cond delay="0"/>
                                  </p:stCondLst>
                                  <p:childTnLst>
                                    <p:animEffect transition="out" filter="box(out)">
                                      <p:cBhvr>
                                        <p:cTn id="33" dur="5000"/>
                                        <p:tgtEl>
                                          <p:spTgt spid="9"/>
                                        </p:tgtEl>
                                      </p:cBhvr>
                                    </p:animEffect>
                                    <p:set>
                                      <p:cBhvr>
                                        <p:cTn id="34" dur="1" fill="hold">
                                          <p:stCondLst>
                                            <p:cond delay="4999"/>
                                          </p:stCondLst>
                                        </p:cTn>
                                        <p:tgtEl>
                                          <p:spTgt spid="9"/>
                                        </p:tgtEl>
                                        <p:attrNameLst>
                                          <p:attrName>style.visibility</p:attrName>
                                        </p:attrNameLst>
                                      </p:cBhvr>
                                      <p:to>
                                        <p:strVal val="hidden"/>
                                      </p:to>
                                    </p:set>
                                  </p:childTnLst>
                                </p:cTn>
                              </p:par>
                              <p:par>
                                <p:cTn id="35" presetID="4" presetClass="exit" presetSubtype="32" fill="hold" grpId="0" nodeType="withEffect">
                                  <p:stCondLst>
                                    <p:cond delay="0"/>
                                  </p:stCondLst>
                                  <p:childTnLst>
                                    <p:animEffect transition="out" filter="box(out)">
                                      <p:cBhvr>
                                        <p:cTn id="36" dur="5000"/>
                                        <p:tgtEl>
                                          <p:spTgt spid="10"/>
                                        </p:tgtEl>
                                      </p:cBhvr>
                                    </p:animEffect>
                                    <p:set>
                                      <p:cBhvr>
                                        <p:cTn id="37" dur="1" fill="hold">
                                          <p:stCondLst>
                                            <p:cond delay="4999"/>
                                          </p:stCondLst>
                                        </p:cTn>
                                        <p:tgtEl>
                                          <p:spTgt spid="10"/>
                                        </p:tgtEl>
                                        <p:attrNameLst>
                                          <p:attrName>style.visibility</p:attrName>
                                        </p:attrNameLst>
                                      </p:cBhvr>
                                      <p:to>
                                        <p:strVal val="hidden"/>
                                      </p:to>
                                    </p:set>
                                  </p:childTnLst>
                                </p:cTn>
                              </p:par>
                              <p:par>
                                <p:cTn id="38" presetID="4" presetClass="exit" presetSubtype="32" fill="hold" grpId="0" nodeType="withEffect">
                                  <p:stCondLst>
                                    <p:cond delay="0"/>
                                  </p:stCondLst>
                                  <p:childTnLst>
                                    <p:animEffect transition="out" filter="box(out)">
                                      <p:cBhvr>
                                        <p:cTn id="39" dur="5000"/>
                                        <p:tgtEl>
                                          <p:spTgt spid="11"/>
                                        </p:tgtEl>
                                      </p:cBhvr>
                                    </p:animEffect>
                                    <p:set>
                                      <p:cBhvr>
                                        <p:cTn id="40" dur="1" fill="hold">
                                          <p:stCondLst>
                                            <p:cond delay="4999"/>
                                          </p:stCondLst>
                                        </p:cTn>
                                        <p:tgtEl>
                                          <p:spTgt spid="11"/>
                                        </p:tgtEl>
                                        <p:attrNameLst>
                                          <p:attrName>style.visibility</p:attrName>
                                        </p:attrNameLst>
                                      </p:cBhvr>
                                      <p:to>
                                        <p:strVal val="hidden"/>
                                      </p:to>
                                    </p:set>
                                  </p:childTnLst>
                                </p:cTn>
                              </p:par>
                              <p:par>
                                <p:cTn id="41" presetID="23" presetClass="entr" presetSubtype="288" fill="hold" nodeType="withEffect">
                                  <p:stCondLst>
                                    <p:cond delay="0"/>
                                  </p:stCondLst>
                                  <p:childTnLst>
                                    <p:set>
                                      <p:cBhvr>
                                        <p:cTn id="42" dur="1" fill="hold">
                                          <p:stCondLst>
                                            <p:cond delay="0"/>
                                          </p:stCondLst>
                                        </p:cTn>
                                        <p:tgtEl>
                                          <p:spTgt spid="2"/>
                                        </p:tgtEl>
                                        <p:attrNameLst>
                                          <p:attrName>style.visibility</p:attrName>
                                        </p:attrNameLst>
                                      </p:cBhvr>
                                      <p:to>
                                        <p:strVal val="visible"/>
                                      </p:to>
                                    </p:set>
                                    <p:anim calcmode="lin" valueType="num">
                                      <p:cBhvr>
                                        <p:cTn id="43" dur="5000" fill="hold"/>
                                        <p:tgtEl>
                                          <p:spTgt spid="2"/>
                                        </p:tgtEl>
                                        <p:attrNameLst>
                                          <p:attrName>ppt_w</p:attrName>
                                        </p:attrNameLst>
                                      </p:cBhvr>
                                      <p:tavLst>
                                        <p:tav tm="0">
                                          <p:val>
                                            <p:strVal val="4/3*#ppt_w"/>
                                          </p:val>
                                        </p:tav>
                                        <p:tav tm="100000">
                                          <p:val>
                                            <p:strVal val="#ppt_w"/>
                                          </p:val>
                                        </p:tav>
                                      </p:tavLst>
                                    </p:anim>
                                    <p:anim calcmode="lin" valueType="num">
                                      <p:cBhvr>
                                        <p:cTn id="44" dur="5000" fill="hold"/>
                                        <p:tgtEl>
                                          <p:spTgt spid="2"/>
                                        </p:tgtEl>
                                        <p:attrNameLst>
                                          <p:attrName>ppt_h</p:attrName>
                                        </p:attrNameLst>
                                      </p:cBhvr>
                                      <p:tavLst>
                                        <p:tav tm="0">
                                          <p:val>
                                            <p:strVal val="4/3*#ppt_h"/>
                                          </p:val>
                                        </p:tav>
                                        <p:tav tm="100000">
                                          <p:val>
                                            <p:strVal val="#ppt_h"/>
                                          </p:val>
                                        </p:tav>
                                      </p:tavLst>
                                    </p:anim>
                                  </p:childTnLst>
                                </p:cTn>
                              </p:par>
                              <p:par>
                                <p:cTn id="45" presetID="16" presetClass="entr" presetSubtype="26" fill="hold" nodeType="withEffect">
                                  <p:stCondLst>
                                    <p:cond delay="0"/>
                                  </p:stCondLst>
                                  <p:childTnLst>
                                    <p:set>
                                      <p:cBhvr>
                                        <p:cTn id="46" dur="1" fill="hold">
                                          <p:stCondLst>
                                            <p:cond delay="0"/>
                                          </p:stCondLst>
                                        </p:cTn>
                                        <p:tgtEl>
                                          <p:spTgt spid="2"/>
                                        </p:tgtEl>
                                        <p:attrNameLst>
                                          <p:attrName>style.visibility</p:attrName>
                                        </p:attrNameLst>
                                      </p:cBhvr>
                                      <p:to>
                                        <p:strVal val="visible"/>
                                      </p:to>
                                    </p:set>
                                    <p:animEffect transition="in" filter="barn(inHorizontal)">
                                      <p:cBhvr>
                                        <p:cTn id="47" dur="5000"/>
                                        <p:tgtEl>
                                          <p:spTgt spid="2"/>
                                        </p:tgtEl>
                                      </p:cBhvr>
                                    </p:animEffect>
                                  </p:childTnLst>
                                </p:cTn>
                              </p:par>
                            </p:childTnLst>
                          </p:cTn>
                        </p:par>
                        <p:par>
                          <p:cTn id="48" fill="hold">
                            <p:stCondLst>
                              <p:cond delay="5000"/>
                            </p:stCondLst>
                            <p:childTnLst>
                              <p:par>
                                <p:cTn id="49" presetID="40" presetClass="entr" presetSubtype="0" fill="hold" grpId="0" nodeType="afterEffect">
                                  <p:stCondLst>
                                    <p:cond delay="0"/>
                                  </p:stCondLst>
                                  <p:iterate type="lt">
                                    <p:tmPct val="10000"/>
                                  </p:iterate>
                                  <p:childTnLst>
                                    <p:set>
                                      <p:cBhvr>
                                        <p:cTn id="50" dur="1" fill="hold">
                                          <p:stCondLst>
                                            <p:cond delay="0"/>
                                          </p:stCondLst>
                                        </p:cTn>
                                        <p:tgtEl>
                                          <p:spTgt spid="16"/>
                                        </p:tgtEl>
                                        <p:attrNameLst>
                                          <p:attrName>style.visibility</p:attrName>
                                        </p:attrNameLst>
                                      </p:cBhvr>
                                      <p:to>
                                        <p:strVal val="visible"/>
                                      </p:to>
                                    </p:set>
                                    <p:animEffect transition="in" filter="fade">
                                      <p:cBhvr>
                                        <p:cTn id="51" dur="1000"/>
                                        <p:tgtEl>
                                          <p:spTgt spid="16"/>
                                        </p:tgtEl>
                                      </p:cBhvr>
                                    </p:animEffect>
                                    <p:anim calcmode="lin" valueType="num">
                                      <p:cBhvr>
                                        <p:cTn id="52" dur="1000" fill="hold"/>
                                        <p:tgtEl>
                                          <p:spTgt spid="16"/>
                                        </p:tgtEl>
                                        <p:attrNameLst>
                                          <p:attrName>ppt_x</p:attrName>
                                        </p:attrNameLst>
                                      </p:cBhvr>
                                      <p:tavLst>
                                        <p:tav tm="0">
                                          <p:val>
                                            <p:strVal val="#ppt_x-.1"/>
                                          </p:val>
                                        </p:tav>
                                        <p:tav tm="100000">
                                          <p:val>
                                            <p:strVal val="#ppt_x"/>
                                          </p:val>
                                        </p:tav>
                                      </p:tavLst>
                                    </p:anim>
                                    <p:anim calcmode="lin" valueType="num">
                                      <p:cBhvr>
                                        <p:cTn id="53" dur="10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p:bldLst>
  </p:timing>
</p:sld>
</file>

<file path=ppt/slides/slide2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1 Imagen" descr="in1453032313241.jpg"/>
          <p:cNvPicPr>
            <a:picLocks noGrp="1" noChangeAspect="1"/>
          </p:cNvPicPr>
          <p:nvPr isPhoto="1"/>
        </p:nvPicPr>
        <p:blipFill>
          <a:blip r:embed="rId2" cstate="print"/>
          <a:stretch>
            <a:fillRect/>
          </a:stretch>
        </p:blipFill>
        <p:spPr bwMode="auto">
          <a:xfrm>
            <a:off x="0" y="-1"/>
            <a:ext cx="9144000" cy="5715001"/>
          </a:xfrm>
          <a:prstGeom prst="rect">
            <a:avLst/>
          </a:prstGeom>
          <a:solidFill>
            <a:schemeClr val="bg1"/>
          </a:solidFill>
          <a:ln w="9525">
            <a:solidFill>
              <a:schemeClr val="bg1"/>
            </a:solidFill>
            <a:miter lim="800000"/>
            <a:headEnd/>
            <a:tailEnd/>
          </a:ln>
        </p:spPr>
      </p:pic>
      <p:sp>
        <p:nvSpPr>
          <p:cNvPr id="4" name="3 Rectángulo"/>
          <p:cNvSpPr/>
          <p:nvPr/>
        </p:nvSpPr>
        <p:spPr>
          <a:xfrm>
            <a:off x="0" y="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5" name="4 Rectángulo"/>
          <p:cNvSpPr/>
          <p:nvPr/>
        </p:nvSpPr>
        <p:spPr>
          <a:xfrm>
            <a:off x="2286000" y="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ectángulo"/>
          <p:cNvSpPr/>
          <p:nvPr/>
        </p:nvSpPr>
        <p:spPr>
          <a:xfrm>
            <a:off x="4572000" y="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Rectángulo"/>
          <p:cNvSpPr/>
          <p:nvPr/>
        </p:nvSpPr>
        <p:spPr>
          <a:xfrm>
            <a:off x="6858000" y="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Rectángulo"/>
          <p:cNvSpPr/>
          <p:nvPr/>
        </p:nvSpPr>
        <p:spPr>
          <a:xfrm>
            <a:off x="0" y="190500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Rectángulo"/>
          <p:cNvSpPr/>
          <p:nvPr/>
        </p:nvSpPr>
        <p:spPr>
          <a:xfrm>
            <a:off x="2286000" y="190500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Rectángulo"/>
          <p:cNvSpPr/>
          <p:nvPr/>
        </p:nvSpPr>
        <p:spPr>
          <a:xfrm>
            <a:off x="4572000" y="190500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Rectángulo"/>
          <p:cNvSpPr/>
          <p:nvPr/>
        </p:nvSpPr>
        <p:spPr>
          <a:xfrm>
            <a:off x="6858000" y="190500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Rectángulo"/>
          <p:cNvSpPr/>
          <p:nvPr/>
        </p:nvSpPr>
        <p:spPr>
          <a:xfrm>
            <a:off x="0" y="381000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3" name="12 Rectángulo"/>
          <p:cNvSpPr/>
          <p:nvPr/>
        </p:nvSpPr>
        <p:spPr>
          <a:xfrm>
            <a:off x="2286000" y="381000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4" name="13 Rectángulo"/>
          <p:cNvSpPr/>
          <p:nvPr/>
        </p:nvSpPr>
        <p:spPr>
          <a:xfrm>
            <a:off x="4572000" y="381000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5" name="14 Rectángulo"/>
          <p:cNvSpPr/>
          <p:nvPr/>
        </p:nvSpPr>
        <p:spPr>
          <a:xfrm>
            <a:off x="6858000" y="381000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6" name="15 CuadroTexto"/>
          <p:cNvSpPr txBox="1"/>
          <p:nvPr/>
        </p:nvSpPr>
        <p:spPr>
          <a:xfrm>
            <a:off x="467544" y="4237672"/>
            <a:ext cx="806489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Tras su captura fueron conducidos a Madrid, juzgados y puestos en libertad. Arengados por Dolores Ibárruri “La Pasionaria”,  volverían al frente luchando por la República….El Búnker II del Sector 3 se encuentra en la Senda de Mortadelo y Filemón y pertenece al conjunto de </a:t>
            </a:r>
            <a:r>
              <a:rPr lang="es-ES" i="1" dirty="0" err="1" smtClean="0">
                <a:effectLst>
                  <a:glow rad="101600">
                    <a:srgbClr val="C00000">
                      <a:alpha val="60000"/>
                    </a:srgbClr>
                  </a:glow>
                  <a:outerShdw blurRad="38100" dist="38100" dir="2700000" algn="tl">
                    <a:srgbClr val="000000">
                      <a:alpha val="43137"/>
                    </a:srgbClr>
                  </a:outerShdw>
                </a:effectLst>
              </a:rPr>
              <a:t>Búnkers</a:t>
            </a:r>
            <a:r>
              <a:rPr lang="es-ES" i="1" dirty="0" smtClean="0">
                <a:effectLst>
                  <a:glow rad="101600">
                    <a:srgbClr val="C00000">
                      <a:alpha val="60000"/>
                    </a:srgbClr>
                  </a:glow>
                  <a:outerShdw blurRad="38100" dist="38100" dir="2700000" algn="tl">
                    <a:srgbClr val="000000">
                      <a:alpha val="43137"/>
                    </a:srgbClr>
                  </a:outerShdw>
                </a:effectLst>
              </a:rPr>
              <a:t> del Sector 3.</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4000">
        <p14:switch dir="r"/>
      </p:transition>
    </mc:Choice>
    <mc:Fallback xmlns="">
      <p:transition spd="slow" advTm="3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16" fill="hold" grpId="0" nodeType="withEffect">
                                  <p:stCondLst>
                                    <p:cond delay="0"/>
                                  </p:stCondLst>
                                  <p:childTnLst>
                                    <p:animEffect transition="out" filter="plus(in)">
                                      <p:cBhvr>
                                        <p:cTn id="6" dur="5000"/>
                                        <p:tgtEl>
                                          <p:spTgt spid="4"/>
                                        </p:tgtEl>
                                      </p:cBhvr>
                                    </p:animEffect>
                                    <p:set>
                                      <p:cBhvr>
                                        <p:cTn id="7" dur="1" fill="hold">
                                          <p:stCondLst>
                                            <p:cond delay="4999"/>
                                          </p:stCondLst>
                                        </p:cTn>
                                        <p:tgtEl>
                                          <p:spTgt spid="4"/>
                                        </p:tgtEl>
                                        <p:attrNameLst>
                                          <p:attrName>style.visibility</p:attrName>
                                        </p:attrNameLst>
                                      </p:cBhvr>
                                      <p:to>
                                        <p:strVal val="hidden"/>
                                      </p:to>
                                    </p:set>
                                  </p:childTnLst>
                                </p:cTn>
                              </p:par>
                              <p:par>
                                <p:cTn id="8" presetID="13" presetClass="exit" presetSubtype="16" fill="hold" grpId="0" nodeType="withEffect">
                                  <p:stCondLst>
                                    <p:cond delay="0"/>
                                  </p:stCondLst>
                                  <p:childTnLst>
                                    <p:animEffect transition="out" filter="plus(in)">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13" presetClass="exit" presetSubtype="16" fill="hold" grpId="0" nodeType="withEffect">
                                  <p:stCondLst>
                                    <p:cond delay="0"/>
                                  </p:stCondLst>
                                  <p:childTnLst>
                                    <p:animEffect transition="out" filter="plus(in)">
                                      <p:cBhvr>
                                        <p:cTn id="12" dur="5000"/>
                                        <p:tgtEl>
                                          <p:spTgt spid="6"/>
                                        </p:tgtEl>
                                      </p:cBhvr>
                                    </p:animEffect>
                                    <p:set>
                                      <p:cBhvr>
                                        <p:cTn id="13" dur="1" fill="hold">
                                          <p:stCondLst>
                                            <p:cond delay="4999"/>
                                          </p:stCondLst>
                                        </p:cTn>
                                        <p:tgtEl>
                                          <p:spTgt spid="6"/>
                                        </p:tgtEl>
                                        <p:attrNameLst>
                                          <p:attrName>style.visibility</p:attrName>
                                        </p:attrNameLst>
                                      </p:cBhvr>
                                      <p:to>
                                        <p:strVal val="hidden"/>
                                      </p:to>
                                    </p:set>
                                  </p:childTnLst>
                                </p:cTn>
                              </p:par>
                              <p:par>
                                <p:cTn id="14" presetID="6" presetClass="exit" presetSubtype="16" fill="hold" grpId="0" nodeType="withEffect">
                                  <p:stCondLst>
                                    <p:cond delay="0"/>
                                  </p:stCondLst>
                                  <p:childTnLst>
                                    <p:animEffect transition="out" filter="circle(in)">
                                      <p:cBhvr>
                                        <p:cTn id="15" dur="5000"/>
                                        <p:tgtEl>
                                          <p:spTgt spid="8"/>
                                        </p:tgtEl>
                                      </p:cBhvr>
                                    </p:animEffect>
                                    <p:set>
                                      <p:cBhvr>
                                        <p:cTn id="16" dur="1" fill="hold">
                                          <p:stCondLst>
                                            <p:cond delay="4999"/>
                                          </p:stCondLst>
                                        </p:cTn>
                                        <p:tgtEl>
                                          <p:spTgt spid="8"/>
                                        </p:tgtEl>
                                        <p:attrNameLst>
                                          <p:attrName>style.visibility</p:attrName>
                                        </p:attrNameLst>
                                      </p:cBhvr>
                                      <p:to>
                                        <p:strVal val="hidden"/>
                                      </p:to>
                                    </p:set>
                                  </p:childTnLst>
                                </p:cTn>
                              </p:par>
                              <p:par>
                                <p:cTn id="17" presetID="6" presetClass="exit" presetSubtype="16" fill="hold" grpId="0" nodeType="withEffect">
                                  <p:stCondLst>
                                    <p:cond delay="0"/>
                                  </p:stCondLst>
                                  <p:childTnLst>
                                    <p:animEffect transition="out" filter="circle(in)">
                                      <p:cBhvr>
                                        <p:cTn id="18" dur="5000"/>
                                        <p:tgtEl>
                                          <p:spTgt spid="9"/>
                                        </p:tgtEl>
                                      </p:cBhvr>
                                    </p:animEffect>
                                    <p:set>
                                      <p:cBhvr>
                                        <p:cTn id="19" dur="1" fill="hold">
                                          <p:stCondLst>
                                            <p:cond delay="4999"/>
                                          </p:stCondLst>
                                        </p:cTn>
                                        <p:tgtEl>
                                          <p:spTgt spid="9"/>
                                        </p:tgtEl>
                                        <p:attrNameLst>
                                          <p:attrName>style.visibility</p:attrName>
                                        </p:attrNameLst>
                                      </p:cBhvr>
                                      <p:to>
                                        <p:strVal val="hidden"/>
                                      </p:to>
                                    </p:set>
                                  </p:childTnLst>
                                </p:cTn>
                              </p:par>
                              <p:par>
                                <p:cTn id="20" presetID="6" presetClass="exit" presetSubtype="16" fill="hold" grpId="0" nodeType="withEffect">
                                  <p:stCondLst>
                                    <p:cond delay="0"/>
                                  </p:stCondLst>
                                  <p:childTnLst>
                                    <p:animEffect transition="out" filter="circle(in)">
                                      <p:cBhvr>
                                        <p:cTn id="21" dur="5000"/>
                                        <p:tgtEl>
                                          <p:spTgt spid="10"/>
                                        </p:tgtEl>
                                      </p:cBhvr>
                                    </p:animEffect>
                                    <p:set>
                                      <p:cBhvr>
                                        <p:cTn id="22" dur="1" fill="hold">
                                          <p:stCondLst>
                                            <p:cond delay="4999"/>
                                          </p:stCondLst>
                                        </p:cTn>
                                        <p:tgtEl>
                                          <p:spTgt spid="10"/>
                                        </p:tgtEl>
                                        <p:attrNameLst>
                                          <p:attrName>style.visibility</p:attrName>
                                        </p:attrNameLst>
                                      </p:cBhvr>
                                      <p:to>
                                        <p:strVal val="hidden"/>
                                      </p:to>
                                    </p:set>
                                  </p:childTnLst>
                                </p:cTn>
                              </p:par>
                              <p:par>
                                <p:cTn id="23" presetID="13" presetClass="exit" presetSubtype="16" fill="hold" grpId="0" nodeType="withEffect">
                                  <p:stCondLst>
                                    <p:cond delay="0"/>
                                  </p:stCondLst>
                                  <p:childTnLst>
                                    <p:animEffect transition="out" filter="plus(in)">
                                      <p:cBhvr>
                                        <p:cTn id="24" dur="5000"/>
                                        <p:tgtEl>
                                          <p:spTgt spid="12"/>
                                        </p:tgtEl>
                                      </p:cBhvr>
                                    </p:animEffect>
                                    <p:set>
                                      <p:cBhvr>
                                        <p:cTn id="25" dur="1" fill="hold">
                                          <p:stCondLst>
                                            <p:cond delay="4999"/>
                                          </p:stCondLst>
                                        </p:cTn>
                                        <p:tgtEl>
                                          <p:spTgt spid="12"/>
                                        </p:tgtEl>
                                        <p:attrNameLst>
                                          <p:attrName>style.visibility</p:attrName>
                                        </p:attrNameLst>
                                      </p:cBhvr>
                                      <p:to>
                                        <p:strVal val="hidden"/>
                                      </p:to>
                                    </p:set>
                                  </p:childTnLst>
                                </p:cTn>
                              </p:par>
                              <p:par>
                                <p:cTn id="26" presetID="13" presetClass="exit" presetSubtype="16" fill="hold" grpId="0" nodeType="withEffect">
                                  <p:stCondLst>
                                    <p:cond delay="0"/>
                                  </p:stCondLst>
                                  <p:childTnLst>
                                    <p:animEffect transition="out" filter="plus(in)">
                                      <p:cBhvr>
                                        <p:cTn id="27" dur="5000"/>
                                        <p:tgtEl>
                                          <p:spTgt spid="13"/>
                                        </p:tgtEl>
                                      </p:cBhvr>
                                    </p:animEffect>
                                    <p:set>
                                      <p:cBhvr>
                                        <p:cTn id="28" dur="1" fill="hold">
                                          <p:stCondLst>
                                            <p:cond delay="4999"/>
                                          </p:stCondLst>
                                        </p:cTn>
                                        <p:tgtEl>
                                          <p:spTgt spid="13"/>
                                        </p:tgtEl>
                                        <p:attrNameLst>
                                          <p:attrName>style.visibility</p:attrName>
                                        </p:attrNameLst>
                                      </p:cBhvr>
                                      <p:to>
                                        <p:strVal val="hidden"/>
                                      </p:to>
                                    </p:set>
                                  </p:childTnLst>
                                </p:cTn>
                              </p:par>
                              <p:par>
                                <p:cTn id="29" presetID="13" presetClass="exit" presetSubtype="16" fill="hold" grpId="0" nodeType="withEffect">
                                  <p:stCondLst>
                                    <p:cond delay="0"/>
                                  </p:stCondLst>
                                  <p:childTnLst>
                                    <p:animEffect transition="out" filter="plus(in)">
                                      <p:cBhvr>
                                        <p:cTn id="30" dur="5000"/>
                                        <p:tgtEl>
                                          <p:spTgt spid="14"/>
                                        </p:tgtEl>
                                      </p:cBhvr>
                                    </p:animEffect>
                                    <p:set>
                                      <p:cBhvr>
                                        <p:cTn id="31" dur="1" fill="hold">
                                          <p:stCondLst>
                                            <p:cond delay="4999"/>
                                          </p:stCondLst>
                                        </p:cTn>
                                        <p:tgtEl>
                                          <p:spTgt spid="14"/>
                                        </p:tgtEl>
                                        <p:attrNameLst>
                                          <p:attrName>style.visibility</p:attrName>
                                        </p:attrNameLst>
                                      </p:cBhvr>
                                      <p:to>
                                        <p:strVal val="hidden"/>
                                      </p:to>
                                    </p:set>
                                  </p:childTnLst>
                                </p:cTn>
                              </p:par>
                              <p:par>
                                <p:cTn id="32" presetID="13" presetClass="exit" presetSubtype="16" fill="hold" grpId="0" nodeType="withEffect">
                                  <p:stCondLst>
                                    <p:cond delay="0"/>
                                  </p:stCondLst>
                                  <p:childTnLst>
                                    <p:animEffect transition="out" filter="plus(in)">
                                      <p:cBhvr>
                                        <p:cTn id="33" dur="5000"/>
                                        <p:tgtEl>
                                          <p:spTgt spid="7"/>
                                        </p:tgtEl>
                                      </p:cBhvr>
                                    </p:animEffect>
                                    <p:set>
                                      <p:cBhvr>
                                        <p:cTn id="34" dur="1" fill="hold">
                                          <p:stCondLst>
                                            <p:cond delay="4999"/>
                                          </p:stCondLst>
                                        </p:cTn>
                                        <p:tgtEl>
                                          <p:spTgt spid="7"/>
                                        </p:tgtEl>
                                        <p:attrNameLst>
                                          <p:attrName>style.visibility</p:attrName>
                                        </p:attrNameLst>
                                      </p:cBhvr>
                                      <p:to>
                                        <p:strVal val="hidden"/>
                                      </p:to>
                                    </p:set>
                                  </p:childTnLst>
                                </p:cTn>
                              </p:par>
                              <p:par>
                                <p:cTn id="35" presetID="6" presetClass="exit" presetSubtype="16" fill="hold" grpId="0" nodeType="withEffect">
                                  <p:stCondLst>
                                    <p:cond delay="0"/>
                                  </p:stCondLst>
                                  <p:childTnLst>
                                    <p:animEffect transition="out" filter="circle(in)">
                                      <p:cBhvr>
                                        <p:cTn id="36" dur="5000"/>
                                        <p:tgtEl>
                                          <p:spTgt spid="11"/>
                                        </p:tgtEl>
                                      </p:cBhvr>
                                    </p:animEffect>
                                    <p:set>
                                      <p:cBhvr>
                                        <p:cTn id="37" dur="1" fill="hold">
                                          <p:stCondLst>
                                            <p:cond delay="4999"/>
                                          </p:stCondLst>
                                        </p:cTn>
                                        <p:tgtEl>
                                          <p:spTgt spid="11"/>
                                        </p:tgtEl>
                                        <p:attrNameLst>
                                          <p:attrName>style.visibility</p:attrName>
                                        </p:attrNameLst>
                                      </p:cBhvr>
                                      <p:to>
                                        <p:strVal val="hidden"/>
                                      </p:to>
                                    </p:set>
                                  </p:childTnLst>
                                </p:cTn>
                              </p:par>
                              <p:par>
                                <p:cTn id="38" presetID="13" presetClass="exit" presetSubtype="16" fill="hold" grpId="0" nodeType="withEffect">
                                  <p:stCondLst>
                                    <p:cond delay="0"/>
                                  </p:stCondLst>
                                  <p:childTnLst>
                                    <p:animEffect transition="out" filter="plus(in)">
                                      <p:cBhvr>
                                        <p:cTn id="39" dur="5000"/>
                                        <p:tgtEl>
                                          <p:spTgt spid="15"/>
                                        </p:tgtEl>
                                      </p:cBhvr>
                                    </p:animEffect>
                                    <p:set>
                                      <p:cBhvr>
                                        <p:cTn id="40" dur="1" fill="hold">
                                          <p:stCondLst>
                                            <p:cond delay="4999"/>
                                          </p:stCondLst>
                                        </p:cTn>
                                        <p:tgtEl>
                                          <p:spTgt spid="15"/>
                                        </p:tgtEl>
                                        <p:attrNameLst>
                                          <p:attrName>style.visibility</p:attrName>
                                        </p:attrNameLst>
                                      </p:cBhvr>
                                      <p:to>
                                        <p:strVal val="hidden"/>
                                      </p:to>
                                    </p:set>
                                  </p:childTnLst>
                                </p:cTn>
                              </p:par>
                              <p:par>
                                <p:cTn id="41" presetID="23" presetClass="entr" presetSubtype="288" fill="hold" nodeType="withEffect">
                                  <p:stCondLst>
                                    <p:cond delay="0"/>
                                  </p:stCondLst>
                                  <p:childTnLst>
                                    <p:set>
                                      <p:cBhvr>
                                        <p:cTn id="42" dur="1" fill="hold">
                                          <p:stCondLst>
                                            <p:cond delay="0"/>
                                          </p:stCondLst>
                                        </p:cTn>
                                        <p:tgtEl>
                                          <p:spTgt spid="2"/>
                                        </p:tgtEl>
                                        <p:attrNameLst>
                                          <p:attrName>style.visibility</p:attrName>
                                        </p:attrNameLst>
                                      </p:cBhvr>
                                      <p:to>
                                        <p:strVal val="visible"/>
                                      </p:to>
                                    </p:set>
                                    <p:anim calcmode="lin" valueType="num">
                                      <p:cBhvr>
                                        <p:cTn id="43" dur="5000" fill="hold"/>
                                        <p:tgtEl>
                                          <p:spTgt spid="2"/>
                                        </p:tgtEl>
                                        <p:attrNameLst>
                                          <p:attrName>ppt_w</p:attrName>
                                        </p:attrNameLst>
                                      </p:cBhvr>
                                      <p:tavLst>
                                        <p:tav tm="0">
                                          <p:val>
                                            <p:strVal val="4/3*#ppt_w"/>
                                          </p:val>
                                        </p:tav>
                                        <p:tav tm="100000">
                                          <p:val>
                                            <p:strVal val="#ppt_w"/>
                                          </p:val>
                                        </p:tav>
                                      </p:tavLst>
                                    </p:anim>
                                    <p:anim calcmode="lin" valueType="num">
                                      <p:cBhvr>
                                        <p:cTn id="44" dur="5000" fill="hold"/>
                                        <p:tgtEl>
                                          <p:spTgt spid="2"/>
                                        </p:tgtEl>
                                        <p:attrNameLst>
                                          <p:attrName>ppt_h</p:attrName>
                                        </p:attrNameLst>
                                      </p:cBhvr>
                                      <p:tavLst>
                                        <p:tav tm="0">
                                          <p:val>
                                            <p:strVal val="4/3*#ppt_h"/>
                                          </p:val>
                                        </p:tav>
                                        <p:tav tm="100000">
                                          <p:val>
                                            <p:strVal val="#ppt_h"/>
                                          </p:val>
                                        </p:tav>
                                      </p:tavLst>
                                    </p:anim>
                                  </p:childTnLst>
                                </p:cTn>
                              </p:par>
                              <p:par>
                                <p:cTn id="45" presetID="10" presetClass="entr" presetSubtype="0" fill="hold" nodeType="withEffect">
                                  <p:stCondLst>
                                    <p:cond delay="0"/>
                                  </p:stCondLst>
                                  <p:childTnLst>
                                    <p:set>
                                      <p:cBhvr>
                                        <p:cTn id="46" dur="1" fill="hold">
                                          <p:stCondLst>
                                            <p:cond delay="0"/>
                                          </p:stCondLst>
                                        </p:cTn>
                                        <p:tgtEl>
                                          <p:spTgt spid="2"/>
                                        </p:tgtEl>
                                        <p:attrNameLst>
                                          <p:attrName>style.visibility</p:attrName>
                                        </p:attrNameLst>
                                      </p:cBhvr>
                                      <p:to>
                                        <p:strVal val="visible"/>
                                      </p:to>
                                    </p:set>
                                    <p:animEffect transition="in" filter="fade">
                                      <p:cBhvr>
                                        <p:cTn id="47" dur="5000"/>
                                        <p:tgtEl>
                                          <p:spTgt spid="2"/>
                                        </p:tgtEl>
                                      </p:cBhvr>
                                    </p:animEffect>
                                  </p:childTnLst>
                                </p:cTn>
                              </p:par>
                            </p:childTnLst>
                          </p:cTn>
                        </p:par>
                        <p:par>
                          <p:cTn id="48" fill="hold">
                            <p:stCondLst>
                              <p:cond delay="5000"/>
                            </p:stCondLst>
                            <p:childTnLst>
                              <p:par>
                                <p:cTn id="49" presetID="40" presetClass="entr" presetSubtype="0" fill="hold" grpId="0" nodeType="afterEffect">
                                  <p:stCondLst>
                                    <p:cond delay="0"/>
                                  </p:stCondLst>
                                  <p:iterate type="lt">
                                    <p:tmPct val="10000"/>
                                  </p:iterate>
                                  <p:childTnLst>
                                    <p:set>
                                      <p:cBhvr>
                                        <p:cTn id="50" dur="1" fill="hold">
                                          <p:stCondLst>
                                            <p:cond delay="0"/>
                                          </p:stCondLst>
                                        </p:cTn>
                                        <p:tgtEl>
                                          <p:spTgt spid="16"/>
                                        </p:tgtEl>
                                        <p:attrNameLst>
                                          <p:attrName>style.visibility</p:attrName>
                                        </p:attrNameLst>
                                      </p:cBhvr>
                                      <p:to>
                                        <p:strVal val="visible"/>
                                      </p:to>
                                    </p:set>
                                    <p:animEffect transition="in" filter="fade">
                                      <p:cBhvr>
                                        <p:cTn id="51" dur="1000"/>
                                        <p:tgtEl>
                                          <p:spTgt spid="16"/>
                                        </p:tgtEl>
                                      </p:cBhvr>
                                    </p:animEffect>
                                    <p:anim calcmode="lin" valueType="num">
                                      <p:cBhvr>
                                        <p:cTn id="52" dur="1000" fill="hold"/>
                                        <p:tgtEl>
                                          <p:spTgt spid="16"/>
                                        </p:tgtEl>
                                        <p:attrNameLst>
                                          <p:attrName>ppt_x</p:attrName>
                                        </p:attrNameLst>
                                      </p:cBhvr>
                                      <p:tavLst>
                                        <p:tav tm="0">
                                          <p:val>
                                            <p:strVal val="#ppt_x-.1"/>
                                          </p:val>
                                        </p:tav>
                                        <p:tav tm="100000">
                                          <p:val>
                                            <p:strVal val="#ppt_x"/>
                                          </p:val>
                                        </p:tav>
                                      </p:tavLst>
                                    </p:anim>
                                    <p:anim calcmode="lin" valueType="num">
                                      <p:cBhvr>
                                        <p:cTn id="53" dur="10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p:bldLst>
  </p:timing>
</p:sld>
</file>

<file path=ppt/slides/slide2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1 Imagen" descr="MURALES-1.jpg"/>
          <p:cNvPicPr>
            <a:picLocks noGrp="1" noChangeAspect="1"/>
          </p:cNvPicPr>
          <p:nvPr isPhoto="1"/>
        </p:nvPicPr>
        <p:blipFill>
          <a:blip r:embed="rId2" cstate="print"/>
          <a:stretch>
            <a:fillRect/>
          </a:stretch>
        </p:blipFill>
        <p:spPr bwMode="auto">
          <a:xfrm>
            <a:off x="0" y="-238125"/>
            <a:ext cx="9144000" cy="6191250"/>
          </a:xfrm>
          <a:prstGeom prst="rect">
            <a:avLst/>
          </a:prstGeom>
          <a:solidFill>
            <a:schemeClr val="bg1"/>
          </a:solidFill>
          <a:ln w="9525">
            <a:solidFill>
              <a:schemeClr val="bg1"/>
            </a:solidFill>
            <a:miter lim="800000"/>
            <a:headEnd/>
            <a:tailEnd/>
          </a:ln>
        </p:spPr>
      </p:pic>
      <p:sp>
        <p:nvSpPr>
          <p:cNvPr id="4" name="3 Rectángulo"/>
          <p:cNvSpPr/>
          <p:nvPr/>
        </p:nvSpPr>
        <p:spPr>
          <a:xfrm>
            <a:off x="0" y="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5" name="4 Rectángulo"/>
          <p:cNvSpPr/>
          <p:nvPr/>
        </p:nvSpPr>
        <p:spPr>
          <a:xfrm>
            <a:off x="2286000" y="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ectángulo"/>
          <p:cNvSpPr/>
          <p:nvPr/>
        </p:nvSpPr>
        <p:spPr>
          <a:xfrm>
            <a:off x="4572000" y="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Rectángulo"/>
          <p:cNvSpPr/>
          <p:nvPr/>
        </p:nvSpPr>
        <p:spPr>
          <a:xfrm>
            <a:off x="6858000" y="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Rectángulo"/>
          <p:cNvSpPr/>
          <p:nvPr/>
        </p:nvSpPr>
        <p:spPr>
          <a:xfrm>
            <a:off x="0" y="190500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Rectángulo"/>
          <p:cNvSpPr/>
          <p:nvPr/>
        </p:nvSpPr>
        <p:spPr>
          <a:xfrm>
            <a:off x="2286000" y="190500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Rectángulo"/>
          <p:cNvSpPr/>
          <p:nvPr/>
        </p:nvSpPr>
        <p:spPr>
          <a:xfrm>
            <a:off x="4572000" y="190500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Rectángulo"/>
          <p:cNvSpPr/>
          <p:nvPr/>
        </p:nvSpPr>
        <p:spPr>
          <a:xfrm>
            <a:off x="6858000" y="190500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Rectángulo"/>
          <p:cNvSpPr/>
          <p:nvPr/>
        </p:nvSpPr>
        <p:spPr>
          <a:xfrm>
            <a:off x="0" y="381000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3" name="12 Rectángulo"/>
          <p:cNvSpPr/>
          <p:nvPr/>
        </p:nvSpPr>
        <p:spPr>
          <a:xfrm>
            <a:off x="2286000" y="381000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4" name="13 Rectángulo"/>
          <p:cNvSpPr/>
          <p:nvPr/>
        </p:nvSpPr>
        <p:spPr>
          <a:xfrm>
            <a:off x="4572000" y="381000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5" name="14 Rectángulo"/>
          <p:cNvSpPr/>
          <p:nvPr/>
        </p:nvSpPr>
        <p:spPr>
          <a:xfrm>
            <a:off x="6858000" y="381000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6" name="15 CuadroTexto"/>
          <p:cNvSpPr txBox="1"/>
          <p:nvPr/>
        </p:nvSpPr>
        <p:spPr>
          <a:xfrm>
            <a:off x="395536" y="4081636"/>
            <a:ext cx="8352928" cy="1477328"/>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los tres días siguientes los mandos militares republicanos (Miajas y Rojo) no se ponen de acuerdo en cómo consolidar la posición, el enemigo reacciona y con varias unidades de legionarios y </a:t>
            </a:r>
            <a:r>
              <a:rPr lang="es-ES" i="1" dirty="0" err="1" smtClean="0">
                <a:effectLst>
                  <a:glow rad="101600">
                    <a:srgbClr val="C00000">
                      <a:alpha val="60000"/>
                    </a:srgbClr>
                  </a:glow>
                  <a:outerShdw blurRad="38100" dist="38100" dir="2700000" algn="tl">
                    <a:srgbClr val="000000">
                      <a:alpha val="43137"/>
                    </a:srgbClr>
                  </a:outerShdw>
                </a:effectLst>
              </a:rPr>
              <a:t>Mehalla</a:t>
            </a:r>
            <a:r>
              <a:rPr lang="es-ES" i="1" dirty="0" smtClean="0">
                <a:effectLst>
                  <a:glow rad="101600">
                    <a:srgbClr val="C00000">
                      <a:alpha val="60000"/>
                    </a:srgbClr>
                  </a:glow>
                  <a:outerShdw blurRad="38100" dist="38100" dir="2700000" algn="tl">
                    <a:srgbClr val="000000">
                      <a:alpha val="43137"/>
                    </a:srgbClr>
                  </a:outerShdw>
                </a:effectLst>
              </a:rPr>
              <a:t> de </a:t>
            </a:r>
            <a:r>
              <a:rPr lang="es-ES" i="1" dirty="0" err="1" smtClean="0">
                <a:effectLst>
                  <a:glow rad="101600">
                    <a:srgbClr val="C00000">
                      <a:alpha val="60000"/>
                    </a:srgbClr>
                  </a:glow>
                  <a:outerShdw blurRad="38100" dist="38100" dir="2700000" algn="tl">
                    <a:srgbClr val="000000">
                      <a:alpha val="43137"/>
                    </a:srgbClr>
                  </a:outerShdw>
                </a:effectLst>
              </a:rPr>
              <a:t>Larache</a:t>
            </a:r>
            <a:r>
              <a:rPr lang="es-ES" i="1" dirty="0" smtClean="0">
                <a:effectLst>
                  <a:glow rad="101600">
                    <a:srgbClr val="C00000">
                      <a:alpha val="60000"/>
                    </a:srgbClr>
                  </a:glow>
                  <a:outerShdw blurRad="38100" dist="38100" dir="2700000" algn="tl">
                    <a:srgbClr val="000000">
                      <a:alpha val="43137"/>
                    </a:srgbClr>
                  </a:outerShdw>
                </a:effectLst>
              </a:rPr>
              <a:t>, más los carlistas del Tte. Coronel Rada toman el Cerro de nuevo. La República se deja otros 250 hombres.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5000">
        <p14:switch dir="l"/>
      </p:transition>
    </mc:Choice>
    <mc:Fallback xmlns="">
      <p:transition spd="slow" advTm="3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xit" presetSubtype="12" fill="hold" grpId="0" nodeType="withEffect">
                                  <p:stCondLst>
                                    <p:cond delay="0"/>
                                  </p:stCondLst>
                                  <p:childTnLst>
                                    <p:animEffect transition="out" filter="strips(downLeft)">
                                      <p:cBhvr>
                                        <p:cTn id="6" dur="5000"/>
                                        <p:tgtEl>
                                          <p:spTgt spid="4"/>
                                        </p:tgtEl>
                                      </p:cBhvr>
                                    </p:animEffect>
                                    <p:set>
                                      <p:cBhvr>
                                        <p:cTn id="7" dur="1" fill="hold">
                                          <p:stCondLst>
                                            <p:cond delay="4999"/>
                                          </p:stCondLst>
                                        </p:cTn>
                                        <p:tgtEl>
                                          <p:spTgt spid="4"/>
                                        </p:tgtEl>
                                        <p:attrNameLst>
                                          <p:attrName>style.visibility</p:attrName>
                                        </p:attrNameLst>
                                      </p:cBhvr>
                                      <p:to>
                                        <p:strVal val="hidden"/>
                                      </p:to>
                                    </p:set>
                                  </p:childTnLst>
                                </p:cTn>
                              </p:par>
                              <p:par>
                                <p:cTn id="8" presetID="18" presetClass="exit" presetSubtype="12" fill="hold" grpId="0" nodeType="withEffect">
                                  <p:stCondLst>
                                    <p:cond delay="0"/>
                                  </p:stCondLst>
                                  <p:childTnLst>
                                    <p:animEffect transition="out" filter="strips(downLeft)">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18" presetClass="exit" presetSubtype="12" fill="hold" grpId="0" nodeType="withEffect">
                                  <p:stCondLst>
                                    <p:cond delay="0"/>
                                  </p:stCondLst>
                                  <p:childTnLst>
                                    <p:animEffect transition="out" filter="strips(downLeft)">
                                      <p:cBhvr>
                                        <p:cTn id="12" dur="5000"/>
                                        <p:tgtEl>
                                          <p:spTgt spid="6"/>
                                        </p:tgtEl>
                                      </p:cBhvr>
                                    </p:animEffect>
                                    <p:set>
                                      <p:cBhvr>
                                        <p:cTn id="13" dur="1" fill="hold">
                                          <p:stCondLst>
                                            <p:cond delay="4999"/>
                                          </p:stCondLst>
                                        </p:cTn>
                                        <p:tgtEl>
                                          <p:spTgt spid="6"/>
                                        </p:tgtEl>
                                        <p:attrNameLst>
                                          <p:attrName>style.visibility</p:attrName>
                                        </p:attrNameLst>
                                      </p:cBhvr>
                                      <p:to>
                                        <p:strVal val="hidden"/>
                                      </p:to>
                                    </p:set>
                                  </p:childTnLst>
                                </p:cTn>
                              </p:par>
                              <p:par>
                                <p:cTn id="14" presetID="18" presetClass="exit" presetSubtype="12" fill="hold" grpId="0" nodeType="withEffect">
                                  <p:stCondLst>
                                    <p:cond delay="0"/>
                                  </p:stCondLst>
                                  <p:childTnLst>
                                    <p:animEffect transition="out" filter="strips(downLeft)">
                                      <p:cBhvr>
                                        <p:cTn id="15" dur="5000"/>
                                        <p:tgtEl>
                                          <p:spTgt spid="7"/>
                                        </p:tgtEl>
                                      </p:cBhvr>
                                    </p:animEffect>
                                    <p:set>
                                      <p:cBhvr>
                                        <p:cTn id="16" dur="1" fill="hold">
                                          <p:stCondLst>
                                            <p:cond delay="4999"/>
                                          </p:stCondLst>
                                        </p:cTn>
                                        <p:tgtEl>
                                          <p:spTgt spid="7"/>
                                        </p:tgtEl>
                                        <p:attrNameLst>
                                          <p:attrName>style.visibility</p:attrName>
                                        </p:attrNameLst>
                                      </p:cBhvr>
                                      <p:to>
                                        <p:strVal val="hidden"/>
                                      </p:to>
                                    </p:set>
                                  </p:childTnLst>
                                </p:cTn>
                              </p:par>
                              <p:par>
                                <p:cTn id="17" presetID="18" presetClass="exit" presetSubtype="3" fill="hold" grpId="0" nodeType="withEffect">
                                  <p:stCondLst>
                                    <p:cond delay="0"/>
                                  </p:stCondLst>
                                  <p:childTnLst>
                                    <p:animEffect transition="out" filter="strips(upRight)">
                                      <p:cBhvr>
                                        <p:cTn id="18" dur="5000"/>
                                        <p:tgtEl>
                                          <p:spTgt spid="12"/>
                                        </p:tgtEl>
                                      </p:cBhvr>
                                    </p:animEffect>
                                    <p:set>
                                      <p:cBhvr>
                                        <p:cTn id="19" dur="1" fill="hold">
                                          <p:stCondLst>
                                            <p:cond delay="4999"/>
                                          </p:stCondLst>
                                        </p:cTn>
                                        <p:tgtEl>
                                          <p:spTgt spid="12"/>
                                        </p:tgtEl>
                                        <p:attrNameLst>
                                          <p:attrName>style.visibility</p:attrName>
                                        </p:attrNameLst>
                                      </p:cBhvr>
                                      <p:to>
                                        <p:strVal val="hidden"/>
                                      </p:to>
                                    </p:set>
                                  </p:childTnLst>
                                </p:cTn>
                              </p:par>
                              <p:par>
                                <p:cTn id="20" presetID="18" presetClass="exit" presetSubtype="3" fill="hold" grpId="0" nodeType="withEffect">
                                  <p:stCondLst>
                                    <p:cond delay="0"/>
                                  </p:stCondLst>
                                  <p:childTnLst>
                                    <p:animEffect transition="out" filter="strips(upRight)">
                                      <p:cBhvr>
                                        <p:cTn id="21" dur="5000"/>
                                        <p:tgtEl>
                                          <p:spTgt spid="13"/>
                                        </p:tgtEl>
                                      </p:cBhvr>
                                    </p:animEffect>
                                    <p:set>
                                      <p:cBhvr>
                                        <p:cTn id="22" dur="1" fill="hold">
                                          <p:stCondLst>
                                            <p:cond delay="4999"/>
                                          </p:stCondLst>
                                        </p:cTn>
                                        <p:tgtEl>
                                          <p:spTgt spid="13"/>
                                        </p:tgtEl>
                                        <p:attrNameLst>
                                          <p:attrName>style.visibility</p:attrName>
                                        </p:attrNameLst>
                                      </p:cBhvr>
                                      <p:to>
                                        <p:strVal val="hidden"/>
                                      </p:to>
                                    </p:set>
                                  </p:childTnLst>
                                </p:cTn>
                              </p:par>
                              <p:par>
                                <p:cTn id="23" presetID="18" presetClass="exit" presetSubtype="3" fill="hold" grpId="0" nodeType="withEffect">
                                  <p:stCondLst>
                                    <p:cond delay="0"/>
                                  </p:stCondLst>
                                  <p:childTnLst>
                                    <p:animEffect transition="out" filter="strips(upRight)">
                                      <p:cBhvr>
                                        <p:cTn id="24" dur="5000"/>
                                        <p:tgtEl>
                                          <p:spTgt spid="14"/>
                                        </p:tgtEl>
                                      </p:cBhvr>
                                    </p:animEffect>
                                    <p:set>
                                      <p:cBhvr>
                                        <p:cTn id="25" dur="1" fill="hold">
                                          <p:stCondLst>
                                            <p:cond delay="4999"/>
                                          </p:stCondLst>
                                        </p:cTn>
                                        <p:tgtEl>
                                          <p:spTgt spid="14"/>
                                        </p:tgtEl>
                                        <p:attrNameLst>
                                          <p:attrName>style.visibility</p:attrName>
                                        </p:attrNameLst>
                                      </p:cBhvr>
                                      <p:to>
                                        <p:strVal val="hidden"/>
                                      </p:to>
                                    </p:set>
                                  </p:childTnLst>
                                </p:cTn>
                              </p:par>
                              <p:par>
                                <p:cTn id="26" presetID="18" presetClass="exit" presetSubtype="3" fill="hold" grpId="0" nodeType="withEffect">
                                  <p:stCondLst>
                                    <p:cond delay="0"/>
                                  </p:stCondLst>
                                  <p:childTnLst>
                                    <p:animEffect transition="out" filter="strips(upRight)">
                                      <p:cBhvr>
                                        <p:cTn id="27" dur="5000"/>
                                        <p:tgtEl>
                                          <p:spTgt spid="15"/>
                                        </p:tgtEl>
                                      </p:cBhvr>
                                    </p:animEffect>
                                    <p:set>
                                      <p:cBhvr>
                                        <p:cTn id="28" dur="1" fill="hold">
                                          <p:stCondLst>
                                            <p:cond delay="4999"/>
                                          </p:stCondLst>
                                        </p:cTn>
                                        <p:tgtEl>
                                          <p:spTgt spid="15"/>
                                        </p:tgtEl>
                                        <p:attrNameLst>
                                          <p:attrName>style.visibility</p:attrName>
                                        </p:attrNameLst>
                                      </p:cBhvr>
                                      <p:to>
                                        <p:strVal val="hidden"/>
                                      </p:to>
                                    </p:set>
                                  </p:childTnLst>
                                </p:cTn>
                              </p:par>
                              <p:par>
                                <p:cTn id="29" presetID="5" presetClass="exit" presetSubtype="5" fill="hold" grpId="0" nodeType="withEffect">
                                  <p:stCondLst>
                                    <p:cond delay="0"/>
                                  </p:stCondLst>
                                  <p:childTnLst>
                                    <p:animEffect transition="out" filter="checkerboard(down)">
                                      <p:cBhvr>
                                        <p:cTn id="30" dur="5000"/>
                                        <p:tgtEl>
                                          <p:spTgt spid="8"/>
                                        </p:tgtEl>
                                      </p:cBhvr>
                                    </p:animEffect>
                                    <p:set>
                                      <p:cBhvr>
                                        <p:cTn id="31" dur="1" fill="hold">
                                          <p:stCondLst>
                                            <p:cond delay="4999"/>
                                          </p:stCondLst>
                                        </p:cTn>
                                        <p:tgtEl>
                                          <p:spTgt spid="8"/>
                                        </p:tgtEl>
                                        <p:attrNameLst>
                                          <p:attrName>style.visibility</p:attrName>
                                        </p:attrNameLst>
                                      </p:cBhvr>
                                      <p:to>
                                        <p:strVal val="hidden"/>
                                      </p:to>
                                    </p:set>
                                  </p:childTnLst>
                                </p:cTn>
                              </p:par>
                              <p:par>
                                <p:cTn id="32" presetID="5" presetClass="exit" presetSubtype="5" fill="hold" grpId="0" nodeType="withEffect">
                                  <p:stCondLst>
                                    <p:cond delay="0"/>
                                  </p:stCondLst>
                                  <p:childTnLst>
                                    <p:animEffect transition="out" filter="checkerboard(down)">
                                      <p:cBhvr>
                                        <p:cTn id="33" dur="5000"/>
                                        <p:tgtEl>
                                          <p:spTgt spid="9"/>
                                        </p:tgtEl>
                                      </p:cBhvr>
                                    </p:animEffect>
                                    <p:set>
                                      <p:cBhvr>
                                        <p:cTn id="34" dur="1" fill="hold">
                                          <p:stCondLst>
                                            <p:cond delay="4999"/>
                                          </p:stCondLst>
                                        </p:cTn>
                                        <p:tgtEl>
                                          <p:spTgt spid="9"/>
                                        </p:tgtEl>
                                        <p:attrNameLst>
                                          <p:attrName>style.visibility</p:attrName>
                                        </p:attrNameLst>
                                      </p:cBhvr>
                                      <p:to>
                                        <p:strVal val="hidden"/>
                                      </p:to>
                                    </p:set>
                                  </p:childTnLst>
                                </p:cTn>
                              </p:par>
                              <p:par>
                                <p:cTn id="35" presetID="5" presetClass="exit" presetSubtype="5" fill="hold" grpId="0" nodeType="withEffect">
                                  <p:stCondLst>
                                    <p:cond delay="0"/>
                                  </p:stCondLst>
                                  <p:childTnLst>
                                    <p:animEffect transition="out" filter="checkerboard(down)">
                                      <p:cBhvr>
                                        <p:cTn id="36" dur="5000"/>
                                        <p:tgtEl>
                                          <p:spTgt spid="10"/>
                                        </p:tgtEl>
                                      </p:cBhvr>
                                    </p:animEffect>
                                    <p:set>
                                      <p:cBhvr>
                                        <p:cTn id="37" dur="1" fill="hold">
                                          <p:stCondLst>
                                            <p:cond delay="4999"/>
                                          </p:stCondLst>
                                        </p:cTn>
                                        <p:tgtEl>
                                          <p:spTgt spid="10"/>
                                        </p:tgtEl>
                                        <p:attrNameLst>
                                          <p:attrName>style.visibility</p:attrName>
                                        </p:attrNameLst>
                                      </p:cBhvr>
                                      <p:to>
                                        <p:strVal val="hidden"/>
                                      </p:to>
                                    </p:set>
                                  </p:childTnLst>
                                </p:cTn>
                              </p:par>
                              <p:par>
                                <p:cTn id="38" presetID="5" presetClass="exit" presetSubtype="5" fill="hold" grpId="0" nodeType="withEffect">
                                  <p:stCondLst>
                                    <p:cond delay="0"/>
                                  </p:stCondLst>
                                  <p:childTnLst>
                                    <p:animEffect transition="out" filter="checkerboard(down)">
                                      <p:cBhvr>
                                        <p:cTn id="39" dur="5000"/>
                                        <p:tgtEl>
                                          <p:spTgt spid="11"/>
                                        </p:tgtEl>
                                      </p:cBhvr>
                                    </p:animEffect>
                                    <p:set>
                                      <p:cBhvr>
                                        <p:cTn id="40" dur="1" fill="hold">
                                          <p:stCondLst>
                                            <p:cond delay="4999"/>
                                          </p:stCondLst>
                                        </p:cTn>
                                        <p:tgtEl>
                                          <p:spTgt spid="11"/>
                                        </p:tgtEl>
                                        <p:attrNameLst>
                                          <p:attrName>style.visibility</p:attrName>
                                        </p:attrNameLst>
                                      </p:cBhvr>
                                      <p:to>
                                        <p:strVal val="hidden"/>
                                      </p:to>
                                    </p:set>
                                  </p:childTnLst>
                                </p:cTn>
                              </p:par>
                              <p:par>
                                <p:cTn id="41" presetID="23" presetClass="entr" presetSubtype="288" fill="hold" nodeType="withEffect">
                                  <p:stCondLst>
                                    <p:cond delay="0"/>
                                  </p:stCondLst>
                                  <p:childTnLst>
                                    <p:set>
                                      <p:cBhvr>
                                        <p:cTn id="42" dur="1" fill="hold">
                                          <p:stCondLst>
                                            <p:cond delay="0"/>
                                          </p:stCondLst>
                                        </p:cTn>
                                        <p:tgtEl>
                                          <p:spTgt spid="2"/>
                                        </p:tgtEl>
                                        <p:attrNameLst>
                                          <p:attrName>style.visibility</p:attrName>
                                        </p:attrNameLst>
                                      </p:cBhvr>
                                      <p:to>
                                        <p:strVal val="visible"/>
                                      </p:to>
                                    </p:set>
                                    <p:anim calcmode="lin" valueType="num">
                                      <p:cBhvr>
                                        <p:cTn id="43" dur="5000" fill="hold"/>
                                        <p:tgtEl>
                                          <p:spTgt spid="2"/>
                                        </p:tgtEl>
                                        <p:attrNameLst>
                                          <p:attrName>ppt_w</p:attrName>
                                        </p:attrNameLst>
                                      </p:cBhvr>
                                      <p:tavLst>
                                        <p:tav tm="0">
                                          <p:val>
                                            <p:strVal val="4/3*#ppt_w"/>
                                          </p:val>
                                        </p:tav>
                                        <p:tav tm="100000">
                                          <p:val>
                                            <p:strVal val="#ppt_w"/>
                                          </p:val>
                                        </p:tav>
                                      </p:tavLst>
                                    </p:anim>
                                    <p:anim calcmode="lin" valueType="num">
                                      <p:cBhvr>
                                        <p:cTn id="44" dur="5000" fill="hold"/>
                                        <p:tgtEl>
                                          <p:spTgt spid="2"/>
                                        </p:tgtEl>
                                        <p:attrNameLst>
                                          <p:attrName>ppt_h</p:attrName>
                                        </p:attrNameLst>
                                      </p:cBhvr>
                                      <p:tavLst>
                                        <p:tav tm="0">
                                          <p:val>
                                            <p:strVal val="4/3*#ppt_h"/>
                                          </p:val>
                                        </p:tav>
                                        <p:tav tm="100000">
                                          <p:val>
                                            <p:strVal val="#ppt_h"/>
                                          </p:val>
                                        </p:tav>
                                      </p:tavLst>
                                    </p:anim>
                                  </p:childTnLst>
                                </p:cTn>
                              </p:par>
                              <p:par>
                                <p:cTn id="45" presetID="10" presetClass="entr" presetSubtype="0" fill="hold" nodeType="withEffect">
                                  <p:stCondLst>
                                    <p:cond delay="0"/>
                                  </p:stCondLst>
                                  <p:childTnLst>
                                    <p:set>
                                      <p:cBhvr>
                                        <p:cTn id="46" dur="1" fill="hold">
                                          <p:stCondLst>
                                            <p:cond delay="0"/>
                                          </p:stCondLst>
                                        </p:cTn>
                                        <p:tgtEl>
                                          <p:spTgt spid="2"/>
                                        </p:tgtEl>
                                        <p:attrNameLst>
                                          <p:attrName>style.visibility</p:attrName>
                                        </p:attrNameLst>
                                      </p:cBhvr>
                                      <p:to>
                                        <p:strVal val="visible"/>
                                      </p:to>
                                    </p:set>
                                    <p:animEffect transition="in" filter="fade">
                                      <p:cBhvr>
                                        <p:cTn id="47" dur="5000"/>
                                        <p:tgtEl>
                                          <p:spTgt spid="2"/>
                                        </p:tgtEl>
                                      </p:cBhvr>
                                    </p:animEffect>
                                  </p:childTnLst>
                                </p:cTn>
                              </p:par>
                            </p:childTnLst>
                          </p:cTn>
                        </p:par>
                        <p:par>
                          <p:cTn id="48" fill="hold">
                            <p:stCondLst>
                              <p:cond delay="5000"/>
                            </p:stCondLst>
                            <p:childTnLst>
                              <p:par>
                                <p:cTn id="49" presetID="40" presetClass="entr" presetSubtype="0" fill="hold" grpId="0" nodeType="afterEffect">
                                  <p:stCondLst>
                                    <p:cond delay="0"/>
                                  </p:stCondLst>
                                  <p:iterate type="lt">
                                    <p:tmPct val="10000"/>
                                  </p:iterate>
                                  <p:childTnLst>
                                    <p:set>
                                      <p:cBhvr>
                                        <p:cTn id="50" dur="1" fill="hold">
                                          <p:stCondLst>
                                            <p:cond delay="0"/>
                                          </p:stCondLst>
                                        </p:cTn>
                                        <p:tgtEl>
                                          <p:spTgt spid="16"/>
                                        </p:tgtEl>
                                        <p:attrNameLst>
                                          <p:attrName>style.visibility</p:attrName>
                                        </p:attrNameLst>
                                      </p:cBhvr>
                                      <p:to>
                                        <p:strVal val="visible"/>
                                      </p:to>
                                    </p:set>
                                    <p:animEffect transition="in" filter="fade">
                                      <p:cBhvr>
                                        <p:cTn id="51" dur="1000"/>
                                        <p:tgtEl>
                                          <p:spTgt spid="16"/>
                                        </p:tgtEl>
                                      </p:cBhvr>
                                    </p:animEffect>
                                    <p:anim calcmode="lin" valueType="num">
                                      <p:cBhvr>
                                        <p:cTn id="52" dur="1000" fill="hold"/>
                                        <p:tgtEl>
                                          <p:spTgt spid="16"/>
                                        </p:tgtEl>
                                        <p:attrNameLst>
                                          <p:attrName>ppt_x</p:attrName>
                                        </p:attrNameLst>
                                      </p:cBhvr>
                                      <p:tavLst>
                                        <p:tav tm="0">
                                          <p:val>
                                            <p:strVal val="#ppt_x-.1"/>
                                          </p:val>
                                        </p:tav>
                                        <p:tav tm="100000">
                                          <p:val>
                                            <p:strVal val="#ppt_x"/>
                                          </p:val>
                                        </p:tav>
                                      </p:tavLst>
                                    </p:anim>
                                    <p:anim calcmode="lin" valueType="num">
                                      <p:cBhvr>
                                        <p:cTn id="53" dur="10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p:bldLst>
  </p:timing>
</p:sld>
</file>

<file path=ppt/slides/slide2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1 Imagen" descr="Murales-Urbano-1.jpg"/>
          <p:cNvPicPr>
            <a:picLocks noGrp="1" noChangeAspect="1"/>
          </p:cNvPicPr>
          <p:nvPr isPhoto="1"/>
        </p:nvPicPr>
        <p:blipFill>
          <a:blip r:embed="rId2" cstate="print"/>
          <a:stretch>
            <a:fillRect/>
          </a:stretch>
        </p:blipFill>
        <p:spPr bwMode="auto">
          <a:xfrm>
            <a:off x="0" y="-238126"/>
            <a:ext cx="9144000" cy="6407993"/>
          </a:xfrm>
          <a:prstGeom prst="rect">
            <a:avLst/>
          </a:prstGeom>
          <a:solidFill>
            <a:schemeClr val="bg1"/>
          </a:solidFill>
          <a:ln w="9525">
            <a:solidFill>
              <a:schemeClr val="bg1"/>
            </a:solidFill>
            <a:miter lim="800000"/>
            <a:headEnd/>
            <a:tailEnd/>
          </a:ln>
        </p:spPr>
      </p:pic>
      <p:sp>
        <p:nvSpPr>
          <p:cNvPr id="4" name="3 Rectángulo"/>
          <p:cNvSpPr/>
          <p:nvPr/>
        </p:nvSpPr>
        <p:spPr>
          <a:xfrm>
            <a:off x="0" y="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5" name="4 Rectángulo"/>
          <p:cNvSpPr/>
          <p:nvPr/>
        </p:nvSpPr>
        <p:spPr>
          <a:xfrm>
            <a:off x="2286000" y="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ectángulo"/>
          <p:cNvSpPr/>
          <p:nvPr/>
        </p:nvSpPr>
        <p:spPr>
          <a:xfrm>
            <a:off x="4572000" y="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Rectángulo"/>
          <p:cNvSpPr/>
          <p:nvPr/>
        </p:nvSpPr>
        <p:spPr>
          <a:xfrm>
            <a:off x="6858000" y="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Rectángulo"/>
          <p:cNvSpPr/>
          <p:nvPr/>
        </p:nvSpPr>
        <p:spPr>
          <a:xfrm>
            <a:off x="0" y="190500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Rectángulo"/>
          <p:cNvSpPr/>
          <p:nvPr/>
        </p:nvSpPr>
        <p:spPr>
          <a:xfrm>
            <a:off x="2286000" y="190500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Rectángulo"/>
          <p:cNvSpPr/>
          <p:nvPr/>
        </p:nvSpPr>
        <p:spPr>
          <a:xfrm>
            <a:off x="4572000" y="190500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Rectángulo"/>
          <p:cNvSpPr/>
          <p:nvPr/>
        </p:nvSpPr>
        <p:spPr>
          <a:xfrm>
            <a:off x="6858000" y="190500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Rectángulo"/>
          <p:cNvSpPr/>
          <p:nvPr/>
        </p:nvSpPr>
        <p:spPr>
          <a:xfrm>
            <a:off x="0" y="381000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3" name="12 Rectángulo"/>
          <p:cNvSpPr/>
          <p:nvPr/>
        </p:nvSpPr>
        <p:spPr>
          <a:xfrm>
            <a:off x="2286000" y="381000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4" name="13 Rectángulo"/>
          <p:cNvSpPr/>
          <p:nvPr/>
        </p:nvSpPr>
        <p:spPr>
          <a:xfrm>
            <a:off x="4572000" y="381000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5" name="14 Rectángulo"/>
          <p:cNvSpPr/>
          <p:nvPr/>
        </p:nvSpPr>
        <p:spPr>
          <a:xfrm>
            <a:off x="6858000" y="381000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6" name="15 CuadroTexto"/>
          <p:cNvSpPr txBox="1"/>
          <p:nvPr/>
        </p:nvSpPr>
        <p:spPr>
          <a:xfrm>
            <a:off x="755576" y="4297660"/>
            <a:ext cx="777686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Una vez tomado el Cerro por legionarios y regulares marroquíes, tomaron posiciones en las trincheras abandonadas por los milicianos republicanos.</a:t>
            </a:r>
          </a:p>
          <a:p>
            <a:r>
              <a:rPr lang="es-ES" i="1" dirty="0" smtClean="0">
                <a:effectLst>
                  <a:glow rad="101600">
                    <a:srgbClr val="C00000">
                      <a:alpha val="60000"/>
                    </a:srgbClr>
                  </a:glow>
                  <a:outerShdw blurRad="38100" dist="38100" dir="2700000" algn="tl">
                    <a:srgbClr val="000000">
                      <a:alpha val="43137"/>
                    </a:srgbClr>
                  </a:outerShdw>
                </a:effectLst>
              </a:rPr>
              <a:t> El Cerro Rojo ya no volvería a manos de la República y desde esta posición elevada se bombardearía la zona sur de Madrid.</a:t>
            </a: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500" advTm="32000">
        <p15:prstTrans prst="prestige"/>
      </p:transition>
    </mc:Choice>
    <mc:Fallback xmlns="">
      <p:transition spd="slow" advTm="3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16" fill="hold" grpId="0" nodeType="withEffect">
                                  <p:stCondLst>
                                    <p:cond delay="0"/>
                                  </p:stCondLst>
                                  <p:childTnLst>
                                    <p:animEffect transition="out" filter="circle(in)">
                                      <p:cBhvr>
                                        <p:cTn id="6" dur="5000"/>
                                        <p:tgtEl>
                                          <p:spTgt spid="4"/>
                                        </p:tgtEl>
                                      </p:cBhvr>
                                    </p:animEffect>
                                    <p:set>
                                      <p:cBhvr>
                                        <p:cTn id="7" dur="1" fill="hold">
                                          <p:stCondLst>
                                            <p:cond delay="4999"/>
                                          </p:stCondLst>
                                        </p:cTn>
                                        <p:tgtEl>
                                          <p:spTgt spid="4"/>
                                        </p:tgtEl>
                                        <p:attrNameLst>
                                          <p:attrName>style.visibility</p:attrName>
                                        </p:attrNameLst>
                                      </p:cBhvr>
                                      <p:to>
                                        <p:strVal val="hidden"/>
                                      </p:to>
                                    </p:set>
                                  </p:childTnLst>
                                </p:cTn>
                              </p:par>
                              <p:par>
                                <p:cTn id="8" presetID="6" presetClass="exit" presetSubtype="16" fill="hold" grpId="0" nodeType="withEffect">
                                  <p:stCondLst>
                                    <p:cond delay="0"/>
                                  </p:stCondLst>
                                  <p:childTnLst>
                                    <p:animEffect transition="out" filter="circle(in)">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6" presetClass="exit" presetSubtype="16" fill="hold" grpId="0" nodeType="withEffect">
                                  <p:stCondLst>
                                    <p:cond delay="0"/>
                                  </p:stCondLst>
                                  <p:childTnLst>
                                    <p:animEffect transition="out" filter="circle(in)">
                                      <p:cBhvr>
                                        <p:cTn id="12" dur="5000"/>
                                        <p:tgtEl>
                                          <p:spTgt spid="6"/>
                                        </p:tgtEl>
                                      </p:cBhvr>
                                    </p:animEffect>
                                    <p:set>
                                      <p:cBhvr>
                                        <p:cTn id="13" dur="1" fill="hold">
                                          <p:stCondLst>
                                            <p:cond delay="4999"/>
                                          </p:stCondLst>
                                        </p:cTn>
                                        <p:tgtEl>
                                          <p:spTgt spid="6"/>
                                        </p:tgtEl>
                                        <p:attrNameLst>
                                          <p:attrName>style.visibility</p:attrName>
                                        </p:attrNameLst>
                                      </p:cBhvr>
                                      <p:to>
                                        <p:strVal val="hidden"/>
                                      </p:to>
                                    </p:set>
                                  </p:childTnLst>
                                </p:cTn>
                              </p:par>
                              <p:par>
                                <p:cTn id="14" presetID="6" presetClass="exit" presetSubtype="16" fill="hold" grpId="0" nodeType="withEffect">
                                  <p:stCondLst>
                                    <p:cond delay="0"/>
                                  </p:stCondLst>
                                  <p:childTnLst>
                                    <p:animEffect transition="out" filter="circle(in)">
                                      <p:cBhvr>
                                        <p:cTn id="15" dur="5000"/>
                                        <p:tgtEl>
                                          <p:spTgt spid="7"/>
                                        </p:tgtEl>
                                      </p:cBhvr>
                                    </p:animEffect>
                                    <p:set>
                                      <p:cBhvr>
                                        <p:cTn id="16" dur="1" fill="hold">
                                          <p:stCondLst>
                                            <p:cond delay="4999"/>
                                          </p:stCondLst>
                                        </p:cTn>
                                        <p:tgtEl>
                                          <p:spTgt spid="7"/>
                                        </p:tgtEl>
                                        <p:attrNameLst>
                                          <p:attrName>style.visibility</p:attrName>
                                        </p:attrNameLst>
                                      </p:cBhvr>
                                      <p:to>
                                        <p:strVal val="hidden"/>
                                      </p:to>
                                    </p:set>
                                  </p:childTnLst>
                                </p:cTn>
                              </p:par>
                              <p:par>
                                <p:cTn id="17" presetID="6" presetClass="exit" presetSubtype="16" fill="hold" grpId="0" nodeType="withEffect">
                                  <p:stCondLst>
                                    <p:cond delay="0"/>
                                  </p:stCondLst>
                                  <p:childTnLst>
                                    <p:animEffect transition="out" filter="circle(in)">
                                      <p:cBhvr>
                                        <p:cTn id="18" dur="5000"/>
                                        <p:tgtEl>
                                          <p:spTgt spid="12"/>
                                        </p:tgtEl>
                                      </p:cBhvr>
                                    </p:animEffect>
                                    <p:set>
                                      <p:cBhvr>
                                        <p:cTn id="19" dur="1" fill="hold">
                                          <p:stCondLst>
                                            <p:cond delay="4999"/>
                                          </p:stCondLst>
                                        </p:cTn>
                                        <p:tgtEl>
                                          <p:spTgt spid="12"/>
                                        </p:tgtEl>
                                        <p:attrNameLst>
                                          <p:attrName>style.visibility</p:attrName>
                                        </p:attrNameLst>
                                      </p:cBhvr>
                                      <p:to>
                                        <p:strVal val="hidden"/>
                                      </p:to>
                                    </p:set>
                                  </p:childTnLst>
                                </p:cTn>
                              </p:par>
                              <p:par>
                                <p:cTn id="20" presetID="6" presetClass="exit" presetSubtype="16" fill="hold" grpId="0" nodeType="withEffect">
                                  <p:stCondLst>
                                    <p:cond delay="0"/>
                                  </p:stCondLst>
                                  <p:childTnLst>
                                    <p:animEffect transition="out" filter="circle(in)">
                                      <p:cBhvr>
                                        <p:cTn id="21" dur="5000"/>
                                        <p:tgtEl>
                                          <p:spTgt spid="13"/>
                                        </p:tgtEl>
                                      </p:cBhvr>
                                    </p:animEffect>
                                    <p:set>
                                      <p:cBhvr>
                                        <p:cTn id="22" dur="1" fill="hold">
                                          <p:stCondLst>
                                            <p:cond delay="4999"/>
                                          </p:stCondLst>
                                        </p:cTn>
                                        <p:tgtEl>
                                          <p:spTgt spid="13"/>
                                        </p:tgtEl>
                                        <p:attrNameLst>
                                          <p:attrName>style.visibility</p:attrName>
                                        </p:attrNameLst>
                                      </p:cBhvr>
                                      <p:to>
                                        <p:strVal val="hidden"/>
                                      </p:to>
                                    </p:set>
                                  </p:childTnLst>
                                </p:cTn>
                              </p:par>
                              <p:par>
                                <p:cTn id="23" presetID="6" presetClass="exit" presetSubtype="16" fill="hold" grpId="0" nodeType="withEffect">
                                  <p:stCondLst>
                                    <p:cond delay="0"/>
                                  </p:stCondLst>
                                  <p:childTnLst>
                                    <p:animEffect transition="out" filter="circle(in)">
                                      <p:cBhvr>
                                        <p:cTn id="24" dur="5000"/>
                                        <p:tgtEl>
                                          <p:spTgt spid="14"/>
                                        </p:tgtEl>
                                      </p:cBhvr>
                                    </p:animEffect>
                                    <p:set>
                                      <p:cBhvr>
                                        <p:cTn id="25" dur="1" fill="hold">
                                          <p:stCondLst>
                                            <p:cond delay="4999"/>
                                          </p:stCondLst>
                                        </p:cTn>
                                        <p:tgtEl>
                                          <p:spTgt spid="14"/>
                                        </p:tgtEl>
                                        <p:attrNameLst>
                                          <p:attrName>style.visibility</p:attrName>
                                        </p:attrNameLst>
                                      </p:cBhvr>
                                      <p:to>
                                        <p:strVal val="hidden"/>
                                      </p:to>
                                    </p:set>
                                  </p:childTnLst>
                                </p:cTn>
                              </p:par>
                              <p:par>
                                <p:cTn id="26" presetID="6" presetClass="exit" presetSubtype="16" fill="hold" grpId="0" nodeType="withEffect">
                                  <p:stCondLst>
                                    <p:cond delay="0"/>
                                  </p:stCondLst>
                                  <p:childTnLst>
                                    <p:animEffect transition="out" filter="circle(in)">
                                      <p:cBhvr>
                                        <p:cTn id="27" dur="5000"/>
                                        <p:tgtEl>
                                          <p:spTgt spid="15"/>
                                        </p:tgtEl>
                                      </p:cBhvr>
                                    </p:animEffect>
                                    <p:set>
                                      <p:cBhvr>
                                        <p:cTn id="28" dur="1" fill="hold">
                                          <p:stCondLst>
                                            <p:cond delay="4999"/>
                                          </p:stCondLst>
                                        </p:cTn>
                                        <p:tgtEl>
                                          <p:spTgt spid="15"/>
                                        </p:tgtEl>
                                        <p:attrNameLst>
                                          <p:attrName>style.visibility</p:attrName>
                                        </p:attrNameLst>
                                      </p:cBhvr>
                                      <p:to>
                                        <p:strVal val="hidden"/>
                                      </p:to>
                                    </p:set>
                                  </p:childTnLst>
                                </p:cTn>
                              </p:par>
                              <p:par>
                                <p:cTn id="29" presetID="16" presetClass="exit" presetSubtype="37" fill="hold" grpId="0" nodeType="withEffect">
                                  <p:stCondLst>
                                    <p:cond delay="0"/>
                                  </p:stCondLst>
                                  <p:childTnLst>
                                    <p:animEffect transition="out" filter="barn(outVertical)">
                                      <p:cBhvr>
                                        <p:cTn id="30" dur="5000"/>
                                        <p:tgtEl>
                                          <p:spTgt spid="8"/>
                                        </p:tgtEl>
                                      </p:cBhvr>
                                    </p:animEffect>
                                    <p:set>
                                      <p:cBhvr>
                                        <p:cTn id="31" dur="1" fill="hold">
                                          <p:stCondLst>
                                            <p:cond delay="4999"/>
                                          </p:stCondLst>
                                        </p:cTn>
                                        <p:tgtEl>
                                          <p:spTgt spid="8"/>
                                        </p:tgtEl>
                                        <p:attrNameLst>
                                          <p:attrName>style.visibility</p:attrName>
                                        </p:attrNameLst>
                                      </p:cBhvr>
                                      <p:to>
                                        <p:strVal val="hidden"/>
                                      </p:to>
                                    </p:set>
                                  </p:childTnLst>
                                </p:cTn>
                              </p:par>
                              <p:par>
                                <p:cTn id="32" presetID="16" presetClass="exit" presetSubtype="37" fill="hold" grpId="0" nodeType="withEffect">
                                  <p:stCondLst>
                                    <p:cond delay="0"/>
                                  </p:stCondLst>
                                  <p:childTnLst>
                                    <p:animEffect transition="out" filter="barn(outVertical)">
                                      <p:cBhvr>
                                        <p:cTn id="33" dur="5000"/>
                                        <p:tgtEl>
                                          <p:spTgt spid="9"/>
                                        </p:tgtEl>
                                      </p:cBhvr>
                                    </p:animEffect>
                                    <p:set>
                                      <p:cBhvr>
                                        <p:cTn id="34" dur="1" fill="hold">
                                          <p:stCondLst>
                                            <p:cond delay="4999"/>
                                          </p:stCondLst>
                                        </p:cTn>
                                        <p:tgtEl>
                                          <p:spTgt spid="9"/>
                                        </p:tgtEl>
                                        <p:attrNameLst>
                                          <p:attrName>style.visibility</p:attrName>
                                        </p:attrNameLst>
                                      </p:cBhvr>
                                      <p:to>
                                        <p:strVal val="hidden"/>
                                      </p:to>
                                    </p:set>
                                  </p:childTnLst>
                                </p:cTn>
                              </p:par>
                              <p:par>
                                <p:cTn id="35" presetID="16" presetClass="exit" presetSubtype="37" fill="hold" grpId="0" nodeType="withEffect">
                                  <p:stCondLst>
                                    <p:cond delay="0"/>
                                  </p:stCondLst>
                                  <p:childTnLst>
                                    <p:animEffect transition="out" filter="barn(outVertical)">
                                      <p:cBhvr>
                                        <p:cTn id="36" dur="5000"/>
                                        <p:tgtEl>
                                          <p:spTgt spid="10"/>
                                        </p:tgtEl>
                                      </p:cBhvr>
                                    </p:animEffect>
                                    <p:set>
                                      <p:cBhvr>
                                        <p:cTn id="37" dur="1" fill="hold">
                                          <p:stCondLst>
                                            <p:cond delay="4999"/>
                                          </p:stCondLst>
                                        </p:cTn>
                                        <p:tgtEl>
                                          <p:spTgt spid="10"/>
                                        </p:tgtEl>
                                        <p:attrNameLst>
                                          <p:attrName>style.visibility</p:attrName>
                                        </p:attrNameLst>
                                      </p:cBhvr>
                                      <p:to>
                                        <p:strVal val="hidden"/>
                                      </p:to>
                                    </p:set>
                                  </p:childTnLst>
                                </p:cTn>
                              </p:par>
                              <p:par>
                                <p:cTn id="38" presetID="16" presetClass="exit" presetSubtype="37" fill="hold" grpId="0" nodeType="withEffect">
                                  <p:stCondLst>
                                    <p:cond delay="0"/>
                                  </p:stCondLst>
                                  <p:childTnLst>
                                    <p:animEffect transition="out" filter="barn(outVertical)">
                                      <p:cBhvr>
                                        <p:cTn id="39" dur="5000"/>
                                        <p:tgtEl>
                                          <p:spTgt spid="11"/>
                                        </p:tgtEl>
                                      </p:cBhvr>
                                    </p:animEffect>
                                    <p:set>
                                      <p:cBhvr>
                                        <p:cTn id="40" dur="1" fill="hold">
                                          <p:stCondLst>
                                            <p:cond delay="4999"/>
                                          </p:stCondLst>
                                        </p:cTn>
                                        <p:tgtEl>
                                          <p:spTgt spid="11"/>
                                        </p:tgtEl>
                                        <p:attrNameLst>
                                          <p:attrName>style.visibility</p:attrName>
                                        </p:attrNameLst>
                                      </p:cBhvr>
                                      <p:to>
                                        <p:strVal val="hidden"/>
                                      </p:to>
                                    </p:set>
                                  </p:childTnLst>
                                </p:cTn>
                              </p:par>
                              <p:par>
                                <p:cTn id="41" presetID="23" presetClass="entr" presetSubtype="288" fill="hold" nodeType="withEffect">
                                  <p:stCondLst>
                                    <p:cond delay="0"/>
                                  </p:stCondLst>
                                  <p:childTnLst>
                                    <p:set>
                                      <p:cBhvr>
                                        <p:cTn id="42" dur="1" fill="hold">
                                          <p:stCondLst>
                                            <p:cond delay="0"/>
                                          </p:stCondLst>
                                        </p:cTn>
                                        <p:tgtEl>
                                          <p:spTgt spid="2"/>
                                        </p:tgtEl>
                                        <p:attrNameLst>
                                          <p:attrName>style.visibility</p:attrName>
                                        </p:attrNameLst>
                                      </p:cBhvr>
                                      <p:to>
                                        <p:strVal val="visible"/>
                                      </p:to>
                                    </p:set>
                                    <p:anim calcmode="lin" valueType="num">
                                      <p:cBhvr>
                                        <p:cTn id="43" dur="5000" fill="hold"/>
                                        <p:tgtEl>
                                          <p:spTgt spid="2"/>
                                        </p:tgtEl>
                                        <p:attrNameLst>
                                          <p:attrName>ppt_w</p:attrName>
                                        </p:attrNameLst>
                                      </p:cBhvr>
                                      <p:tavLst>
                                        <p:tav tm="0">
                                          <p:val>
                                            <p:strVal val="4/3*#ppt_w"/>
                                          </p:val>
                                        </p:tav>
                                        <p:tav tm="100000">
                                          <p:val>
                                            <p:strVal val="#ppt_w"/>
                                          </p:val>
                                        </p:tav>
                                      </p:tavLst>
                                    </p:anim>
                                    <p:anim calcmode="lin" valueType="num">
                                      <p:cBhvr>
                                        <p:cTn id="44" dur="5000" fill="hold"/>
                                        <p:tgtEl>
                                          <p:spTgt spid="2"/>
                                        </p:tgtEl>
                                        <p:attrNameLst>
                                          <p:attrName>ppt_h</p:attrName>
                                        </p:attrNameLst>
                                      </p:cBhvr>
                                      <p:tavLst>
                                        <p:tav tm="0">
                                          <p:val>
                                            <p:strVal val="4/3*#ppt_h"/>
                                          </p:val>
                                        </p:tav>
                                        <p:tav tm="100000">
                                          <p:val>
                                            <p:strVal val="#ppt_h"/>
                                          </p:val>
                                        </p:tav>
                                      </p:tavLst>
                                    </p:anim>
                                  </p:childTnLst>
                                </p:cTn>
                              </p:par>
                              <p:par>
                                <p:cTn id="45" presetID="10" presetClass="entr" presetSubtype="0" fill="hold" nodeType="withEffect">
                                  <p:stCondLst>
                                    <p:cond delay="0"/>
                                  </p:stCondLst>
                                  <p:childTnLst>
                                    <p:set>
                                      <p:cBhvr>
                                        <p:cTn id="46" dur="1" fill="hold">
                                          <p:stCondLst>
                                            <p:cond delay="0"/>
                                          </p:stCondLst>
                                        </p:cTn>
                                        <p:tgtEl>
                                          <p:spTgt spid="2"/>
                                        </p:tgtEl>
                                        <p:attrNameLst>
                                          <p:attrName>style.visibility</p:attrName>
                                        </p:attrNameLst>
                                      </p:cBhvr>
                                      <p:to>
                                        <p:strVal val="visible"/>
                                      </p:to>
                                    </p:set>
                                    <p:animEffect transition="in" filter="fade">
                                      <p:cBhvr>
                                        <p:cTn id="47" dur="5000"/>
                                        <p:tgtEl>
                                          <p:spTgt spid="2"/>
                                        </p:tgtEl>
                                      </p:cBhvr>
                                    </p:animEffect>
                                  </p:childTnLst>
                                </p:cTn>
                              </p:par>
                            </p:childTnLst>
                          </p:cTn>
                        </p:par>
                        <p:par>
                          <p:cTn id="48" fill="hold">
                            <p:stCondLst>
                              <p:cond delay="5000"/>
                            </p:stCondLst>
                            <p:childTnLst>
                              <p:par>
                                <p:cTn id="49" presetID="40" presetClass="entr" presetSubtype="0" fill="hold" grpId="0" nodeType="afterEffect">
                                  <p:stCondLst>
                                    <p:cond delay="0"/>
                                  </p:stCondLst>
                                  <p:iterate type="lt">
                                    <p:tmPct val="10000"/>
                                  </p:iterate>
                                  <p:childTnLst>
                                    <p:set>
                                      <p:cBhvr>
                                        <p:cTn id="50" dur="1" fill="hold">
                                          <p:stCondLst>
                                            <p:cond delay="0"/>
                                          </p:stCondLst>
                                        </p:cTn>
                                        <p:tgtEl>
                                          <p:spTgt spid="16"/>
                                        </p:tgtEl>
                                        <p:attrNameLst>
                                          <p:attrName>style.visibility</p:attrName>
                                        </p:attrNameLst>
                                      </p:cBhvr>
                                      <p:to>
                                        <p:strVal val="visible"/>
                                      </p:to>
                                    </p:set>
                                    <p:animEffect transition="in" filter="fade">
                                      <p:cBhvr>
                                        <p:cTn id="51" dur="1000"/>
                                        <p:tgtEl>
                                          <p:spTgt spid="16"/>
                                        </p:tgtEl>
                                      </p:cBhvr>
                                    </p:animEffect>
                                    <p:anim calcmode="lin" valueType="num">
                                      <p:cBhvr>
                                        <p:cTn id="52" dur="1000" fill="hold"/>
                                        <p:tgtEl>
                                          <p:spTgt spid="16"/>
                                        </p:tgtEl>
                                        <p:attrNameLst>
                                          <p:attrName>ppt_x</p:attrName>
                                        </p:attrNameLst>
                                      </p:cBhvr>
                                      <p:tavLst>
                                        <p:tav tm="0">
                                          <p:val>
                                            <p:strVal val="#ppt_x-.1"/>
                                          </p:val>
                                        </p:tav>
                                        <p:tav tm="100000">
                                          <p:val>
                                            <p:strVal val="#ppt_x"/>
                                          </p:val>
                                        </p:tav>
                                      </p:tavLst>
                                    </p:anim>
                                    <p:anim calcmode="lin" valueType="num">
                                      <p:cBhvr>
                                        <p:cTn id="53" dur="10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p:bldLst>
  </p:timing>
</p:sld>
</file>

<file path=ppt/slides/slide3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1 Imagen" descr="i284571214446593449._szw1280h1280_.jpg"/>
          <p:cNvPicPr>
            <a:picLocks noGrp="1" noChangeAspect="1"/>
          </p:cNvPicPr>
          <p:nvPr isPhoto="1"/>
        </p:nvPicPr>
        <p:blipFill>
          <a:blip r:embed="rId2" cstate="print"/>
          <a:stretch>
            <a:fillRect/>
          </a:stretch>
        </p:blipFill>
        <p:spPr bwMode="auto">
          <a:xfrm>
            <a:off x="0" y="-238125"/>
            <a:ext cx="9144000" cy="6191250"/>
          </a:xfrm>
          <a:prstGeom prst="rect">
            <a:avLst/>
          </a:prstGeom>
          <a:solidFill>
            <a:schemeClr val="bg1"/>
          </a:solidFill>
          <a:ln w="9525">
            <a:solidFill>
              <a:schemeClr val="bg1"/>
            </a:solidFill>
            <a:miter lim="800000"/>
            <a:headEnd/>
            <a:tailEnd/>
          </a:ln>
        </p:spPr>
      </p:pic>
      <p:sp>
        <p:nvSpPr>
          <p:cNvPr id="4" name="3 Rectángulo"/>
          <p:cNvSpPr/>
          <p:nvPr/>
        </p:nvSpPr>
        <p:spPr>
          <a:xfrm>
            <a:off x="0" y="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5" name="4 Rectángulo"/>
          <p:cNvSpPr/>
          <p:nvPr/>
        </p:nvSpPr>
        <p:spPr>
          <a:xfrm>
            <a:off x="2286000" y="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ectángulo"/>
          <p:cNvSpPr/>
          <p:nvPr/>
        </p:nvSpPr>
        <p:spPr>
          <a:xfrm>
            <a:off x="4572000" y="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Rectángulo"/>
          <p:cNvSpPr/>
          <p:nvPr/>
        </p:nvSpPr>
        <p:spPr>
          <a:xfrm>
            <a:off x="6858000" y="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Rectángulo"/>
          <p:cNvSpPr/>
          <p:nvPr/>
        </p:nvSpPr>
        <p:spPr>
          <a:xfrm>
            <a:off x="0" y="190500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Rectángulo"/>
          <p:cNvSpPr/>
          <p:nvPr/>
        </p:nvSpPr>
        <p:spPr>
          <a:xfrm>
            <a:off x="2286000" y="190500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Rectángulo"/>
          <p:cNvSpPr/>
          <p:nvPr/>
        </p:nvSpPr>
        <p:spPr>
          <a:xfrm>
            <a:off x="4572000" y="190500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Rectángulo"/>
          <p:cNvSpPr/>
          <p:nvPr/>
        </p:nvSpPr>
        <p:spPr>
          <a:xfrm>
            <a:off x="6858000" y="190500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Rectángulo"/>
          <p:cNvSpPr/>
          <p:nvPr/>
        </p:nvSpPr>
        <p:spPr>
          <a:xfrm>
            <a:off x="0" y="381000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3" name="12 Rectángulo"/>
          <p:cNvSpPr/>
          <p:nvPr/>
        </p:nvSpPr>
        <p:spPr>
          <a:xfrm>
            <a:off x="2286000" y="381000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4" name="13 Rectángulo"/>
          <p:cNvSpPr/>
          <p:nvPr/>
        </p:nvSpPr>
        <p:spPr>
          <a:xfrm>
            <a:off x="4572000" y="381000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5" name="14 Rectángulo"/>
          <p:cNvSpPr/>
          <p:nvPr/>
        </p:nvSpPr>
        <p:spPr>
          <a:xfrm>
            <a:off x="6858000" y="381000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6" name="15 CuadroTexto"/>
          <p:cNvSpPr txBox="1"/>
          <p:nvPr/>
        </p:nvSpPr>
        <p:spPr>
          <a:xfrm>
            <a:off x="323528" y="4369668"/>
            <a:ext cx="8568952"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Las laderas del cerro están repobladas con pinos </a:t>
            </a:r>
            <a:r>
              <a:rPr lang="es-ES" i="1" dirty="0" err="1" smtClean="0">
                <a:effectLst>
                  <a:glow rad="101600">
                    <a:srgbClr val="C00000">
                      <a:alpha val="60000"/>
                    </a:srgbClr>
                  </a:glow>
                  <a:outerShdw blurRad="38100" dist="38100" dir="2700000" algn="tl">
                    <a:srgbClr val="000000">
                      <a:alpha val="43137"/>
                    </a:srgbClr>
                  </a:outerShdw>
                </a:effectLst>
              </a:rPr>
              <a:t>carrascos</a:t>
            </a:r>
            <a:r>
              <a:rPr lang="es-ES" i="1" dirty="0" smtClean="0">
                <a:effectLst>
                  <a:glow rad="101600">
                    <a:srgbClr val="C00000">
                      <a:alpha val="60000"/>
                    </a:srgbClr>
                  </a:glow>
                  <a:outerShdw blurRad="38100" dist="38100" dir="2700000" algn="tl">
                    <a:srgbClr val="000000">
                      <a:alpha val="43137"/>
                    </a:srgbClr>
                  </a:outerShdw>
                </a:effectLst>
              </a:rPr>
              <a:t> y aparte de este pinar cuenta con merenderos, fuentes, parques infantiles, caminos, un bar y un campo de fútbol. Por esto, además de ser un centro religioso, es un lugar muy concurrido para pasar una jornada festiva rodeado de naturaleza.</a:t>
            </a:r>
            <a:endParaRPr lang="es-ES"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500" advTm="34000">
        <p15:prstTrans prst="prestige"/>
      </p:transition>
    </mc:Choice>
    <mc:Fallback xmlns="">
      <p:transition spd="slow" advTm="3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grpId="0" nodeType="withEffect">
                                  <p:stCondLst>
                                    <p:cond delay="0"/>
                                  </p:stCondLst>
                                  <p:childTnLst>
                                    <p:animEffect transition="out" filter="circle(out)">
                                      <p:cBhvr>
                                        <p:cTn id="6" dur="5000"/>
                                        <p:tgtEl>
                                          <p:spTgt spid="4"/>
                                        </p:tgtEl>
                                      </p:cBhvr>
                                    </p:animEffect>
                                    <p:set>
                                      <p:cBhvr>
                                        <p:cTn id="7" dur="1" fill="hold">
                                          <p:stCondLst>
                                            <p:cond delay="4999"/>
                                          </p:stCondLst>
                                        </p:cTn>
                                        <p:tgtEl>
                                          <p:spTgt spid="4"/>
                                        </p:tgtEl>
                                        <p:attrNameLst>
                                          <p:attrName>style.visibility</p:attrName>
                                        </p:attrNameLst>
                                      </p:cBhvr>
                                      <p:to>
                                        <p:strVal val="hidden"/>
                                      </p:to>
                                    </p:set>
                                  </p:childTnLst>
                                </p:cTn>
                              </p:par>
                              <p:par>
                                <p:cTn id="8" presetID="6" presetClass="exit" presetSubtype="32" fill="hold" grpId="0" nodeType="withEffect">
                                  <p:stCondLst>
                                    <p:cond delay="0"/>
                                  </p:stCondLst>
                                  <p:childTnLst>
                                    <p:animEffect transition="out" filter="circle(out)">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6" presetClass="exit" presetSubtype="32" fill="hold" grpId="0" nodeType="withEffect">
                                  <p:stCondLst>
                                    <p:cond delay="0"/>
                                  </p:stCondLst>
                                  <p:childTnLst>
                                    <p:animEffect transition="out" filter="circle(out)">
                                      <p:cBhvr>
                                        <p:cTn id="12" dur="5000"/>
                                        <p:tgtEl>
                                          <p:spTgt spid="6"/>
                                        </p:tgtEl>
                                      </p:cBhvr>
                                    </p:animEffect>
                                    <p:set>
                                      <p:cBhvr>
                                        <p:cTn id="13" dur="1" fill="hold">
                                          <p:stCondLst>
                                            <p:cond delay="4999"/>
                                          </p:stCondLst>
                                        </p:cTn>
                                        <p:tgtEl>
                                          <p:spTgt spid="6"/>
                                        </p:tgtEl>
                                        <p:attrNameLst>
                                          <p:attrName>style.visibility</p:attrName>
                                        </p:attrNameLst>
                                      </p:cBhvr>
                                      <p:to>
                                        <p:strVal val="hidden"/>
                                      </p:to>
                                    </p:set>
                                  </p:childTnLst>
                                </p:cTn>
                              </p:par>
                              <p:par>
                                <p:cTn id="14" presetID="6" presetClass="exit" presetSubtype="32" fill="hold" grpId="0" nodeType="withEffect">
                                  <p:stCondLst>
                                    <p:cond delay="0"/>
                                  </p:stCondLst>
                                  <p:childTnLst>
                                    <p:animEffect transition="out" filter="circle(out)">
                                      <p:cBhvr>
                                        <p:cTn id="15" dur="5000"/>
                                        <p:tgtEl>
                                          <p:spTgt spid="7"/>
                                        </p:tgtEl>
                                      </p:cBhvr>
                                    </p:animEffect>
                                    <p:set>
                                      <p:cBhvr>
                                        <p:cTn id="16" dur="1" fill="hold">
                                          <p:stCondLst>
                                            <p:cond delay="4999"/>
                                          </p:stCondLst>
                                        </p:cTn>
                                        <p:tgtEl>
                                          <p:spTgt spid="7"/>
                                        </p:tgtEl>
                                        <p:attrNameLst>
                                          <p:attrName>style.visibility</p:attrName>
                                        </p:attrNameLst>
                                      </p:cBhvr>
                                      <p:to>
                                        <p:strVal val="hidden"/>
                                      </p:to>
                                    </p:set>
                                  </p:childTnLst>
                                </p:cTn>
                              </p:par>
                              <p:par>
                                <p:cTn id="17" presetID="6" presetClass="exit" presetSubtype="32" fill="hold" grpId="0" nodeType="withEffect">
                                  <p:stCondLst>
                                    <p:cond delay="0"/>
                                  </p:stCondLst>
                                  <p:childTnLst>
                                    <p:animEffect transition="out" filter="circle(out)">
                                      <p:cBhvr>
                                        <p:cTn id="18" dur="5000"/>
                                        <p:tgtEl>
                                          <p:spTgt spid="12"/>
                                        </p:tgtEl>
                                      </p:cBhvr>
                                    </p:animEffect>
                                    <p:set>
                                      <p:cBhvr>
                                        <p:cTn id="19" dur="1" fill="hold">
                                          <p:stCondLst>
                                            <p:cond delay="4999"/>
                                          </p:stCondLst>
                                        </p:cTn>
                                        <p:tgtEl>
                                          <p:spTgt spid="12"/>
                                        </p:tgtEl>
                                        <p:attrNameLst>
                                          <p:attrName>style.visibility</p:attrName>
                                        </p:attrNameLst>
                                      </p:cBhvr>
                                      <p:to>
                                        <p:strVal val="hidden"/>
                                      </p:to>
                                    </p:set>
                                  </p:childTnLst>
                                </p:cTn>
                              </p:par>
                              <p:par>
                                <p:cTn id="20" presetID="6" presetClass="exit" presetSubtype="32" fill="hold" grpId="0" nodeType="withEffect">
                                  <p:stCondLst>
                                    <p:cond delay="0"/>
                                  </p:stCondLst>
                                  <p:childTnLst>
                                    <p:animEffect transition="out" filter="circle(out)">
                                      <p:cBhvr>
                                        <p:cTn id="21" dur="5000"/>
                                        <p:tgtEl>
                                          <p:spTgt spid="13"/>
                                        </p:tgtEl>
                                      </p:cBhvr>
                                    </p:animEffect>
                                    <p:set>
                                      <p:cBhvr>
                                        <p:cTn id="22" dur="1" fill="hold">
                                          <p:stCondLst>
                                            <p:cond delay="4999"/>
                                          </p:stCondLst>
                                        </p:cTn>
                                        <p:tgtEl>
                                          <p:spTgt spid="13"/>
                                        </p:tgtEl>
                                        <p:attrNameLst>
                                          <p:attrName>style.visibility</p:attrName>
                                        </p:attrNameLst>
                                      </p:cBhvr>
                                      <p:to>
                                        <p:strVal val="hidden"/>
                                      </p:to>
                                    </p:set>
                                  </p:childTnLst>
                                </p:cTn>
                              </p:par>
                              <p:par>
                                <p:cTn id="23" presetID="6" presetClass="exit" presetSubtype="32" fill="hold" grpId="0" nodeType="withEffect">
                                  <p:stCondLst>
                                    <p:cond delay="0"/>
                                  </p:stCondLst>
                                  <p:childTnLst>
                                    <p:animEffect transition="out" filter="circle(out)">
                                      <p:cBhvr>
                                        <p:cTn id="24" dur="5000"/>
                                        <p:tgtEl>
                                          <p:spTgt spid="14"/>
                                        </p:tgtEl>
                                      </p:cBhvr>
                                    </p:animEffect>
                                    <p:set>
                                      <p:cBhvr>
                                        <p:cTn id="25" dur="1" fill="hold">
                                          <p:stCondLst>
                                            <p:cond delay="4999"/>
                                          </p:stCondLst>
                                        </p:cTn>
                                        <p:tgtEl>
                                          <p:spTgt spid="14"/>
                                        </p:tgtEl>
                                        <p:attrNameLst>
                                          <p:attrName>style.visibility</p:attrName>
                                        </p:attrNameLst>
                                      </p:cBhvr>
                                      <p:to>
                                        <p:strVal val="hidden"/>
                                      </p:to>
                                    </p:set>
                                  </p:childTnLst>
                                </p:cTn>
                              </p:par>
                              <p:par>
                                <p:cTn id="26" presetID="6" presetClass="exit" presetSubtype="32" fill="hold" grpId="0" nodeType="withEffect">
                                  <p:stCondLst>
                                    <p:cond delay="0"/>
                                  </p:stCondLst>
                                  <p:childTnLst>
                                    <p:animEffect transition="out" filter="circle(out)">
                                      <p:cBhvr>
                                        <p:cTn id="27" dur="5000"/>
                                        <p:tgtEl>
                                          <p:spTgt spid="15"/>
                                        </p:tgtEl>
                                      </p:cBhvr>
                                    </p:animEffect>
                                    <p:set>
                                      <p:cBhvr>
                                        <p:cTn id="28" dur="1" fill="hold">
                                          <p:stCondLst>
                                            <p:cond delay="4999"/>
                                          </p:stCondLst>
                                        </p:cTn>
                                        <p:tgtEl>
                                          <p:spTgt spid="15"/>
                                        </p:tgtEl>
                                        <p:attrNameLst>
                                          <p:attrName>style.visibility</p:attrName>
                                        </p:attrNameLst>
                                      </p:cBhvr>
                                      <p:to>
                                        <p:strVal val="hidden"/>
                                      </p:to>
                                    </p:set>
                                  </p:childTnLst>
                                </p:cTn>
                              </p:par>
                              <p:par>
                                <p:cTn id="29" presetID="3" presetClass="exit" presetSubtype="10" fill="hold" grpId="0" nodeType="withEffect">
                                  <p:stCondLst>
                                    <p:cond delay="0"/>
                                  </p:stCondLst>
                                  <p:childTnLst>
                                    <p:animEffect transition="out" filter="blinds(horizontal)">
                                      <p:cBhvr>
                                        <p:cTn id="30" dur="5000"/>
                                        <p:tgtEl>
                                          <p:spTgt spid="8"/>
                                        </p:tgtEl>
                                      </p:cBhvr>
                                    </p:animEffect>
                                    <p:set>
                                      <p:cBhvr>
                                        <p:cTn id="31" dur="1" fill="hold">
                                          <p:stCondLst>
                                            <p:cond delay="4999"/>
                                          </p:stCondLst>
                                        </p:cTn>
                                        <p:tgtEl>
                                          <p:spTgt spid="8"/>
                                        </p:tgtEl>
                                        <p:attrNameLst>
                                          <p:attrName>style.visibility</p:attrName>
                                        </p:attrNameLst>
                                      </p:cBhvr>
                                      <p:to>
                                        <p:strVal val="hidden"/>
                                      </p:to>
                                    </p:set>
                                  </p:childTnLst>
                                </p:cTn>
                              </p:par>
                              <p:par>
                                <p:cTn id="32" presetID="3" presetClass="exit" presetSubtype="10" fill="hold" grpId="0" nodeType="withEffect">
                                  <p:stCondLst>
                                    <p:cond delay="0"/>
                                  </p:stCondLst>
                                  <p:childTnLst>
                                    <p:animEffect transition="out" filter="blinds(horizontal)">
                                      <p:cBhvr>
                                        <p:cTn id="33" dur="5000"/>
                                        <p:tgtEl>
                                          <p:spTgt spid="9"/>
                                        </p:tgtEl>
                                      </p:cBhvr>
                                    </p:animEffect>
                                    <p:set>
                                      <p:cBhvr>
                                        <p:cTn id="34" dur="1" fill="hold">
                                          <p:stCondLst>
                                            <p:cond delay="4999"/>
                                          </p:stCondLst>
                                        </p:cTn>
                                        <p:tgtEl>
                                          <p:spTgt spid="9"/>
                                        </p:tgtEl>
                                        <p:attrNameLst>
                                          <p:attrName>style.visibility</p:attrName>
                                        </p:attrNameLst>
                                      </p:cBhvr>
                                      <p:to>
                                        <p:strVal val="hidden"/>
                                      </p:to>
                                    </p:set>
                                  </p:childTnLst>
                                </p:cTn>
                              </p:par>
                              <p:par>
                                <p:cTn id="35" presetID="3" presetClass="exit" presetSubtype="10" fill="hold" grpId="0" nodeType="withEffect">
                                  <p:stCondLst>
                                    <p:cond delay="0"/>
                                  </p:stCondLst>
                                  <p:childTnLst>
                                    <p:animEffect transition="out" filter="blinds(horizontal)">
                                      <p:cBhvr>
                                        <p:cTn id="36" dur="5000"/>
                                        <p:tgtEl>
                                          <p:spTgt spid="10"/>
                                        </p:tgtEl>
                                      </p:cBhvr>
                                    </p:animEffect>
                                    <p:set>
                                      <p:cBhvr>
                                        <p:cTn id="37" dur="1" fill="hold">
                                          <p:stCondLst>
                                            <p:cond delay="4999"/>
                                          </p:stCondLst>
                                        </p:cTn>
                                        <p:tgtEl>
                                          <p:spTgt spid="10"/>
                                        </p:tgtEl>
                                        <p:attrNameLst>
                                          <p:attrName>style.visibility</p:attrName>
                                        </p:attrNameLst>
                                      </p:cBhvr>
                                      <p:to>
                                        <p:strVal val="hidden"/>
                                      </p:to>
                                    </p:set>
                                  </p:childTnLst>
                                </p:cTn>
                              </p:par>
                              <p:par>
                                <p:cTn id="38" presetID="3" presetClass="exit" presetSubtype="10" fill="hold" grpId="0" nodeType="withEffect">
                                  <p:stCondLst>
                                    <p:cond delay="0"/>
                                  </p:stCondLst>
                                  <p:childTnLst>
                                    <p:animEffect transition="out" filter="blinds(horizontal)">
                                      <p:cBhvr>
                                        <p:cTn id="39" dur="5000"/>
                                        <p:tgtEl>
                                          <p:spTgt spid="11"/>
                                        </p:tgtEl>
                                      </p:cBhvr>
                                    </p:animEffect>
                                    <p:set>
                                      <p:cBhvr>
                                        <p:cTn id="40" dur="1" fill="hold">
                                          <p:stCondLst>
                                            <p:cond delay="4999"/>
                                          </p:stCondLst>
                                        </p:cTn>
                                        <p:tgtEl>
                                          <p:spTgt spid="11"/>
                                        </p:tgtEl>
                                        <p:attrNameLst>
                                          <p:attrName>style.visibility</p:attrName>
                                        </p:attrNameLst>
                                      </p:cBhvr>
                                      <p:to>
                                        <p:strVal val="hidden"/>
                                      </p:to>
                                    </p:set>
                                  </p:childTnLst>
                                </p:cTn>
                              </p:par>
                              <p:par>
                                <p:cTn id="41" presetID="23" presetClass="entr" presetSubtype="288" fill="hold" nodeType="withEffect">
                                  <p:stCondLst>
                                    <p:cond delay="0"/>
                                  </p:stCondLst>
                                  <p:childTnLst>
                                    <p:set>
                                      <p:cBhvr>
                                        <p:cTn id="42" dur="1" fill="hold">
                                          <p:stCondLst>
                                            <p:cond delay="0"/>
                                          </p:stCondLst>
                                        </p:cTn>
                                        <p:tgtEl>
                                          <p:spTgt spid="2"/>
                                        </p:tgtEl>
                                        <p:attrNameLst>
                                          <p:attrName>style.visibility</p:attrName>
                                        </p:attrNameLst>
                                      </p:cBhvr>
                                      <p:to>
                                        <p:strVal val="visible"/>
                                      </p:to>
                                    </p:set>
                                    <p:anim calcmode="lin" valueType="num">
                                      <p:cBhvr>
                                        <p:cTn id="43" dur="5000" fill="hold"/>
                                        <p:tgtEl>
                                          <p:spTgt spid="2"/>
                                        </p:tgtEl>
                                        <p:attrNameLst>
                                          <p:attrName>ppt_w</p:attrName>
                                        </p:attrNameLst>
                                      </p:cBhvr>
                                      <p:tavLst>
                                        <p:tav tm="0">
                                          <p:val>
                                            <p:strVal val="4/3*#ppt_w"/>
                                          </p:val>
                                        </p:tav>
                                        <p:tav tm="100000">
                                          <p:val>
                                            <p:strVal val="#ppt_w"/>
                                          </p:val>
                                        </p:tav>
                                      </p:tavLst>
                                    </p:anim>
                                    <p:anim calcmode="lin" valueType="num">
                                      <p:cBhvr>
                                        <p:cTn id="44" dur="5000" fill="hold"/>
                                        <p:tgtEl>
                                          <p:spTgt spid="2"/>
                                        </p:tgtEl>
                                        <p:attrNameLst>
                                          <p:attrName>ppt_h</p:attrName>
                                        </p:attrNameLst>
                                      </p:cBhvr>
                                      <p:tavLst>
                                        <p:tav tm="0">
                                          <p:val>
                                            <p:strVal val="4/3*#ppt_h"/>
                                          </p:val>
                                        </p:tav>
                                        <p:tav tm="100000">
                                          <p:val>
                                            <p:strVal val="#ppt_h"/>
                                          </p:val>
                                        </p:tav>
                                      </p:tavLst>
                                    </p:anim>
                                  </p:childTnLst>
                                </p:cTn>
                              </p:par>
                              <p:par>
                                <p:cTn id="45" presetID="5" presetClass="entr" presetSubtype="10" fill="hold" nodeType="withEffect">
                                  <p:stCondLst>
                                    <p:cond delay="0"/>
                                  </p:stCondLst>
                                  <p:childTnLst>
                                    <p:set>
                                      <p:cBhvr>
                                        <p:cTn id="46" dur="1" fill="hold">
                                          <p:stCondLst>
                                            <p:cond delay="0"/>
                                          </p:stCondLst>
                                        </p:cTn>
                                        <p:tgtEl>
                                          <p:spTgt spid="2"/>
                                        </p:tgtEl>
                                        <p:attrNameLst>
                                          <p:attrName>style.visibility</p:attrName>
                                        </p:attrNameLst>
                                      </p:cBhvr>
                                      <p:to>
                                        <p:strVal val="visible"/>
                                      </p:to>
                                    </p:set>
                                    <p:animEffect transition="in" filter="checkerboard(across)">
                                      <p:cBhvr>
                                        <p:cTn id="47" dur="5000"/>
                                        <p:tgtEl>
                                          <p:spTgt spid="2"/>
                                        </p:tgtEl>
                                      </p:cBhvr>
                                    </p:animEffect>
                                  </p:childTnLst>
                                </p:cTn>
                              </p:par>
                            </p:childTnLst>
                          </p:cTn>
                        </p:par>
                        <p:par>
                          <p:cTn id="48" fill="hold">
                            <p:stCondLst>
                              <p:cond delay="5000"/>
                            </p:stCondLst>
                            <p:childTnLst>
                              <p:par>
                                <p:cTn id="49" presetID="40" presetClass="entr" presetSubtype="0" fill="hold" grpId="0" nodeType="afterEffect">
                                  <p:stCondLst>
                                    <p:cond delay="0"/>
                                  </p:stCondLst>
                                  <p:iterate type="lt">
                                    <p:tmPct val="10000"/>
                                  </p:iterate>
                                  <p:childTnLst>
                                    <p:set>
                                      <p:cBhvr>
                                        <p:cTn id="50" dur="1" fill="hold">
                                          <p:stCondLst>
                                            <p:cond delay="0"/>
                                          </p:stCondLst>
                                        </p:cTn>
                                        <p:tgtEl>
                                          <p:spTgt spid="16"/>
                                        </p:tgtEl>
                                        <p:attrNameLst>
                                          <p:attrName>style.visibility</p:attrName>
                                        </p:attrNameLst>
                                      </p:cBhvr>
                                      <p:to>
                                        <p:strVal val="visible"/>
                                      </p:to>
                                    </p:set>
                                    <p:animEffect transition="in" filter="fade">
                                      <p:cBhvr>
                                        <p:cTn id="51" dur="1000"/>
                                        <p:tgtEl>
                                          <p:spTgt spid="16"/>
                                        </p:tgtEl>
                                      </p:cBhvr>
                                    </p:animEffect>
                                    <p:anim calcmode="lin" valueType="num">
                                      <p:cBhvr>
                                        <p:cTn id="52" dur="1000" fill="hold"/>
                                        <p:tgtEl>
                                          <p:spTgt spid="16"/>
                                        </p:tgtEl>
                                        <p:attrNameLst>
                                          <p:attrName>ppt_x</p:attrName>
                                        </p:attrNameLst>
                                      </p:cBhvr>
                                      <p:tavLst>
                                        <p:tav tm="0">
                                          <p:val>
                                            <p:strVal val="#ppt_x-.1"/>
                                          </p:val>
                                        </p:tav>
                                        <p:tav tm="100000">
                                          <p:val>
                                            <p:strVal val="#ppt_x"/>
                                          </p:val>
                                        </p:tav>
                                      </p:tavLst>
                                    </p:anim>
                                    <p:anim calcmode="lin" valueType="num">
                                      <p:cBhvr>
                                        <p:cTn id="53" dur="10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p:bldLst>
  </p:timing>
</p:sld>
</file>

<file path=ppt/slides/slide3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1 Imagen" descr="Murales-Urbano-30.jpg"/>
          <p:cNvPicPr>
            <a:picLocks noGrp="1" noChangeAspect="1"/>
          </p:cNvPicPr>
          <p:nvPr isPhoto="1"/>
        </p:nvPicPr>
        <p:blipFill>
          <a:blip r:embed="rId2" cstate="print"/>
          <a:stretch>
            <a:fillRect/>
          </a:stretch>
        </p:blipFill>
        <p:spPr bwMode="auto">
          <a:xfrm>
            <a:off x="0" y="0"/>
            <a:ext cx="9144000" cy="5715000"/>
          </a:xfrm>
          <a:prstGeom prst="rect">
            <a:avLst/>
          </a:prstGeom>
          <a:solidFill>
            <a:schemeClr val="bg1"/>
          </a:solidFill>
          <a:ln w="9525">
            <a:solidFill>
              <a:schemeClr val="bg1"/>
            </a:solidFill>
            <a:miter lim="800000"/>
            <a:headEnd/>
            <a:tailEnd/>
          </a:ln>
        </p:spPr>
      </p:pic>
      <p:sp>
        <p:nvSpPr>
          <p:cNvPr id="4" name="3 Rectángulo"/>
          <p:cNvSpPr/>
          <p:nvPr/>
        </p:nvSpPr>
        <p:spPr>
          <a:xfrm>
            <a:off x="0" y="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5" name="4 Rectángulo"/>
          <p:cNvSpPr/>
          <p:nvPr/>
        </p:nvSpPr>
        <p:spPr>
          <a:xfrm>
            <a:off x="2286000" y="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ectángulo"/>
          <p:cNvSpPr/>
          <p:nvPr/>
        </p:nvSpPr>
        <p:spPr>
          <a:xfrm>
            <a:off x="4572000" y="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Rectángulo"/>
          <p:cNvSpPr/>
          <p:nvPr/>
        </p:nvSpPr>
        <p:spPr>
          <a:xfrm>
            <a:off x="6858000" y="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Rectángulo"/>
          <p:cNvSpPr/>
          <p:nvPr/>
        </p:nvSpPr>
        <p:spPr>
          <a:xfrm>
            <a:off x="0" y="190500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Rectángulo"/>
          <p:cNvSpPr/>
          <p:nvPr/>
        </p:nvSpPr>
        <p:spPr>
          <a:xfrm>
            <a:off x="2286000" y="190500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Rectángulo"/>
          <p:cNvSpPr/>
          <p:nvPr/>
        </p:nvSpPr>
        <p:spPr>
          <a:xfrm>
            <a:off x="4572000" y="190500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Rectángulo"/>
          <p:cNvSpPr/>
          <p:nvPr/>
        </p:nvSpPr>
        <p:spPr>
          <a:xfrm>
            <a:off x="6858000" y="190500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Rectángulo"/>
          <p:cNvSpPr/>
          <p:nvPr/>
        </p:nvSpPr>
        <p:spPr>
          <a:xfrm>
            <a:off x="0" y="381000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3" name="12 Rectángulo"/>
          <p:cNvSpPr/>
          <p:nvPr/>
        </p:nvSpPr>
        <p:spPr>
          <a:xfrm>
            <a:off x="2286000" y="381000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4" name="13 Rectángulo"/>
          <p:cNvSpPr/>
          <p:nvPr/>
        </p:nvSpPr>
        <p:spPr>
          <a:xfrm>
            <a:off x="4572000" y="381000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5" name="14 Rectángulo"/>
          <p:cNvSpPr/>
          <p:nvPr/>
        </p:nvSpPr>
        <p:spPr>
          <a:xfrm>
            <a:off x="6858000" y="381000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6" name="15 CuadroTexto"/>
          <p:cNvSpPr txBox="1"/>
          <p:nvPr/>
        </p:nvSpPr>
        <p:spPr>
          <a:xfrm>
            <a:off x="395536" y="4585692"/>
            <a:ext cx="828092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 pesar de su significado religioso, este cerro se ha convertido en un lugar de recreo: merenderos, circuito para perros, parque infantil e incluso un campo de fútbol.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4000">
        <p:split orient="vert"/>
      </p:transition>
    </mc:Choice>
    <mc:Fallback xmlns="">
      <p:transition spd="slow" advTm="24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10" fill="hold" grpId="0" nodeType="withEffect">
                                  <p:stCondLst>
                                    <p:cond delay="0"/>
                                  </p:stCondLst>
                                  <p:childTnLst>
                                    <p:animEffect transition="out" filter="blinds(horizontal)">
                                      <p:cBhvr>
                                        <p:cTn id="6" dur="5000"/>
                                        <p:tgtEl>
                                          <p:spTgt spid="4"/>
                                        </p:tgtEl>
                                      </p:cBhvr>
                                    </p:animEffect>
                                    <p:set>
                                      <p:cBhvr>
                                        <p:cTn id="7" dur="1" fill="hold">
                                          <p:stCondLst>
                                            <p:cond delay="4999"/>
                                          </p:stCondLst>
                                        </p:cTn>
                                        <p:tgtEl>
                                          <p:spTgt spid="4"/>
                                        </p:tgtEl>
                                        <p:attrNameLst>
                                          <p:attrName>style.visibility</p:attrName>
                                        </p:attrNameLst>
                                      </p:cBhvr>
                                      <p:to>
                                        <p:strVal val="hidden"/>
                                      </p:to>
                                    </p:set>
                                  </p:childTnLst>
                                </p:cTn>
                              </p:par>
                              <p:par>
                                <p:cTn id="8" presetID="3" presetClass="exit" presetSubtype="10" fill="hold" grpId="0" nodeType="withEffect">
                                  <p:stCondLst>
                                    <p:cond delay="0"/>
                                  </p:stCondLst>
                                  <p:childTnLst>
                                    <p:animEffect transition="out" filter="blinds(horizontal)">
                                      <p:cBhvr>
                                        <p:cTn id="9" dur="5000"/>
                                        <p:tgtEl>
                                          <p:spTgt spid="8"/>
                                        </p:tgtEl>
                                      </p:cBhvr>
                                    </p:animEffect>
                                    <p:set>
                                      <p:cBhvr>
                                        <p:cTn id="10" dur="1" fill="hold">
                                          <p:stCondLst>
                                            <p:cond delay="4999"/>
                                          </p:stCondLst>
                                        </p:cTn>
                                        <p:tgtEl>
                                          <p:spTgt spid="8"/>
                                        </p:tgtEl>
                                        <p:attrNameLst>
                                          <p:attrName>style.visibility</p:attrName>
                                        </p:attrNameLst>
                                      </p:cBhvr>
                                      <p:to>
                                        <p:strVal val="hidden"/>
                                      </p:to>
                                    </p:set>
                                  </p:childTnLst>
                                </p:cTn>
                              </p:par>
                              <p:par>
                                <p:cTn id="11" presetID="3" presetClass="exit" presetSubtype="10" fill="hold" grpId="0" nodeType="withEffect">
                                  <p:stCondLst>
                                    <p:cond delay="0"/>
                                  </p:stCondLst>
                                  <p:childTnLst>
                                    <p:animEffect transition="out" filter="blinds(horizontal)">
                                      <p:cBhvr>
                                        <p:cTn id="12" dur="5000"/>
                                        <p:tgtEl>
                                          <p:spTgt spid="12"/>
                                        </p:tgtEl>
                                      </p:cBhvr>
                                    </p:animEffect>
                                    <p:set>
                                      <p:cBhvr>
                                        <p:cTn id="13" dur="1" fill="hold">
                                          <p:stCondLst>
                                            <p:cond delay="4999"/>
                                          </p:stCondLst>
                                        </p:cTn>
                                        <p:tgtEl>
                                          <p:spTgt spid="12"/>
                                        </p:tgtEl>
                                        <p:attrNameLst>
                                          <p:attrName>style.visibility</p:attrName>
                                        </p:attrNameLst>
                                      </p:cBhvr>
                                      <p:to>
                                        <p:strVal val="hidden"/>
                                      </p:to>
                                    </p:set>
                                  </p:childTnLst>
                                </p:cTn>
                              </p:par>
                              <p:par>
                                <p:cTn id="14" presetID="3" presetClass="exit" presetSubtype="10" fill="hold" grpId="0" nodeType="withEffect">
                                  <p:stCondLst>
                                    <p:cond delay="0"/>
                                  </p:stCondLst>
                                  <p:childTnLst>
                                    <p:animEffect transition="out" filter="blinds(horizontal)">
                                      <p:cBhvr>
                                        <p:cTn id="15" dur="5000"/>
                                        <p:tgtEl>
                                          <p:spTgt spid="7"/>
                                        </p:tgtEl>
                                      </p:cBhvr>
                                    </p:animEffect>
                                    <p:set>
                                      <p:cBhvr>
                                        <p:cTn id="16" dur="1" fill="hold">
                                          <p:stCondLst>
                                            <p:cond delay="4999"/>
                                          </p:stCondLst>
                                        </p:cTn>
                                        <p:tgtEl>
                                          <p:spTgt spid="7"/>
                                        </p:tgtEl>
                                        <p:attrNameLst>
                                          <p:attrName>style.visibility</p:attrName>
                                        </p:attrNameLst>
                                      </p:cBhvr>
                                      <p:to>
                                        <p:strVal val="hidden"/>
                                      </p:to>
                                    </p:set>
                                  </p:childTnLst>
                                </p:cTn>
                              </p:par>
                              <p:par>
                                <p:cTn id="17" presetID="3" presetClass="exit" presetSubtype="10" fill="hold" grpId="0" nodeType="withEffect">
                                  <p:stCondLst>
                                    <p:cond delay="0"/>
                                  </p:stCondLst>
                                  <p:childTnLst>
                                    <p:animEffect transition="out" filter="blinds(horizontal)">
                                      <p:cBhvr>
                                        <p:cTn id="18" dur="5000"/>
                                        <p:tgtEl>
                                          <p:spTgt spid="11"/>
                                        </p:tgtEl>
                                      </p:cBhvr>
                                    </p:animEffect>
                                    <p:set>
                                      <p:cBhvr>
                                        <p:cTn id="19" dur="1" fill="hold">
                                          <p:stCondLst>
                                            <p:cond delay="4999"/>
                                          </p:stCondLst>
                                        </p:cTn>
                                        <p:tgtEl>
                                          <p:spTgt spid="11"/>
                                        </p:tgtEl>
                                        <p:attrNameLst>
                                          <p:attrName>style.visibility</p:attrName>
                                        </p:attrNameLst>
                                      </p:cBhvr>
                                      <p:to>
                                        <p:strVal val="hidden"/>
                                      </p:to>
                                    </p:set>
                                  </p:childTnLst>
                                </p:cTn>
                              </p:par>
                              <p:par>
                                <p:cTn id="20" presetID="3" presetClass="exit" presetSubtype="10" fill="hold" grpId="0" nodeType="withEffect">
                                  <p:stCondLst>
                                    <p:cond delay="0"/>
                                  </p:stCondLst>
                                  <p:childTnLst>
                                    <p:animEffect transition="out" filter="blinds(horizontal)">
                                      <p:cBhvr>
                                        <p:cTn id="21" dur="5000"/>
                                        <p:tgtEl>
                                          <p:spTgt spid="15"/>
                                        </p:tgtEl>
                                      </p:cBhvr>
                                    </p:animEffect>
                                    <p:set>
                                      <p:cBhvr>
                                        <p:cTn id="22" dur="1" fill="hold">
                                          <p:stCondLst>
                                            <p:cond delay="4999"/>
                                          </p:stCondLst>
                                        </p:cTn>
                                        <p:tgtEl>
                                          <p:spTgt spid="15"/>
                                        </p:tgtEl>
                                        <p:attrNameLst>
                                          <p:attrName>style.visibility</p:attrName>
                                        </p:attrNameLst>
                                      </p:cBhvr>
                                      <p:to>
                                        <p:strVal val="hidden"/>
                                      </p:to>
                                    </p:set>
                                  </p:childTnLst>
                                </p:cTn>
                              </p:par>
                              <p:par>
                                <p:cTn id="23" presetID="8" presetClass="exit" presetSubtype="16" fill="hold" grpId="0" nodeType="withEffect">
                                  <p:stCondLst>
                                    <p:cond delay="0"/>
                                  </p:stCondLst>
                                  <p:childTnLst>
                                    <p:animEffect transition="out" filter="diamond(in)">
                                      <p:cBhvr>
                                        <p:cTn id="24" dur="5000"/>
                                        <p:tgtEl>
                                          <p:spTgt spid="5"/>
                                        </p:tgtEl>
                                      </p:cBhvr>
                                    </p:animEffect>
                                    <p:set>
                                      <p:cBhvr>
                                        <p:cTn id="25" dur="1" fill="hold">
                                          <p:stCondLst>
                                            <p:cond delay="4999"/>
                                          </p:stCondLst>
                                        </p:cTn>
                                        <p:tgtEl>
                                          <p:spTgt spid="5"/>
                                        </p:tgtEl>
                                        <p:attrNameLst>
                                          <p:attrName>style.visibility</p:attrName>
                                        </p:attrNameLst>
                                      </p:cBhvr>
                                      <p:to>
                                        <p:strVal val="hidden"/>
                                      </p:to>
                                    </p:set>
                                  </p:childTnLst>
                                </p:cTn>
                              </p:par>
                              <p:par>
                                <p:cTn id="26" presetID="8" presetClass="exit" presetSubtype="16" fill="hold" grpId="0" nodeType="withEffect">
                                  <p:stCondLst>
                                    <p:cond delay="0"/>
                                  </p:stCondLst>
                                  <p:childTnLst>
                                    <p:animEffect transition="out" filter="diamond(in)">
                                      <p:cBhvr>
                                        <p:cTn id="27" dur="5000"/>
                                        <p:tgtEl>
                                          <p:spTgt spid="6"/>
                                        </p:tgtEl>
                                      </p:cBhvr>
                                    </p:animEffect>
                                    <p:set>
                                      <p:cBhvr>
                                        <p:cTn id="28" dur="1" fill="hold">
                                          <p:stCondLst>
                                            <p:cond delay="4999"/>
                                          </p:stCondLst>
                                        </p:cTn>
                                        <p:tgtEl>
                                          <p:spTgt spid="6"/>
                                        </p:tgtEl>
                                        <p:attrNameLst>
                                          <p:attrName>style.visibility</p:attrName>
                                        </p:attrNameLst>
                                      </p:cBhvr>
                                      <p:to>
                                        <p:strVal val="hidden"/>
                                      </p:to>
                                    </p:set>
                                  </p:childTnLst>
                                </p:cTn>
                              </p:par>
                              <p:par>
                                <p:cTn id="29" presetID="8" presetClass="exit" presetSubtype="16" fill="hold" grpId="0" nodeType="withEffect">
                                  <p:stCondLst>
                                    <p:cond delay="0"/>
                                  </p:stCondLst>
                                  <p:childTnLst>
                                    <p:animEffect transition="out" filter="diamond(in)">
                                      <p:cBhvr>
                                        <p:cTn id="30" dur="5000"/>
                                        <p:tgtEl>
                                          <p:spTgt spid="9"/>
                                        </p:tgtEl>
                                      </p:cBhvr>
                                    </p:animEffect>
                                    <p:set>
                                      <p:cBhvr>
                                        <p:cTn id="31" dur="1" fill="hold">
                                          <p:stCondLst>
                                            <p:cond delay="4999"/>
                                          </p:stCondLst>
                                        </p:cTn>
                                        <p:tgtEl>
                                          <p:spTgt spid="9"/>
                                        </p:tgtEl>
                                        <p:attrNameLst>
                                          <p:attrName>style.visibility</p:attrName>
                                        </p:attrNameLst>
                                      </p:cBhvr>
                                      <p:to>
                                        <p:strVal val="hidden"/>
                                      </p:to>
                                    </p:set>
                                  </p:childTnLst>
                                </p:cTn>
                              </p:par>
                              <p:par>
                                <p:cTn id="32" presetID="8" presetClass="exit" presetSubtype="16" fill="hold" grpId="0" nodeType="withEffect">
                                  <p:stCondLst>
                                    <p:cond delay="0"/>
                                  </p:stCondLst>
                                  <p:childTnLst>
                                    <p:animEffect transition="out" filter="diamond(in)">
                                      <p:cBhvr>
                                        <p:cTn id="33" dur="5000"/>
                                        <p:tgtEl>
                                          <p:spTgt spid="10"/>
                                        </p:tgtEl>
                                      </p:cBhvr>
                                    </p:animEffect>
                                    <p:set>
                                      <p:cBhvr>
                                        <p:cTn id="34" dur="1" fill="hold">
                                          <p:stCondLst>
                                            <p:cond delay="4999"/>
                                          </p:stCondLst>
                                        </p:cTn>
                                        <p:tgtEl>
                                          <p:spTgt spid="10"/>
                                        </p:tgtEl>
                                        <p:attrNameLst>
                                          <p:attrName>style.visibility</p:attrName>
                                        </p:attrNameLst>
                                      </p:cBhvr>
                                      <p:to>
                                        <p:strVal val="hidden"/>
                                      </p:to>
                                    </p:set>
                                  </p:childTnLst>
                                </p:cTn>
                              </p:par>
                              <p:par>
                                <p:cTn id="35" presetID="8" presetClass="exit" presetSubtype="16" fill="hold" grpId="0" nodeType="withEffect">
                                  <p:stCondLst>
                                    <p:cond delay="0"/>
                                  </p:stCondLst>
                                  <p:childTnLst>
                                    <p:animEffect transition="out" filter="diamond(in)">
                                      <p:cBhvr>
                                        <p:cTn id="36" dur="5000"/>
                                        <p:tgtEl>
                                          <p:spTgt spid="13"/>
                                        </p:tgtEl>
                                      </p:cBhvr>
                                    </p:animEffect>
                                    <p:set>
                                      <p:cBhvr>
                                        <p:cTn id="37" dur="1" fill="hold">
                                          <p:stCondLst>
                                            <p:cond delay="4999"/>
                                          </p:stCondLst>
                                        </p:cTn>
                                        <p:tgtEl>
                                          <p:spTgt spid="13"/>
                                        </p:tgtEl>
                                        <p:attrNameLst>
                                          <p:attrName>style.visibility</p:attrName>
                                        </p:attrNameLst>
                                      </p:cBhvr>
                                      <p:to>
                                        <p:strVal val="hidden"/>
                                      </p:to>
                                    </p:set>
                                  </p:childTnLst>
                                </p:cTn>
                              </p:par>
                              <p:par>
                                <p:cTn id="38" presetID="8" presetClass="exit" presetSubtype="16" fill="hold" grpId="0" nodeType="withEffect">
                                  <p:stCondLst>
                                    <p:cond delay="0"/>
                                  </p:stCondLst>
                                  <p:childTnLst>
                                    <p:animEffect transition="out" filter="diamond(in)">
                                      <p:cBhvr>
                                        <p:cTn id="39" dur="5000"/>
                                        <p:tgtEl>
                                          <p:spTgt spid="14"/>
                                        </p:tgtEl>
                                      </p:cBhvr>
                                    </p:animEffect>
                                    <p:set>
                                      <p:cBhvr>
                                        <p:cTn id="40" dur="1" fill="hold">
                                          <p:stCondLst>
                                            <p:cond delay="4999"/>
                                          </p:stCondLst>
                                        </p:cTn>
                                        <p:tgtEl>
                                          <p:spTgt spid="14"/>
                                        </p:tgtEl>
                                        <p:attrNameLst>
                                          <p:attrName>style.visibility</p:attrName>
                                        </p:attrNameLst>
                                      </p:cBhvr>
                                      <p:to>
                                        <p:strVal val="hidden"/>
                                      </p:to>
                                    </p:set>
                                  </p:childTnLst>
                                </p:cTn>
                              </p:par>
                              <p:par>
                                <p:cTn id="41" presetID="23" presetClass="entr" presetSubtype="288" fill="hold" nodeType="withEffect">
                                  <p:stCondLst>
                                    <p:cond delay="0"/>
                                  </p:stCondLst>
                                  <p:childTnLst>
                                    <p:set>
                                      <p:cBhvr>
                                        <p:cTn id="42" dur="1" fill="hold">
                                          <p:stCondLst>
                                            <p:cond delay="0"/>
                                          </p:stCondLst>
                                        </p:cTn>
                                        <p:tgtEl>
                                          <p:spTgt spid="2"/>
                                        </p:tgtEl>
                                        <p:attrNameLst>
                                          <p:attrName>style.visibility</p:attrName>
                                        </p:attrNameLst>
                                      </p:cBhvr>
                                      <p:to>
                                        <p:strVal val="visible"/>
                                      </p:to>
                                    </p:set>
                                    <p:anim calcmode="lin" valueType="num">
                                      <p:cBhvr>
                                        <p:cTn id="43" dur="5000" fill="hold"/>
                                        <p:tgtEl>
                                          <p:spTgt spid="2"/>
                                        </p:tgtEl>
                                        <p:attrNameLst>
                                          <p:attrName>ppt_w</p:attrName>
                                        </p:attrNameLst>
                                      </p:cBhvr>
                                      <p:tavLst>
                                        <p:tav tm="0">
                                          <p:val>
                                            <p:strVal val="4/3*#ppt_w"/>
                                          </p:val>
                                        </p:tav>
                                        <p:tav tm="100000">
                                          <p:val>
                                            <p:strVal val="#ppt_w"/>
                                          </p:val>
                                        </p:tav>
                                      </p:tavLst>
                                    </p:anim>
                                    <p:anim calcmode="lin" valueType="num">
                                      <p:cBhvr>
                                        <p:cTn id="44" dur="5000" fill="hold"/>
                                        <p:tgtEl>
                                          <p:spTgt spid="2"/>
                                        </p:tgtEl>
                                        <p:attrNameLst>
                                          <p:attrName>ppt_h</p:attrName>
                                        </p:attrNameLst>
                                      </p:cBhvr>
                                      <p:tavLst>
                                        <p:tav tm="0">
                                          <p:val>
                                            <p:strVal val="4/3*#ppt_h"/>
                                          </p:val>
                                        </p:tav>
                                        <p:tav tm="100000">
                                          <p:val>
                                            <p:strVal val="#ppt_h"/>
                                          </p:val>
                                        </p:tav>
                                      </p:tavLst>
                                    </p:anim>
                                  </p:childTnLst>
                                </p:cTn>
                              </p:par>
                              <p:par>
                                <p:cTn id="45" presetID="10" presetClass="entr" presetSubtype="0" fill="hold" nodeType="withEffect">
                                  <p:stCondLst>
                                    <p:cond delay="0"/>
                                  </p:stCondLst>
                                  <p:childTnLst>
                                    <p:set>
                                      <p:cBhvr>
                                        <p:cTn id="46" dur="1" fill="hold">
                                          <p:stCondLst>
                                            <p:cond delay="0"/>
                                          </p:stCondLst>
                                        </p:cTn>
                                        <p:tgtEl>
                                          <p:spTgt spid="2"/>
                                        </p:tgtEl>
                                        <p:attrNameLst>
                                          <p:attrName>style.visibility</p:attrName>
                                        </p:attrNameLst>
                                      </p:cBhvr>
                                      <p:to>
                                        <p:strVal val="visible"/>
                                      </p:to>
                                    </p:set>
                                    <p:animEffect transition="in" filter="fade">
                                      <p:cBhvr>
                                        <p:cTn id="47" dur="5000"/>
                                        <p:tgtEl>
                                          <p:spTgt spid="2"/>
                                        </p:tgtEl>
                                      </p:cBhvr>
                                    </p:animEffect>
                                  </p:childTnLst>
                                </p:cTn>
                              </p:par>
                            </p:childTnLst>
                          </p:cTn>
                        </p:par>
                        <p:par>
                          <p:cTn id="48" fill="hold">
                            <p:stCondLst>
                              <p:cond delay="5000"/>
                            </p:stCondLst>
                            <p:childTnLst>
                              <p:par>
                                <p:cTn id="49" presetID="40" presetClass="entr" presetSubtype="0" fill="hold" grpId="0" nodeType="afterEffect">
                                  <p:stCondLst>
                                    <p:cond delay="0"/>
                                  </p:stCondLst>
                                  <p:iterate type="lt">
                                    <p:tmPct val="10000"/>
                                  </p:iterate>
                                  <p:childTnLst>
                                    <p:set>
                                      <p:cBhvr>
                                        <p:cTn id="50" dur="1" fill="hold">
                                          <p:stCondLst>
                                            <p:cond delay="0"/>
                                          </p:stCondLst>
                                        </p:cTn>
                                        <p:tgtEl>
                                          <p:spTgt spid="16"/>
                                        </p:tgtEl>
                                        <p:attrNameLst>
                                          <p:attrName>style.visibility</p:attrName>
                                        </p:attrNameLst>
                                      </p:cBhvr>
                                      <p:to>
                                        <p:strVal val="visible"/>
                                      </p:to>
                                    </p:set>
                                    <p:animEffect transition="in" filter="fade">
                                      <p:cBhvr>
                                        <p:cTn id="51" dur="1000"/>
                                        <p:tgtEl>
                                          <p:spTgt spid="16"/>
                                        </p:tgtEl>
                                      </p:cBhvr>
                                    </p:animEffect>
                                    <p:anim calcmode="lin" valueType="num">
                                      <p:cBhvr>
                                        <p:cTn id="52" dur="1000" fill="hold"/>
                                        <p:tgtEl>
                                          <p:spTgt spid="16"/>
                                        </p:tgtEl>
                                        <p:attrNameLst>
                                          <p:attrName>ppt_x</p:attrName>
                                        </p:attrNameLst>
                                      </p:cBhvr>
                                      <p:tavLst>
                                        <p:tav tm="0">
                                          <p:val>
                                            <p:strVal val="#ppt_x-.1"/>
                                          </p:val>
                                        </p:tav>
                                        <p:tav tm="100000">
                                          <p:val>
                                            <p:strVal val="#ppt_x"/>
                                          </p:val>
                                        </p:tav>
                                      </p:tavLst>
                                    </p:anim>
                                    <p:anim calcmode="lin" valueType="num">
                                      <p:cBhvr>
                                        <p:cTn id="53" dur="10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p:bldLst>
  </p:timing>
</p:sld>
</file>

<file path=ppt/slides/slide3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1 Imagen" descr="Ruta-Glasgow-arte-urbano-taxi-globos-1.jpg"/>
          <p:cNvPicPr>
            <a:picLocks noGrp="1" noChangeAspect="1"/>
          </p:cNvPicPr>
          <p:nvPr isPhoto="1"/>
        </p:nvPicPr>
        <p:blipFill>
          <a:blip r:embed="rId2" cstate="print"/>
          <a:stretch>
            <a:fillRect/>
          </a:stretch>
        </p:blipFill>
        <p:spPr bwMode="auto">
          <a:xfrm>
            <a:off x="0" y="0"/>
            <a:ext cx="9144000" cy="5715000"/>
          </a:xfrm>
          <a:prstGeom prst="rect">
            <a:avLst/>
          </a:prstGeom>
          <a:solidFill>
            <a:schemeClr val="bg1"/>
          </a:solidFill>
          <a:ln w="9525">
            <a:solidFill>
              <a:schemeClr val="bg1"/>
            </a:solidFill>
            <a:miter lim="800000"/>
            <a:headEnd/>
            <a:tailEnd/>
          </a:ln>
        </p:spPr>
      </p:pic>
      <p:sp>
        <p:nvSpPr>
          <p:cNvPr id="4" name="3 Rectángulo"/>
          <p:cNvSpPr/>
          <p:nvPr/>
        </p:nvSpPr>
        <p:spPr>
          <a:xfrm>
            <a:off x="0" y="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5" name="4 Rectángulo"/>
          <p:cNvSpPr/>
          <p:nvPr/>
        </p:nvSpPr>
        <p:spPr>
          <a:xfrm>
            <a:off x="2286000" y="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ectángulo"/>
          <p:cNvSpPr/>
          <p:nvPr/>
        </p:nvSpPr>
        <p:spPr>
          <a:xfrm>
            <a:off x="4572000" y="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Rectángulo"/>
          <p:cNvSpPr/>
          <p:nvPr/>
        </p:nvSpPr>
        <p:spPr>
          <a:xfrm>
            <a:off x="6858000" y="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Rectángulo"/>
          <p:cNvSpPr/>
          <p:nvPr/>
        </p:nvSpPr>
        <p:spPr>
          <a:xfrm>
            <a:off x="0" y="190500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Rectángulo"/>
          <p:cNvSpPr/>
          <p:nvPr/>
        </p:nvSpPr>
        <p:spPr>
          <a:xfrm>
            <a:off x="2286000" y="190500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Rectángulo"/>
          <p:cNvSpPr/>
          <p:nvPr/>
        </p:nvSpPr>
        <p:spPr>
          <a:xfrm>
            <a:off x="4572000" y="190500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Rectángulo"/>
          <p:cNvSpPr/>
          <p:nvPr/>
        </p:nvSpPr>
        <p:spPr>
          <a:xfrm>
            <a:off x="6858000" y="190500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Rectángulo"/>
          <p:cNvSpPr/>
          <p:nvPr/>
        </p:nvSpPr>
        <p:spPr>
          <a:xfrm>
            <a:off x="0" y="381000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3" name="12 Rectángulo"/>
          <p:cNvSpPr/>
          <p:nvPr/>
        </p:nvSpPr>
        <p:spPr>
          <a:xfrm>
            <a:off x="2286000" y="381000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4" name="13 Rectángulo"/>
          <p:cNvSpPr/>
          <p:nvPr/>
        </p:nvSpPr>
        <p:spPr>
          <a:xfrm>
            <a:off x="4572000" y="381000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5" name="14 Rectángulo"/>
          <p:cNvSpPr/>
          <p:nvPr/>
        </p:nvSpPr>
        <p:spPr>
          <a:xfrm>
            <a:off x="6858000" y="381000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6" name="15 CuadroTexto"/>
          <p:cNvSpPr txBox="1"/>
          <p:nvPr/>
        </p:nvSpPr>
        <p:spPr>
          <a:xfrm>
            <a:off x="539552" y="4657700"/>
            <a:ext cx="835292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Los niños pueden disfrutar de la zona infantil, una estructura con forma de castillo, que cuenta con varias torres de las que caen toboganes de tubo con diferentes formas. Un par de columpios y paneles de juego completan esta área.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8000">
        <p:split orient="vert"/>
      </p:transition>
    </mc:Choice>
    <mc:Fallback xmlns="">
      <p:transition spd="slow" advTm="28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16" fill="hold" grpId="0" nodeType="withEffect">
                                  <p:stCondLst>
                                    <p:cond delay="0"/>
                                  </p:stCondLst>
                                  <p:childTnLst>
                                    <p:animEffect transition="out" filter="circle(in)">
                                      <p:cBhvr>
                                        <p:cTn id="6" dur="5000"/>
                                        <p:tgtEl>
                                          <p:spTgt spid="4"/>
                                        </p:tgtEl>
                                      </p:cBhvr>
                                    </p:animEffect>
                                    <p:set>
                                      <p:cBhvr>
                                        <p:cTn id="7" dur="1" fill="hold">
                                          <p:stCondLst>
                                            <p:cond delay="4999"/>
                                          </p:stCondLst>
                                        </p:cTn>
                                        <p:tgtEl>
                                          <p:spTgt spid="4"/>
                                        </p:tgtEl>
                                        <p:attrNameLst>
                                          <p:attrName>style.visibility</p:attrName>
                                        </p:attrNameLst>
                                      </p:cBhvr>
                                      <p:to>
                                        <p:strVal val="hidden"/>
                                      </p:to>
                                    </p:set>
                                  </p:childTnLst>
                                </p:cTn>
                              </p:par>
                              <p:par>
                                <p:cTn id="8" presetID="6" presetClass="exit" presetSubtype="16" fill="hold" grpId="0" nodeType="withEffect">
                                  <p:stCondLst>
                                    <p:cond delay="0"/>
                                  </p:stCondLst>
                                  <p:childTnLst>
                                    <p:animEffect transition="out" filter="circle(in)">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6" presetClass="exit" presetSubtype="16" fill="hold" grpId="0" nodeType="withEffect">
                                  <p:stCondLst>
                                    <p:cond delay="0"/>
                                  </p:stCondLst>
                                  <p:childTnLst>
                                    <p:animEffect transition="out" filter="circle(in)">
                                      <p:cBhvr>
                                        <p:cTn id="12" dur="5000"/>
                                        <p:tgtEl>
                                          <p:spTgt spid="6"/>
                                        </p:tgtEl>
                                      </p:cBhvr>
                                    </p:animEffect>
                                    <p:set>
                                      <p:cBhvr>
                                        <p:cTn id="13" dur="1" fill="hold">
                                          <p:stCondLst>
                                            <p:cond delay="4999"/>
                                          </p:stCondLst>
                                        </p:cTn>
                                        <p:tgtEl>
                                          <p:spTgt spid="6"/>
                                        </p:tgtEl>
                                        <p:attrNameLst>
                                          <p:attrName>style.visibility</p:attrName>
                                        </p:attrNameLst>
                                      </p:cBhvr>
                                      <p:to>
                                        <p:strVal val="hidden"/>
                                      </p:to>
                                    </p:set>
                                  </p:childTnLst>
                                </p:cTn>
                              </p:par>
                              <p:par>
                                <p:cTn id="14" presetID="6" presetClass="exit" presetSubtype="16" fill="hold" grpId="0" nodeType="withEffect">
                                  <p:stCondLst>
                                    <p:cond delay="0"/>
                                  </p:stCondLst>
                                  <p:childTnLst>
                                    <p:animEffect transition="out" filter="circle(in)">
                                      <p:cBhvr>
                                        <p:cTn id="15" dur="5000"/>
                                        <p:tgtEl>
                                          <p:spTgt spid="8"/>
                                        </p:tgtEl>
                                      </p:cBhvr>
                                    </p:animEffect>
                                    <p:set>
                                      <p:cBhvr>
                                        <p:cTn id="16" dur="1" fill="hold">
                                          <p:stCondLst>
                                            <p:cond delay="4999"/>
                                          </p:stCondLst>
                                        </p:cTn>
                                        <p:tgtEl>
                                          <p:spTgt spid="8"/>
                                        </p:tgtEl>
                                        <p:attrNameLst>
                                          <p:attrName>style.visibility</p:attrName>
                                        </p:attrNameLst>
                                      </p:cBhvr>
                                      <p:to>
                                        <p:strVal val="hidden"/>
                                      </p:to>
                                    </p:set>
                                  </p:childTnLst>
                                </p:cTn>
                              </p:par>
                              <p:par>
                                <p:cTn id="17" presetID="6" presetClass="exit" presetSubtype="16" fill="hold" grpId="0" nodeType="withEffect">
                                  <p:stCondLst>
                                    <p:cond delay="0"/>
                                  </p:stCondLst>
                                  <p:childTnLst>
                                    <p:animEffect transition="out" filter="circle(in)">
                                      <p:cBhvr>
                                        <p:cTn id="18" dur="5000"/>
                                        <p:tgtEl>
                                          <p:spTgt spid="9"/>
                                        </p:tgtEl>
                                      </p:cBhvr>
                                    </p:animEffect>
                                    <p:set>
                                      <p:cBhvr>
                                        <p:cTn id="19" dur="1" fill="hold">
                                          <p:stCondLst>
                                            <p:cond delay="4999"/>
                                          </p:stCondLst>
                                        </p:cTn>
                                        <p:tgtEl>
                                          <p:spTgt spid="9"/>
                                        </p:tgtEl>
                                        <p:attrNameLst>
                                          <p:attrName>style.visibility</p:attrName>
                                        </p:attrNameLst>
                                      </p:cBhvr>
                                      <p:to>
                                        <p:strVal val="hidden"/>
                                      </p:to>
                                    </p:set>
                                  </p:childTnLst>
                                </p:cTn>
                              </p:par>
                              <p:par>
                                <p:cTn id="20" presetID="6" presetClass="exit" presetSubtype="16" fill="hold" grpId="0" nodeType="withEffect">
                                  <p:stCondLst>
                                    <p:cond delay="0"/>
                                  </p:stCondLst>
                                  <p:childTnLst>
                                    <p:animEffect transition="out" filter="circle(in)">
                                      <p:cBhvr>
                                        <p:cTn id="21" dur="5000"/>
                                        <p:tgtEl>
                                          <p:spTgt spid="10"/>
                                        </p:tgtEl>
                                      </p:cBhvr>
                                    </p:animEffect>
                                    <p:set>
                                      <p:cBhvr>
                                        <p:cTn id="22" dur="1" fill="hold">
                                          <p:stCondLst>
                                            <p:cond delay="4999"/>
                                          </p:stCondLst>
                                        </p:cTn>
                                        <p:tgtEl>
                                          <p:spTgt spid="10"/>
                                        </p:tgtEl>
                                        <p:attrNameLst>
                                          <p:attrName>style.visibility</p:attrName>
                                        </p:attrNameLst>
                                      </p:cBhvr>
                                      <p:to>
                                        <p:strVal val="hidden"/>
                                      </p:to>
                                    </p:set>
                                  </p:childTnLst>
                                </p:cTn>
                              </p:par>
                              <p:par>
                                <p:cTn id="23" presetID="6" presetClass="exit" presetSubtype="16" fill="hold" grpId="0" nodeType="withEffect">
                                  <p:stCondLst>
                                    <p:cond delay="0"/>
                                  </p:stCondLst>
                                  <p:childTnLst>
                                    <p:animEffect transition="out" filter="circle(in)">
                                      <p:cBhvr>
                                        <p:cTn id="24" dur="5000"/>
                                        <p:tgtEl>
                                          <p:spTgt spid="12"/>
                                        </p:tgtEl>
                                      </p:cBhvr>
                                    </p:animEffect>
                                    <p:set>
                                      <p:cBhvr>
                                        <p:cTn id="25" dur="1" fill="hold">
                                          <p:stCondLst>
                                            <p:cond delay="4999"/>
                                          </p:stCondLst>
                                        </p:cTn>
                                        <p:tgtEl>
                                          <p:spTgt spid="12"/>
                                        </p:tgtEl>
                                        <p:attrNameLst>
                                          <p:attrName>style.visibility</p:attrName>
                                        </p:attrNameLst>
                                      </p:cBhvr>
                                      <p:to>
                                        <p:strVal val="hidden"/>
                                      </p:to>
                                    </p:set>
                                  </p:childTnLst>
                                </p:cTn>
                              </p:par>
                              <p:par>
                                <p:cTn id="26" presetID="6" presetClass="exit" presetSubtype="16" fill="hold" grpId="0" nodeType="withEffect">
                                  <p:stCondLst>
                                    <p:cond delay="0"/>
                                  </p:stCondLst>
                                  <p:childTnLst>
                                    <p:animEffect transition="out" filter="circle(in)">
                                      <p:cBhvr>
                                        <p:cTn id="27" dur="5000"/>
                                        <p:tgtEl>
                                          <p:spTgt spid="13"/>
                                        </p:tgtEl>
                                      </p:cBhvr>
                                    </p:animEffect>
                                    <p:set>
                                      <p:cBhvr>
                                        <p:cTn id="28" dur="1" fill="hold">
                                          <p:stCondLst>
                                            <p:cond delay="4999"/>
                                          </p:stCondLst>
                                        </p:cTn>
                                        <p:tgtEl>
                                          <p:spTgt spid="13"/>
                                        </p:tgtEl>
                                        <p:attrNameLst>
                                          <p:attrName>style.visibility</p:attrName>
                                        </p:attrNameLst>
                                      </p:cBhvr>
                                      <p:to>
                                        <p:strVal val="hidden"/>
                                      </p:to>
                                    </p:set>
                                  </p:childTnLst>
                                </p:cTn>
                              </p:par>
                              <p:par>
                                <p:cTn id="29" presetID="6" presetClass="exit" presetSubtype="16" fill="hold" grpId="0" nodeType="withEffect">
                                  <p:stCondLst>
                                    <p:cond delay="0"/>
                                  </p:stCondLst>
                                  <p:childTnLst>
                                    <p:animEffect transition="out" filter="circle(in)">
                                      <p:cBhvr>
                                        <p:cTn id="30" dur="5000"/>
                                        <p:tgtEl>
                                          <p:spTgt spid="14"/>
                                        </p:tgtEl>
                                      </p:cBhvr>
                                    </p:animEffect>
                                    <p:set>
                                      <p:cBhvr>
                                        <p:cTn id="31" dur="1" fill="hold">
                                          <p:stCondLst>
                                            <p:cond delay="4999"/>
                                          </p:stCondLst>
                                        </p:cTn>
                                        <p:tgtEl>
                                          <p:spTgt spid="14"/>
                                        </p:tgtEl>
                                        <p:attrNameLst>
                                          <p:attrName>style.visibility</p:attrName>
                                        </p:attrNameLst>
                                      </p:cBhvr>
                                      <p:to>
                                        <p:strVal val="hidden"/>
                                      </p:to>
                                    </p:set>
                                  </p:childTnLst>
                                </p:cTn>
                              </p:par>
                              <p:par>
                                <p:cTn id="32" presetID="6" presetClass="exit" presetSubtype="16" fill="hold" grpId="0" nodeType="withEffect">
                                  <p:stCondLst>
                                    <p:cond delay="0"/>
                                  </p:stCondLst>
                                  <p:childTnLst>
                                    <p:animEffect transition="out" filter="circle(in)">
                                      <p:cBhvr>
                                        <p:cTn id="33" dur="5000"/>
                                        <p:tgtEl>
                                          <p:spTgt spid="7"/>
                                        </p:tgtEl>
                                      </p:cBhvr>
                                    </p:animEffect>
                                    <p:set>
                                      <p:cBhvr>
                                        <p:cTn id="34" dur="1" fill="hold">
                                          <p:stCondLst>
                                            <p:cond delay="4999"/>
                                          </p:stCondLst>
                                        </p:cTn>
                                        <p:tgtEl>
                                          <p:spTgt spid="7"/>
                                        </p:tgtEl>
                                        <p:attrNameLst>
                                          <p:attrName>style.visibility</p:attrName>
                                        </p:attrNameLst>
                                      </p:cBhvr>
                                      <p:to>
                                        <p:strVal val="hidden"/>
                                      </p:to>
                                    </p:set>
                                  </p:childTnLst>
                                </p:cTn>
                              </p:par>
                              <p:par>
                                <p:cTn id="35" presetID="6" presetClass="exit" presetSubtype="16" fill="hold" grpId="0" nodeType="withEffect">
                                  <p:stCondLst>
                                    <p:cond delay="0"/>
                                  </p:stCondLst>
                                  <p:childTnLst>
                                    <p:animEffect transition="out" filter="circle(in)">
                                      <p:cBhvr>
                                        <p:cTn id="36" dur="5000"/>
                                        <p:tgtEl>
                                          <p:spTgt spid="11"/>
                                        </p:tgtEl>
                                      </p:cBhvr>
                                    </p:animEffect>
                                    <p:set>
                                      <p:cBhvr>
                                        <p:cTn id="37" dur="1" fill="hold">
                                          <p:stCondLst>
                                            <p:cond delay="4999"/>
                                          </p:stCondLst>
                                        </p:cTn>
                                        <p:tgtEl>
                                          <p:spTgt spid="11"/>
                                        </p:tgtEl>
                                        <p:attrNameLst>
                                          <p:attrName>style.visibility</p:attrName>
                                        </p:attrNameLst>
                                      </p:cBhvr>
                                      <p:to>
                                        <p:strVal val="hidden"/>
                                      </p:to>
                                    </p:set>
                                  </p:childTnLst>
                                </p:cTn>
                              </p:par>
                              <p:par>
                                <p:cTn id="38" presetID="6" presetClass="exit" presetSubtype="16" fill="hold" grpId="0" nodeType="withEffect">
                                  <p:stCondLst>
                                    <p:cond delay="0"/>
                                  </p:stCondLst>
                                  <p:childTnLst>
                                    <p:animEffect transition="out" filter="circle(in)">
                                      <p:cBhvr>
                                        <p:cTn id="39" dur="5000"/>
                                        <p:tgtEl>
                                          <p:spTgt spid="15"/>
                                        </p:tgtEl>
                                      </p:cBhvr>
                                    </p:animEffect>
                                    <p:set>
                                      <p:cBhvr>
                                        <p:cTn id="40" dur="1" fill="hold">
                                          <p:stCondLst>
                                            <p:cond delay="4999"/>
                                          </p:stCondLst>
                                        </p:cTn>
                                        <p:tgtEl>
                                          <p:spTgt spid="15"/>
                                        </p:tgtEl>
                                        <p:attrNameLst>
                                          <p:attrName>style.visibility</p:attrName>
                                        </p:attrNameLst>
                                      </p:cBhvr>
                                      <p:to>
                                        <p:strVal val="hidden"/>
                                      </p:to>
                                    </p:set>
                                  </p:childTnLst>
                                </p:cTn>
                              </p:par>
                              <p:par>
                                <p:cTn id="41" presetID="23" presetClass="entr" presetSubtype="288" fill="hold" nodeType="withEffect">
                                  <p:stCondLst>
                                    <p:cond delay="0"/>
                                  </p:stCondLst>
                                  <p:childTnLst>
                                    <p:set>
                                      <p:cBhvr>
                                        <p:cTn id="42" dur="1" fill="hold">
                                          <p:stCondLst>
                                            <p:cond delay="0"/>
                                          </p:stCondLst>
                                        </p:cTn>
                                        <p:tgtEl>
                                          <p:spTgt spid="2"/>
                                        </p:tgtEl>
                                        <p:attrNameLst>
                                          <p:attrName>style.visibility</p:attrName>
                                        </p:attrNameLst>
                                      </p:cBhvr>
                                      <p:to>
                                        <p:strVal val="visible"/>
                                      </p:to>
                                    </p:set>
                                    <p:anim calcmode="lin" valueType="num">
                                      <p:cBhvr>
                                        <p:cTn id="43" dur="5000" fill="hold"/>
                                        <p:tgtEl>
                                          <p:spTgt spid="2"/>
                                        </p:tgtEl>
                                        <p:attrNameLst>
                                          <p:attrName>ppt_w</p:attrName>
                                        </p:attrNameLst>
                                      </p:cBhvr>
                                      <p:tavLst>
                                        <p:tav tm="0">
                                          <p:val>
                                            <p:strVal val="4/3*#ppt_w"/>
                                          </p:val>
                                        </p:tav>
                                        <p:tav tm="100000">
                                          <p:val>
                                            <p:strVal val="#ppt_w"/>
                                          </p:val>
                                        </p:tav>
                                      </p:tavLst>
                                    </p:anim>
                                    <p:anim calcmode="lin" valueType="num">
                                      <p:cBhvr>
                                        <p:cTn id="44" dur="5000" fill="hold"/>
                                        <p:tgtEl>
                                          <p:spTgt spid="2"/>
                                        </p:tgtEl>
                                        <p:attrNameLst>
                                          <p:attrName>ppt_h</p:attrName>
                                        </p:attrNameLst>
                                      </p:cBhvr>
                                      <p:tavLst>
                                        <p:tav tm="0">
                                          <p:val>
                                            <p:strVal val="4/3*#ppt_h"/>
                                          </p:val>
                                        </p:tav>
                                        <p:tav tm="100000">
                                          <p:val>
                                            <p:strVal val="#ppt_h"/>
                                          </p:val>
                                        </p:tav>
                                      </p:tavLst>
                                    </p:anim>
                                  </p:childTnLst>
                                </p:cTn>
                              </p:par>
                              <p:par>
                                <p:cTn id="45" presetID="3" presetClass="entr" presetSubtype="5" fill="hold" nodeType="withEffect">
                                  <p:stCondLst>
                                    <p:cond delay="0"/>
                                  </p:stCondLst>
                                  <p:childTnLst>
                                    <p:set>
                                      <p:cBhvr>
                                        <p:cTn id="46" dur="1" fill="hold">
                                          <p:stCondLst>
                                            <p:cond delay="0"/>
                                          </p:stCondLst>
                                        </p:cTn>
                                        <p:tgtEl>
                                          <p:spTgt spid="2"/>
                                        </p:tgtEl>
                                        <p:attrNameLst>
                                          <p:attrName>style.visibility</p:attrName>
                                        </p:attrNameLst>
                                      </p:cBhvr>
                                      <p:to>
                                        <p:strVal val="visible"/>
                                      </p:to>
                                    </p:set>
                                    <p:animEffect transition="in" filter="blinds(vertical)">
                                      <p:cBhvr>
                                        <p:cTn id="47" dur="5000"/>
                                        <p:tgtEl>
                                          <p:spTgt spid="2"/>
                                        </p:tgtEl>
                                      </p:cBhvr>
                                    </p:animEffect>
                                  </p:childTnLst>
                                </p:cTn>
                              </p:par>
                            </p:childTnLst>
                          </p:cTn>
                        </p:par>
                        <p:par>
                          <p:cTn id="48" fill="hold">
                            <p:stCondLst>
                              <p:cond delay="5000"/>
                            </p:stCondLst>
                            <p:childTnLst>
                              <p:par>
                                <p:cTn id="49" presetID="40" presetClass="entr" presetSubtype="0" fill="hold" grpId="0" nodeType="afterEffect">
                                  <p:stCondLst>
                                    <p:cond delay="0"/>
                                  </p:stCondLst>
                                  <p:iterate type="lt">
                                    <p:tmPct val="10000"/>
                                  </p:iterate>
                                  <p:childTnLst>
                                    <p:set>
                                      <p:cBhvr>
                                        <p:cTn id="50" dur="1" fill="hold">
                                          <p:stCondLst>
                                            <p:cond delay="0"/>
                                          </p:stCondLst>
                                        </p:cTn>
                                        <p:tgtEl>
                                          <p:spTgt spid="16"/>
                                        </p:tgtEl>
                                        <p:attrNameLst>
                                          <p:attrName>style.visibility</p:attrName>
                                        </p:attrNameLst>
                                      </p:cBhvr>
                                      <p:to>
                                        <p:strVal val="visible"/>
                                      </p:to>
                                    </p:set>
                                    <p:animEffect transition="in" filter="fade">
                                      <p:cBhvr>
                                        <p:cTn id="51" dur="1000"/>
                                        <p:tgtEl>
                                          <p:spTgt spid="16"/>
                                        </p:tgtEl>
                                      </p:cBhvr>
                                    </p:animEffect>
                                    <p:anim calcmode="lin" valueType="num">
                                      <p:cBhvr>
                                        <p:cTn id="52" dur="1000" fill="hold"/>
                                        <p:tgtEl>
                                          <p:spTgt spid="16"/>
                                        </p:tgtEl>
                                        <p:attrNameLst>
                                          <p:attrName>ppt_x</p:attrName>
                                        </p:attrNameLst>
                                      </p:cBhvr>
                                      <p:tavLst>
                                        <p:tav tm="0">
                                          <p:val>
                                            <p:strVal val="#ppt_x-.1"/>
                                          </p:val>
                                        </p:tav>
                                        <p:tav tm="100000">
                                          <p:val>
                                            <p:strVal val="#ppt_x"/>
                                          </p:val>
                                        </p:tav>
                                      </p:tavLst>
                                    </p:anim>
                                    <p:anim calcmode="lin" valueType="num">
                                      <p:cBhvr>
                                        <p:cTn id="53" dur="10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p:bldLst>
  </p:timing>
</p:sld>
</file>

<file path=ppt/slides/slide3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1 Imagen" descr="SOP_AP_SPANA_SPANENT_CA_USA_SPANLA508_LOS_ANGELES_...__afernandez-uvnlt%40univision.net_9.jpg"/>
          <p:cNvPicPr>
            <a:picLocks noGrp="1" noChangeAspect="1"/>
          </p:cNvPicPr>
          <p:nvPr isPhoto="1"/>
        </p:nvPicPr>
        <p:blipFill>
          <a:blip r:embed="rId2" cstate="print"/>
          <a:stretch>
            <a:fillRect/>
          </a:stretch>
        </p:blipFill>
        <p:spPr bwMode="auto">
          <a:xfrm>
            <a:off x="0" y="-1"/>
            <a:ext cx="9144000" cy="5715001"/>
          </a:xfrm>
          <a:prstGeom prst="rect">
            <a:avLst/>
          </a:prstGeom>
          <a:solidFill>
            <a:schemeClr val="bg1"/>
          </a:solidFill>
          <a:ln w="9525">
            <a:solidFill>
              <a:schemeClr val="bg1"/>
            </a:solidFill>
            <a:miter lim="800000"/>
            <a:headEnd/>
            <a:tailEnd/>
          </a:ln>
        </p:spPr>
      </p:pic>
      <p:sp>
        <p:nvSpPr>
          <p:cNvPr id="4" name="3 Rectángulo"/>
          <p:cNvSpPr/>
          <p:nvPr/>
        </p:nvSpPr>
        <p:spPr>
          <a:xfrm>
            <a:off x="0" y="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5" name="4 Rectángulo"/>
          <p:cNvSpPr/>
          <p:nvPr/>
        </p:nvSpPr>
        <p:spPr>
          <a:xfrm>
            <a:off x="2286000" y="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ectángulo"/>
          <p:cNvSpPr/>
          <p:nvPr/>
        </p:nvSpPr>
        <p:spPr>
          <a:xfrm>
            <a:off x="4572000" y="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Rectángulo"/>
          <p:cNvSpPr/>
          <p:nvPr/>
        </p:nvSpPr>
        <p:spPr>
          <a:xfrm>
            <a:off x="6858000" y="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Rectángulo"/>
          <p:cNvSpPr/>
          <p:nvPr/>
        </p:nvSpPr>
        <p:spPr>
          <a:xfrm>
            <a:off x="0" y="190500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Rectángulo"/>
          <p:cNvSpPr/>
          <p:nvPr/>
        </p:nvSpPr>
        <p:spPr>
          <a:xfrm>
            <a:off x="2286000" y="190500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Rectángulo"/>
          <p:cNvSpPr/>
          <p:nvPr/>
        </p:nvSpPr>
        <p:spPr>
          <a:xfrm>
            <a:off x="4572000" y="190500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Rectángulo"/>
          <p:cNvSpPr/>
          <p:nvPr/>
        </p:nvSpPr>
        <p:spPr>
          <a:xfrm>
            <a:off x="6858000" y="190500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Rectángulo"/>
          <p:cNvSpPr/>
          <p:nvPr/>
        </p:nvSpPr>
        <p:spPr>
          <a:xfrm>
            <a:off x="0" y="381000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3" name="12 Rectángulo"/>
          <p:cNvSpPr/>
          <p:nvPr/>
        </p:nvSpPr>
        <p:spPr>
          <a:xfrm>
            <a:off x="2286000" y="381000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4" name="13 Rectángulo"/>
          <p:cNvSpPr/>
          <p:nvPr/>
        </p:nvSpPr>
        <p:spPr>
          <a:xfrm>
            <a:off x="4572000" y="381000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5" name="14 Rectángulo"/>
          <p:cNvSpPr/>
          <p:nvPr/>
        </p:nvSpPr>
        <p:spPr>
          <a:xfrm>
            <a:off x="6858000" y="381000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6" name="15 CuadroTexto"/>
          <p:cNvSpPr txBox="1"/>
          <p:nvPr/>
        </p:nvSpPr>
        <p:spPr>
          <a:xfrm>
            <a:off x="179512" y="4297660"/>
            <a:ext cx="878497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Sobre la explanada en la cima del cerro, se encuentran la Ermita de Ntra. Sra. de los Ángeles construida en 1610 sobre otra del siglo XIV, el Monumento al Sagrado Corazón, inaugurado por el rey Alfonso XIII, el 30 de mayo de 1919, un Convento de Carmelitas Descalzas, fundado por Santa Maravillas de Jesús en 1923.</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6000">
        <p:wipe/>
      </p:transition>
    </mc:Choice>
    <mc:Fallback xmlns="">
      <p:transition spd="slow" advTm="36000">
        <p:wip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grpId="0" nodeType="withEffect">
                                  <p:stCondLst>
                                    <p:cond delay="0"/>
                                  </p:stCondLst>
                                  <p:childTnLst>
                                    <p:animEffect transition="out" filter="diamond(out)">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8" presetClass="exit" presetSubtype="32" fill="hold" grpId="0" nodeType="withEffect">
                                  <p:stCondLst>
                                    <p:cond delay="0"/>
                                  </p:stCondLst>
                                  <p:childTnLst>
                                    <p:animEffect transition="out" filter="diamond(out)">
                                      <p:cBhvr>
                                        <p:cTn id="9" dur="5000"/>
                                        <p:tgtEl>
                                          <p:spTgt spid="6"/>
                                        </p:tgtEl>
                                      </p:cBhvr>
                                    </p:animEffect>
                                    <p:set>
                                      <p:cBhvr>
                                        <p:cTn id="10" dur="1" fill="hold">
                                          <p:stCondLst>
                                            <p:cond delay="4999"/>
                                          </p:stCondLst>
                                        </p:cTn>
                                        <p:tgtEl>
                                          <p:spTgt spid="6"/>
                                        </p:tgtEl>
                                        <p:attrNameLst>
                                          <p:attrName>style.visibility</p:attrName>
                                        </p:attrNameLst>
                                      </p:cBhvr>
                                      <p:to>
                                        <p:strVal val="hidden"/>
                                      </p:to>
                                    </p:set>
                                  </p:childTnLst>
                                </p:cTn>
                              </p:par>
                              <p:par>
                                <p:cTn id="11" presetID="8" presetClass="exit" presetSubtype="32" fill="hold" grpId="0" nodeType="withEffect">
                                  <p:stCondLst>
                                    <p:cond delay="0"/>
                                  </p:stCondLst>
                                  <p:childTnLst>
                                    <p:animEffect transition="out" filter="diamond(out)">
                                      <p:cBhvr>
                                        <p:cTn id="12" dur="5000"/>
                                        <p:tgtEl>
                                          <p:spTgt spid="9"/>
                                        </p:tgtEl>
                                      </p:cBhvr>
                                    </p:animEffect>
                                    <p:set>
                                      <p:cBhvr>
                                        <p:cTn id="13" dur="1" fill="hold">
                                          <p:stCondLst>
                                            <p:cond delay="4999"/>
                                          </p:stCondLst>
                                        </p:cTn>
                                        <p:tgtEl>
                                          <p:spTgt spid="9"/>
                                        </p:tgtEl>
                                        <p:attrNameLst>
                                          <p:attrName>style.visibility</p:attrName>
                                        </p:attrNameLst>
                                      </p:cBhvr>
                                      <p:to>
                                        <p:strVal val="hidden"/>
                                      </p:to>
                                    </p:set>
                                  </p:childTnLst>
                                </p:cTn>
                              </p:par>
                              <p:par>
                                <p:cTn id="14" presetID="8" presetClass="exit" presetSubtype="32" fill="hold" grpId="0" nodeType="withEffect">
                                  <p:stCondLst>
                                    <p:cond delay="0"/>
                                  </p:stCondLst>
                                  <p:childTnLst>
                                    <p:animEffect transition="out" filter="diamond(out)">
                                      <p:cBhvr>
                                        <p:cTn id="15" dur="5000"/>
                                        <p:tgtEl>
                                          <p:spTgt spid="10"/>
                                        </p:tgtEl>
                                      </p:cBhvr>
                                    </p:animEffect>
                                    <p:set>
                                      <p:cBhvr>
                                        <p:cTn id="16" dur="1" fill="hold">
                                          <p:stCondLst>
                                            <p:cond delay="4999"/>
                                          </p:stCondLst>
                                        </p:cTn>
                                        <p:tgtEl>
                                          <p:spTgt spid="10"/>
                                        </p:tgtEl>
                                        <p:attrNameLst>
                                          <p:attrName>style.visibility</p:attrName>
                                        </p:attrNameLst>
                                      </p:cBhvr>
                                      <p:to>
                                        <p:strVal val="hidden"/>
                                      </p:to>
                                    </p:set>
                                  </p:childTnLst>
                                </p:cTn>
                              </p:par>
                              <p:par>
                                <p:cTn id="17" presetID="8" presetClass="exit" presetSubtype="32" fill="hold" grpId="0" nodeType="withEffect">
                                  <p:stCondLst>
                                    <p:cond delay="0"/>
                                  </p:stCondLst>
                                  <p:childTnLst>
                                    <p:animEffect transition="out" filter="diamond(out)">
                                      <p:cBhvr>
                                        <p:cTn id="18" dur="5000"/>
                                        <p:tgtEl>
                                          <p:spTgt spid="13"/>
                                        </p:tgtEl>
                                      </p:cBhvr>
                                    </p:animEffect>
                                    <p:set>
                                      <p:cBhvr>
                                        <p:cTn id="19" dur="1" fill="hold">
                                          <p:stCondLst>
                                            <p:cond delay="4999"/>
                                          </p:stCondLst>
                                        </p:cTn>
                                        <p:tgtEl>
                                          <p:spTgt spid="13"/>
                                        </p:tgtEl>
                                        <p:attrNameLst>
                                          <p:attrName>style.visibility</p:attrName>
                                        </p:attrNameLst>
                                      </p:cBhvr>
                                      <p:to>
                                        <p:strVal val="hidden"/>
                                      </p:to>
                                    </p:set>
                                  </p:childTnLst>
                                </p:cTn>
                              </p:par>
                              <p:par>
                                <p:cTn id="20" presetID="8" presetClass="exit" presetSubtype="32" fill="hold" grpId="0" nodeType="withEffect">
                                  <p:stCondLst>
                                    <p:cond delay="0"/>
                                  </p:stCondLst>
                                  <p:childTnLst>
                                    <p:animEffect transition="out" filter="diamond(out)">
                                      <p:cBhvr>
                                        <p:cTn id="21" dur="5000"/>
                                        <p:tgtEl>
                                          <p:spTgt spid="14"/>
                                        </p:tgtEl>
                                      </p:cBhvr>
                                    </p:animEffect>
                                    <p:set>
                                      <p:cBhvr>
                                        <p:cTn id="22" dur="1" fill="hold">
                                          <p:stCondLst>
                                            <p:cond delay="4999"/>
                                          </p:stCondLst>
                                        </p:cTn>
                                        <p:tgtEl>
                                          <p:spTgt spid="14"/>
                                        </p:tgtEl>
                                        <p:attrNameLst>
                                          <p:attrName>style.visibility</p:attrName>
                                        </p:attrNameLst>
                                      </p:cBhvr>
                                      <p:to>
                                        <p:strVal val="hidden"/>
                                      </p:to>
                                    </p:set>
                                  </p:childTnLst>
                                </p:cTn>
                              </p:par>
                              <p:par>
                                <p:cTn id="23" presetID="3" presetClass="exit" presetSubtype="10" fill="hold" grpId="0" nodeType="withEffect">
                                  <p:stCondLst>
                                    <p:cond delay="0"/>
                                  </p:stCondLst>
                                  <p:childTnLst>
                                    <p:animEffect transition="out" filter="blinds(horizontal)">
                                      <p:cBhvr>
                                        <p:cTn id="24" dur="5000"/>
                                        <p:tgtEl>
                                          <p:spTgt spid="4"/>
                                        </p:tgtEl>
                                      </p:cBhvr>
                                    </p:animEffect>
                                    <p:set>
                                      <p:cBhvr>
                                        <p:cTn id="25" dur="1" fill="hold">
                                          <p:stCondLst>
                                            <p:cond delay="4999"/>
                                          </p:stCondLst>
                                        </p:cTn>
                                        <p:tgtEl>
                                          <p:spTgt spid="4"/>
                                        </p:tgtEl>
                                        <p:attrNameLst>
                                          <p:attrName>style.visibility</p:attrName>
                                        </p:attrNameLst>
                                      </p:cBhvr>
                                      <p:to>
                                        <p:strVal val="hidden"/>
                                      </p:to>
                                    </p:set>
                                  </p:childTnLst>
                                </p:cTn>
                              </p:par>
                              <p:par>
                                <p:cTn id="26" presetID="3" presetClass="exit" presetSubtype="10" fill="hold" grpId="0" nodeType="withEffect">
                                  <p:stCondLst>
                                    <p:cond delay="0"/>
                                  </p:stCondLst>
                                  <p:childTnLst>
                                    <p:animEffect transition="out" filter="blinds(horizontal)">
                                      <p:cBhvr>
                                        <p:cTn id="27" dur="5000"/>
                                        <p:tgtEl>
                                          <p:spTgt spid="8"/>
                                        </p:tgtEl>
                                      </p:cBhvr>
                                    </p:animEffect>
                                    <p:set>
                                      <p:cBhvr>
                                        <p:cTn id="28" dur="1" fill="hold">
                                          <p:stCondLst>
                                            <p:cond delay="4999"/>
                                          </p:stCondLst>
                                        </p:cTn>
                                        <p:tgtEl>
                                          <p:spTgt spid="8"/>
                                        </p:tgtEl>
                                        <p:attrNameLst>
                                          <p:attrName>style.visibility</p:attrName>
                                        </p:attrNameLst>
                                      </p:cBhvr>
                                      <p:to>
                                        <p:strVal val="hidden"/>
                                      </p:to>
                                    </p:set>
                                  </p:childTnLst>
                                </p:cTn>
                              </p:par>
                              <p:par>
                                <p:cTn id="29" presetID="3" presetClass="exit" presetSubtype="10" fill="hold" grpId="0" nodeType="withEffect">
                                  <p:stCondLst>
                                    <p:cond delay="0"/>
                                  </p:stCondLst>
                                  <p:childTnLst>
                                    <p:animEffect transition="out" filter="blinds(horizontal)">
                                      <p:cBhvr>
                                        <p:cTn id="30" dur="5000"/>
                                        <p:tgtEl>
                                          <p:spTgt spid="12"/>
                                        </p:tgtEl>
                                      </p:cBhvr>
                                    </p:animEffect>
                                    <p:set>
                                      <p:cBhvr>
                                        <p:cTn id="31" dur="1" fill="hold">
                                          <p:stCondLst>
                                            <p:cond delay="4999"/>
                                          </p:stCondLst>
                                        </p:cTn>
                                        <p:tgtEl>
                                          <p:spTgt spid="12"/>
                                        </p:tgtEl>
                                        <p:attrNameLst>
                                          <p:attrName>style.visibility</p:attrName>
                                        </p:attrNameLst>
                                      </p:cBhvr>
                                      <p:to>
                                        <p:strVal val="hidden"/>
                                      </p:to>
                                    </p:set>
                                  </p:childTnLst>
                                </p:cTn>
                              </p:par>
                              <p:par>
                                <p:cTn id="32" presetID="3" presetClass="exit" presetSubtype="10" fill="hold" grpId="0" nodeType="withEffect">
                                  <p:stCondLst>
                                    <p:cond delay="0"/>
                                  </p:stCondLst>
                                  <p:childTnLst>
                                    <p:animEffect transition="out" filter="blinds(horizontal)">
                                      <p:cBhvr>
                                        <p:cTn id="33" dur="5000"/>
                                        <p:tgtEl>
                                          <p:spTgt spid="7"/>
                                        </p:tgtEl>
                                      </p:cBhvr>
                                    </p:animEffect>
                                    <p:set>
                                      <p:cBhvr>
                                        <p:cTn id="34" dur="1" fill="hold">
                                          <p:stCondLst>
                                            <p:cond delay="4999"/>
                                          </p:stCondLst>
                                        </p:cTn>
                                        <p:tgtEl>
                                          <p:spTgt spid="7"/>
                                        </p:tgtEl>
                                        <p:attrNameLst>
                                          <p:attrName>style.visibility</p:attrName>
                                        </p:attrNameLst>
                                      </p:cBhvr>
                                      <p:to>
                                        <p:strVal val="hidden"/>
                                      </p:to>
                                    </p:set>
                                  </p:childTnLst>
                                </p:cTn>
                              </p:par>
                              <p:par>
                                <p:cTn id="35" presetID="3" presetClass="exit" presetSubtype="10" fill="hold" grpId="0" nodeType="withEffect">
                                  <p:stCondLst>
                                    <p:cond delay="0"/>
                                  </p:stCondLst>
                                  <p:childTnLst>
                                    <p:animEffect transition="out" filter="blinds(horizontal)">
                                      <p:cBhvr>
                                        <p:cTn id="36" dur="5000"/>
                                        <p:tgtEl>
                                          <p:spTgt spid="11"/>
                                        </p:tgtEl>
                                      </p:cBhvr>
                                    </p:animEffect>
                                    <p:set>
                                      <p:cBhvr>
                                        <p:cTn id="37" dur="1" fill="hold">
                                          <p:stCondLst>
                                            <p:cond delay="4999"/>
                                          </p:stCondLst>
                                        </p:cTn>
                                        <p:tgtEl>
                                          <p:spTgt spid="11"/>
                                        </p:tgtEl>
                                        <p:attrNameLst>
                                          <p:attrName>style.visibility</p:attrName>
                                        </p:attrNameLst>
                                      </p:cBhvr>
                                      <p:to>
                                        <p:strVal val="hidden"/>
                                      </p:to>
                                    </p:set>
                                  </p:childTnLst>
                                </p:cTn>
                              </p:par>
                              <p:par>
                                <p:cTn id="38" presetID="3" presetClass="exit" presetSubtype="10" fill="hold" grpId="0" nodeType="withEffect">
                                  <p:stCondLst>
                                    <p:cond delay="0"/>
                                  </p:stCondLst>
                                  <p:childTnLst>
                                    <p:animEffect transition="out" filter="blinds(horizontal)">
                                      <p:cBhvr>
                                        <p:cTn id="39" dur="5000"/>
                                        <p:tgtEl>
                                          <p:spTgt spid="15"/>
                                        </p:tgtEl>
                                      </p:cBhvr>
                                    </p:animEffect>
                                    <p:set>
                                      <p:cBhvr>
                                        <p:cTn id="40" dur="1" fill="hold">
                                          <p:stCondLst>
                                            <p:cond delay="4999"/>
                                          </p:stCondLst>
                                        </p:cTn>
                                        <p:tgtEl>
                                          <p:spTgt spid="15"/>
                                        </p:tgtEl>
                                        <p:attrNameLst>
                                          <p:attrName>style.visibility</p:attrName>
                                        </p:attrNameLst>
                                      </p:cBhvr>
                                      <p:to>
                                        <p:strVal val="hidden"/>
                                      </p:to>
                                    </p:set>
                                  </p:childTnLst>
                                </p:cTn>
                              </p:par>
                              <p:par>
                                <p:cTn id="41" presetID="23" presetClass="entr" presetSubtype="288" fill="hold" nodeType="withEffect">
                                  <p:stCondLst>
                                    <p:cond delay="0"/>
                                  </p:stCondLst>
                                  <p:childTnLst>
                                    <p:set>
                                      <p:cBhvr>
                                        <p:cTn id="42" dur="1" fill="hold">
                                          <p:stCondLst>
                                            <p:cond delay="0"/>
                                          </p:stCondLst>
                                        </p:cTn>
                                        <p:tgtEl>
                                          <p:spTgt spid="2"/>
                                        </p:tgtEl>
                                        <p:attrNameLst>
                                          <p:attrName>style.visibility</p:attrName>
                                        </p:attrNameLst>
                                      </p:cBhvr>
                                      <p:to>
                                        <p:strVal val="visible"/>
                                      </p:to>
                                    </p:set>
                                    <p:anim calcmode="lin" valueType="num">
                                      <p:cBhvr>
                                        <p:cTn id="43" dur="5000" fill="hold"/>
                                        <p:tgtEl>
                                          <p:spTgt spid="2"/>
                                        </p:tgtEl>
                                        <p:attrNameLst>
                                          <p:attrName>ppt_w</p:attrName>
                                        </p:attrNameLst>
                                      </p:cBhvr>
                                      <p:tavLst>
                                        <p:tav tm="0">
                                          <p:val>
                                            <p:strVal val="4/3*#ppt_w"/>
                                          </p:val>
                                        </p:tav>
                                        <p:tav tm="100000">
                                          <p:val>
                                            <p:strVal val="#ppt_w"/>
                                          </p:val>
                                        </p:tav>
                                      </p:tavLst>
                                    </p:anim>
                                    <p:anim calcmode="lin" valueType="num">
                                      <p:cBhvr>
                                        <p:cTn id="44" dur="5000" fill="hold"/>
                                        <p:tgtEl>
                                          <p:spTgt spid="2"/>
                                        </p:tgtEl>
                                        <p:attrNameLst>
                                          <p:attrName>ppt_h</p:attrName>
                                        </p:attrNameLst>
                                      </p:cBhvr>
                                      <p:tavLst>
                                        <p:tav tm="0">
                                          <p:val>
                                            <p:strVal val="4/3*#ppt_h"/>
                                          </p:val>
                                        </p:tav>
                                        <p:tav tm="100000">
                                          <p:val>
                                            <p:strVal val="#ppt_h"/>
                                          </p:val>
                                        </p:tav>
                                      </p:tavLst>
                                    </p:anim>
                                  </p:childTnLst>
                                </p:cTn>
                              </p:par>
                              <p:par>
                                <p:cTn id="45" presetID="16" presetClass="entr" presetSubtype="37" fill="hold" nodeType="withEffect">
                                  <p:stCondLst>
                                    <p:cond delay="0"/>
                                  </p:stCondLst>
                                  <p:childTnLst>
                                    <p:set>
                                      <p:cBhvr>
                                        <p:cTn id="46" dur="1" fill="hold">
                                          <p:stCondLst>
                                            <p:cond delay="0"/>
                                          </p:stCondLst>
                                        </p:cTn>
                                        <p:tgtEl>
                                          <p:spTgt spid="2"/>
                                        </p:tgtEl>
                                        <p:attrNameLst>
                                          <p:attrName>style.visibility</p:attrName>
                                        </p:attrNameLst>
                                      </p:cBhvr>
                                      <p:to>
                                        <p:strVal val="visible"/>
                                      </p:to>
                                    </p:set>
                                    <p:animEffect transition="in" filter="barn(outVertical)">
                                      <p:cBhvr>
                                        <p:cTn id="47" dur="5000"/>
                                        <p:tgtEl>
                                          <p:spTgt spid="2"/>
                                        </p:tgtEl>
                                      </p:cBhvr>
                                    </p:animEffect>
                                  </p:childTnLst>
                                </p:cTn>
                              </p:par>
                            </p:childTnLst>
                          </p:cTn>
                        </p:par>
                        <p:par>
                          <p:cTn id="48" fill="hold">
                            <p:stCondLst>
                              <p:cond delay="5000"/>
                            </p:stCondLst>
                            <p:childTnLst>
                              <p:par>
                                <p:cTn id="49" presetID="40" presetClass="entr" presetSubtype="0" fill="hold" grpId="0" nodeType="afterEffect">
                                  <p:stCondLst>
                                    <p:cond delay="0"/>
                                  </p:stCondLst>
                                  <p:iterate type="lt">
                                    <p:tmPct val="10000"/>
                                  </p:iterate>
                                  <p:childTnLst>
                                    <p:set>
                                      <p:cBhvr>
                                        <p:cTn id="50" dur="1" fill="hold">
                                          <p:stCondLst>
                                            <p:cond delay="0"/>
                                          </p:stCondLst>
                                        </p:cTn>
                                        <p:tgtEl>
                                          <p:spTgt spid="16"/>
                                        </p:tgtEl>
                                        <p:attrNameLst>
                                          <p:attrName>style.visibility</p:attrName>
                                        </p:attrNameLst>
                                      </p:cBhvr>
                                      <p:to>
                                        <p:strVal val="visible"/>
                                      </p:to>
                                    </p:set>
                                    <p:animEffect transition="in" filter="fade">
                                      <p:cBhvr>
                                        <p:cTn id="51" dur="1000"/>
                                        <p:tgtEl>
                                          <p:spTgt spid="16"/>
                                        </p:tgtEl>
                                      </p:cBhvr>
                                    </p:animEffect>
                                    <p:anim calcmode="lin" valueType="num">
                                      <p:cBhvr>
                                        <p:cTn id="52" dur="1000" fill="hold"/>
                                        <p:tgtEl>
                                          <p:spTgt spid="16"/>
                                        </p:tgtEl>
                                        <p:attrNameLst>
                                          <p:attrName>ppt_x</p:attrName>
                                        </p:attrNameLst>
                                      </p:cBhvr>
                                      <p:tavLst>
                                        <p:tav tm="0">
                                          <p:val>
                                            <p:strVal val="#ppt_x-.1"/>
                                          </p:val>
                                        </p:tav>
                                        <p:tav tm="100000">
                                          <p:val>
                                            <p:strVal val="#ppt_x"/>
                                          </p:val>
                                        </p:tav>
                                      </p:tavLst>
                                    </p:anim>
                                    <p:anim calcmode="lin" valueType="num">
                                      <p:cBhvr>
                                        <p:cTn id="53" dur="10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p:bldLst>
  </p:timing>
</p:sld>
</file>

<file path=ppt/slides/slide3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1 Imagen" descr="439d57ca0a91048b693c8829ab5c19a3.jpg"/>
          <p:cNvPicPr>
            <a:picLocks noGrp="1" noChangeAspect="1"/>
          </p:cNvPicPr>
          <p:nvPr isPhoto="1"/>
        </p:nvPicPr>
        <p:blipFill>
          <a:blip r:embed="rId2" cstate="print"/>
          <a:stretch>
            <a:fillRect/>
          </a:stretch>
        </p:blipFill>
        <p:spPr bwMode="auto">
          <a:xfrm>
            <a:off x="0" y="0"/>
            <a:ext cx="9144000" cy="5715000"/>
          </a:xfrm>
          <a:prstGeom prst="rect">
            <a:avLst/>
          </a:prstGeom>
          <a:solidFill>
            <a:schemeClr val="bg1"/>
          </a:solidFill>
          <a:ln w="9525">
            <a:solidFill>
              <a:schemeClr val="bg1"/>
            </a:solidFill>
            <a:miter lim="800000"/>
            <a:headEnd/>
            <a:tailEnd/>
          </a:ln>
        </p:spPr>
      </p:pic>
      <p:sp>
        <p:nvSpPr>
          <p:cNvPr id="4" name="3 Rectángulo"/>
          <p:cNvSpPr/>
          <p:nvPr/>
        </p:nvSpPr>
        <p:spPr>
          <a:xfrm>
            <a:off x="0" y="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5" name="4 Rectángulo"/>
          <p:cNvSpPr/>
          <p:nvPr/>
        </p:nvSpPr>
        <p:spPr>
          <a:xfrm>
            <a:off x="2286000" y="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ectángulo"/>
          <p:cNvSpPr/>
          <p:nvPr/>
        </p:nvSpPr>
        <p:spPr>
          <a:xfrm>
            <a:off x="4572000" y="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Rectángulo"/>
          <p:cNvSpPr/>
          <p:nvPr/>
        </p:nvSpPr>
        <p:spPr>
          <a:xfrm>
            <a:off x="6858000" y="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Rectángulo"/>
          <p:cNvSpPr/>
          <p:nvPr/>
        </p:nvSpPr>
        <p:spPr>
          <a:xfrm>
            <a:off x="0" y="190500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Rectángulo"/>
          <p:cNvSpPr/>
          <p:nvPr/>
        </p:nvSpPr>
        <p:spPr>
          <a:xfrm>
            <a:off x="2286000" y="190500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Rectángulo"/>
          <p:cNvSpPr/>
          <p:nvPr/>
        </p:nvSpPr>
        <p:spPr>
          <a:xfrm>
            <a:off x="4572000" y="190500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Rectángulo"/>
          <p:cNvSpPr/>
          <p:nvPr/>
        </p:nvSpPr>
        <p:spPr>
          <a:xfrm>
            <a:off x="6858000" y="190500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Rectángulo"/>
          <p:cNvSpPr/>
          <p:nvPr/>
        </p:nvSpPr>
        <p:spPr>
          <a:xfrm>
            <a:off x="0" y="381000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3" name="12 Rectángulo"/>
          <p:cNvSpPr/>
          <p:nvPr/>
        </p:nvSpPr>
        <p:spPr>
          <a:xfrm>
            <a:off x="2286000" y="381000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4" name="13 Rectángulo"/>
          <p:cNvSpPr/>
          <p:nvPr/>
        </p:nvSpPr>
        <p:spPr>
          <a:xfrm>
            <a:off x="4572000" y="381000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5" name="14 Rectángulo"/>
          <p:cNvSpPr/>
          <p:nvPr/>
        </p:nvSpPr>
        <p:spPr>
          <a:xfrm>
            <a:off x="6858000" y="381000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6" name="15 CuadroTexto"/>
          <p:cNvSpPr txBox="1"/>
          <p:nvPr/>
        </p:nvSpPr>
        <p:spPr>
          <a:xfrm>
            <a:off x="323528" y="4657700"/>
            <a:ext cx="856895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historia del Monumento al Sagrado Corazón de Jesús se inicia en 1911, año en que se celebra en Madrid un Congreso Eucarístico, donde se consagra España al Sagrado Corazón de Jesús y se decide erigir un monumento conmemorativo.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8000">
        <p:wipe/>
      </p:transition>
    </mc:Choice>
    <mc:Fallback xmlns="">
      <p:transition spd="slow" advTm="28000">
        <p:wip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5" fill="hold" grpId="0" nodeType="withEffect">
                                  <p:stCondLst>
                                    <p:cond delay="0"/>
                                  </p:stCondLst>
                                  <p:childTnLst>
                                    <p:animEffect transition="out" filter="blinds(vertical)">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3" presetClass="exit" presetSubtype="5" fill="hold" grpId="0" nodeType="withEffect">
                                  <p:stCondLst>
                                    <p:cond delay="0"/>
                                  </p:stCondLst>
                                  <p:childTnLst>
                                    <p:animEffect transition="out" filter="blinds(vertical)">
                                      <p:cBhvr>
                                        <p:cTn id="9" dur="5000"/>
                                        <p:tgtEl>
                                          <p:spTgt spid="6"/>
                                        </p:tgtEl>
                                      </p:cBhvr>
                                    </p:animEffect>
                                    <p:set>
                                      <p:cBhvr>
                                        <p:cTn id="10" dur="1" fill="hold">
                                          <p:stCondLst>
                                            <p:cond delay="4999"/>
                                          </p:stCondLst>
                                        </p:cTn>
                                        <p:tgtEl>
                                          <p:spTgt spid="6"/>
                                        </p:tgtEl>
                                        <p:attrNameLst>
                                          <p:attrName>style.visibility</p:attrName>
                                        </p:attrNameLst>
                                      </p:cBhvr>
                                      <p:to>
                                        <p:strVal val="hidden"/>
                                      </p:to>
                                    </p:set>
                                  </p:childTnLst>
                                </p:cTn>
                              </p:par>
                              <p:par>
                                <p:cTn id="11" presetID="3" presetClass="exit" presetSubtype="5" fill="hold" grpId="0" nodeType="withEffect">
                                  <p:stCondLst>
                                    <p:cond delay="0"/>
                                  </p:stCondLst>
                                  <p:childTnLst>
                                    <p:animEffect transition="out" filter="blinds(vertical)">
                                      <p:cBhvr>
                                        <p:cTn id="12" dur="5000"/>
                                        <p:tgtEl>
                                          <p:spTgt spid="9"/>
                                        </p:tgtEl>
                                      </p:cBhvr>
                                    </p:animEffect>
                                    <p:set>
                                      <p:cBhvr>
                                        <p:cTn id="13" dur="1" fill="hold">
                                          <p:stCondLst>
                                            <p:cond delay="4999"/>
                                          </p:stCondLst>
                                        </p:cTn>
                                        <p:tgtEl>
                                          <p:spTgt spid="9"/>
                                        </p:tgtEl>
                                        <p:attrNameLst>
                                          <p:attrName>style.visibility</p:attrName>
                                        </p:attrNameLst>
                                      </p:cBhvr>
                                      <p:to>
                                        <p:strVal val="hidden"/>
                                      </p:to>
                                    </p:set>
                                  </p:childTnLst>
                                </p:cTn>
                              </p:par>
                              <p:par>
                                <p:cTn id="14" presetID="3" presetClass="exit" presetSubtype="5" fill="hold" grpId="0" nodeType="withEffect">
                                  <p:stCondLst>
                                    <p:cond delay="0"/>
                                  </p:stCondLst>
                                  <p:childTnLst>
                                    <p:animEffect transition="out" filter="blinds(vertical)">
                                      <p:cBhvr>
                                        <p:cTn id="15" dur="5000"/>
                                        <p:tgtEl>
                                          <p:spTgt spid="10"/>
                                        </p:tgtEl>
                                      </p:cBhvr>
                                    </p:animEffect>
                                    <p:set>
                                      <p:cBhvr>
                                        <p:cTn id="16" dur="1" fill="hold">
                                          <p:stCondLst>
                                            <p:cond delay="4999"/>
                                          </p:stCondLst>
                                        </p:cTn>
                                        <p:tgtEl>
                                          <p:spTgt spid="10"/>
                                        </p:tgtEl>
                                        <p:attrNameLst>
                                          <p:attrName>style.visibility</p:attrName>
                                        </p:attrNameLst>
                                      </p:cBhvr>
                                      <p:to>
                                        <p:strVal val="hidden"/>
                                      </p:to>
                                    </p:set>
                                  </p:childTnLst>
                                </p:cTn>
                              </p:par>
                              <p:par>
                                <p:cTn id="17" presetID="3" presetClass="exit" presetSubtype="5" fill="hold" grpId="0" nodeType="withEffect">
                                  <p:stCondLst>
                                    <p:cond delay="0"/>
                                  </p:stCondLst>
                                  <p:childTnLst>
                                    <p:animEffect transition="out" filter="blinds(vertical)">
                                      <p:cBhvr>
                                        <p:cTn id="18" dur="5000"/>
                                        <p:tgtEl>
                                          <p:spTgt spid="13"/>
                                        </p:tgtEl>
                                      </p:cBhvr>
                                    </p:animEffect>
                                    <p:set>
                                      <p:cBhvr>
                                        <p:cTn id="19" dur="1" fill="hold">
                                          <p:stCondLst>
                                            <p:cond delay="4999"/>
                                          </p:stCondLst>
                                        </p:cTn>
                                        <p:tgtEl>
                                          <p:spTgt spid="13"/>
                                        </p:tgtEl>
                                        <p:attrNameLst>
                                          <p:attrName>style.visibility</p:attrName>
                                        </p:attrNameLst>
                                      </p:cBhvr>
                                      <p:to>
                                        <p:strVal val="hidden"/>
                                      </p:to>
                                    </p:set>
                                  </p:childTnLst>
                                </p:cTn>
                              </p:par>
                              <p:par>
                                <p:cTn id="20" presetID="3" presetClass="exit" presetSubtype="5" fill="hold" grpId="0" nodeType="withEffect">
                                  <p:stCondLst>
                                    <p:cond delay="0"/>
                                  </p:stCondLst>
                                  <p:childTnLst>
                                    <p:animEffect transition="out" filter="blinds(vertical)">
                                      <p:cBhvr>
                                        <p:cTn id="21" dur="5000"/>
                                        <p:tgtEl>
                                          <p:spTgt spid="14"/>
                                        </p:tgtEl>
                                      </p:cBhvr>
                                    </p:animEffect>
                                    <p:set>
                                      <p:cBhvr>
                                        <p:cTn id="22" dur="1" fill="hold">
                                          <p:stCondLst>
                                            <p:cond delay="4999"/>
                                          </p:stCondLst>
                                        </p:cTn>
                                        <p:tgtEl>
                                          <p:spTgt spid="14"/>
                                        </p:tgtEl>
                                        <p:attrNameLst>
                                          <p:attrName>style.visibility</p:attrName>
                                        </p:attrNameLst>
                                      </p:cBhvr>
                                      <p:to>
                                        <p:strVal val="hidden"/>
                                      </p:to>
                                    </p:set>
                                  </p:childTnLst>
                                </p:cTn>
                              </p:par>
                              <p:par>
                                <p:cTn id="23" presetID="4" presetClass="exit" presetSubtype="32" fill="hold" grpId="0" nodeType="withEffect">
                                  <p:stCondLst>
                                    <p:cond delay="0"/>
                                  </p:stCondLst>
                                  <p:childTnLst>
                                    <p:animEffect transition="out" filter="box(out)">
                                      <p:cBhvr>
                                        <p:cTn id="24" dur="5000"/>
                                        <p:tgtEl>
                                          <p:spTgt spid="4"/>
                                        </p:tgtEl>
                                      </p:cBhvr>
                                    </p:animEffect>
                                    <p:set>
                                      <p:cBhvr>
                                        <p:cTn id="25" dur="1" fill="hold">
                                          <p:stCondLst>
                                            <p:cond delay="4999"/>
                                          </p:stCondLst>
                                        </p:cTn>
                                        <p:tgtEl>
                                          <p:spTgt spid="4"/>
                                        </p:tgtEl>
                                        <p:attrNameLst>
                                          <p:attrName>style.visibility</p:attrName>
                                        </p:attrNameLst>
                                      </p:cBhvr>
                                      <p:to>
                                        <p:strVal val="hidden"/>
                                      </p:to>
                                    </p:set>
                                  </p:childTnLst>
                                </p:cTn>
                              </p:par>
                              <p:par>
                                <p:cTn id="26" presetID="4" presetClass="exit" presetSubtype="32" fill="hold" grpId="0" nodeType="withEffect">
                                  <p:stCondLst>
                                    <p:cond delay="0"/>
                                  </p:stCondLst>
                                  <p:childTnLst>
                                    <p:animEffect transition="out" filter="box(out)">
                                      <p:cBhvr>
                                        <p:cTn id="27" dur="5000"/>
                                        <p:tgtEl>
                                          <p:spTgt spid="8"/>
                                        </p:tgtEl>
                                      </p:cBhvr>
                                    </p:animEffect>
                                    <p:set>
                                      <p:cBhvr>
                                        <p:cTn id="28" dur="1" fill="hold">
                                          <p:stCondLst>
                                            <p:cond delay="4999"/>
                                          </p:stCondLst>
                                        </p:cTn>
                                        <p:tgtEl>
                                          <p:spTgt spid="8"/>
                                        </p:tgtEl>
                                        <p:attrNameLst>
                                          <p:attrName>style.visibility</p:attrName>
                                        </p:attrNameLst>
                                      </p:cBhvr>
                                      <p:to>
                                        <p:strVal val="hidden"/>
                                      </p:to>
                                    </p:set>
                                  </p:childTnLst>
                                </p:cTn>
                              </p:par>
                              <p:par>
                                <p:cTn id="29" presetID="4" presetClass="exit" presetSubtype="32" fill="hold" grpId="0" nodeType="withEffect">
                                  <p:stCondLst>
                                    <p:cond delay="0"/>
                                  </p:stCondLst>
                                  <p:childTnLst>
                                    <p:animEffect transition="out" filter="box(out)">
                                      <p:cBhvr>
                                        <p:cTn id="30" dur="5000"/>
                                        <p:tgtEl>
                                          <p:spTgt spid="12"/>
                                        </p:tgtEl>
                                      </p:cBhvr>
                                    </p:animEffect>
                                    <p:set>
                                      <p:cBhvr>
                                        <p:cTn id="31" dur="1" fill="hold">
                                          <p:stCondLst>
                                            <p:cond delay="4999"/>
                                          </p:stCondLst>
                                        </p:cTn>
                                        <p:tgtEl>
                                          <p:spTgt spid="12"/>
                                        </p:tgtEl>
                                        <p:attrNameLst>
                                          <p:attrName>style.visibility</p:attrName>
                                        </p:attrNameLst>
                                      </p:cBhvr>
                                      <p:to>
                                        <p:strVal val="hidden"/>
                                      </p:to>
                                    </p:set>
                                  </p:childTnLst>
                                </p:cTn>
                              </p:par>
                              <p:par>
                                <p:cTn id="32" presetID="4" presetClass="exit" presetSubtype="32" fill="hold" grpId="0" nodeType="withEffect">
                                  <p:stCondLst>
                                    <p:cond delay="0"/>
                                  </p:stCondLst>
                                  <p:childTnLst>
                                    <p:animEffect transition="out" filter="box(out)">
                                      <p:cBhvr>
                                        <p:cTn id="33" dur="5000"/>
                                        <p:tgtEl>
                                          <p:spTgt spid="7"/>
                                        </p:tgtEl>
                                      </p:cBhvr>
                                    </p:animEffect>
                                    <p:set>
                                      <p:cBhvr>
                                        <p:cTn id="34" dur="1" fill="hold">
                                          <p:stCondLst>
                                            <p:cond delay="4999"/>
                                          </p:stCondLst>
                                        </p:cTn>
                                        <p:tgtEl>
                                          <p:spTgt spid="7"/>
                                        </p:tgtEl>
                                        <p:attrNameLst>
                                          <p:attrName>style.visibility</p:attrName>
                                        </p:attrNameLst>
                                      </p:cBhvr>
                                      <p:to>
                                        <p:strVal val="hidden"/>
                                      </p:to>
                                    </p:set>
                                  </p:childTnLst>
                                </p:cTn>
                              </p:par>
                              <p:par>
                                <p:cTn id="35" presetID="4" presetClass="exit" presetSubtype="32" fill="hold" grpId="0" nodeType="withEffect">
                                  <p:stCondLst>
                                    <p:cond delay="0"/>
                                  </p:stCondLst>
                                  <p:childTnLst>
                                    <p:animEffect transition="out" filter="box(out)">
                                      <p:cBhvr>
                                        <p:cTn id="36" dur="5000"/>
                                        <p:tgtEl>
                                          <p:spTgt spid="11"/>
                                        </p:tgtEl>
                                      </p:cBhvr>
                                    </p:animEffect>
                                    <p:set>
                                      <p:cBhvr>
                                        <p:cTn id="37" dur="1" fill="hold">
                                          <p:stCondLst>
                                            <p:cond delay="4999"/>
                                          </p:stCondLst>
                                        </p:cTn>
                                        <p:tgtEl>
                                          <p:spTgt spid="11"/>
                                        </p:tgtEl>
                                        <p:attrNameLst>
                                          <p:attrName>style.visibility</p:attrName>
                                        </p:attrNameLst>
                                      </p:cBhvr>
                                      <p:to>
                                        <p:strVal val="hidden"/>
                                      </p:to>
                                    </p:set>
                                  </p:childTnLst>
                                </p:cTn>
                              </p:par>
                              <p:par>
                                <p:cTn id="38" presetID="4" presetClass="exit" presetSubtype="32" fill="hold" grpId="0" nodeType="withEffect">
                                  <p:stCondLst>
                                    <p:cond delay="0"/>
                                  </p:stCondLst>
                                  <p:childTnLst>
                                    <p:animEffect transition="out" filter="box(out)">
                                      <p:cBhvr>
                                        <p:cTn id="39" dur="5000"/>
                                        <p:tgtEl>
                                          <p:spTgt spid="15"/>
                                        </p:tgtEl>
                                      </p:cBhvr>
                                    </p:animEffect>
                                    <p:set>
                                      <p:cBhvr>
                                        <p:cTn id="40" dur="1" fill="hold">
                                          <p:stCondLst>
                                            <p:cond delay="4999"/>
                                          </p:stCondLst>
                                        </p:cTn>
                                        <p:tgtEl>
                                          <p:spTgt spid="15"/>
                                        </p:tgtEl>
                                        <p:attrNameLst>
                                          <p:attrName>style.visibility</p:attrName>
                                        </p:attrNameLst>
                                      </p:cBhvr>
                                      <p:to>
                                        <p:strVal val="hidden"/>
                                      </p:to>
                                    </p:set>
                                  </p:childTnLst>
                                </p:cTn>
                              </p:par>
                              <p:par>
                                <p:cTn id="41" presetID="23" presetClass="entr" presetSubtype="288" fill="hold" nodeType="withEffect">
                                  <p:stCondLst>
                                    <p:cond delay="0"/>
                                  </p:stCondLst>
                                  <p:childTnLst>
                                    <p:set>
                                      <p:cBhvr>
                                        <p:cTn id="42" dur="1" fill="hold">
                                          <p:stCondLst>
                                            <p:cond delay="0"/>
                                          </p:stCondLst>
                                        </p:cTn>
                                        <p:tgtEl>
                                          <p:spTgt spid="2"/>
                                        </p:tgtEl>
                                        <p:attrNameLst>
                                          <p:attrName>style.visibility</p:attrName>
                                        </p:attrNameLst>
                                      </p:cBhvr>
                                      <p:to>
                                        <p:strVal val="visible"/>
                                      </p:to>
                                    </p:set>
                                    <p:anim calcmode="lin" valueType="num">
                                      <p:cBhvr>
                                        <p:cTn id="43" dur="5000" fill="hold"/>
                                        <p:tgtEl>
                                          <p:spTgt spid="2"/>
                                        </p:tgtEl>
                                        <p:attrNameLst>
                                          <p:attrName>ppt_w</p:attrName>
                                        </p:attrNameLst>
                                      </p:cBhvr>
                                      <p:tavLst>
                                        <p:tav tm="0">
                                          <p:val>
                                            <p:strVal val="4/3*#ppt_w"/>
                                          </p:val>
                                        </p:tav>
                                        <p:tav tm="100000">
                                          <p:val>
                                            <p:strVal val="#ppt_w"/>
                                          </p:val>
                                        </p:tav>
                                      </p:tavLst>
                                    </p:anim>
                                    <p:anim calcmode="lin" valueType="num">
                                      <p:cBhvr>
                                        <p:cTn id="44" dur="5000" fill="hold"/>
                                        <p:tgtEl>
                                          <p:spTgt spid="2"/>
                                        </p:tgtEl>
                                        <p:attrNameLst>
                                          <p:attrName>ppt_h</p:attrName>
                                        </p:attrNameLst>
                                      </p:cBhvr>
                                      <p:tavLst>
                                        <p:tav tm="0">
                                          <p:val>
                                            <p:strVal val="4/3*#ppt_h"/>
                                          </p:val>
                                        </p:tav>
                                        <p:tav tm="100000">
                                          <p:val>
                                            <p:strVal val="#ppt_h"/>
                                          </p:val>
                                        </p:tav>
                                      </p:tavLst>
                                    </p:anim>
                                  </p:childTnLst>
                                </p:cTn>
                              </p:par>
                              <p:par>
                                <p:cTn id="45" presetID="10" presetClass="entr" presetSubtype="0" fill="hold" nodeType="withEffect">
                                  <p:stCondLst>
                                    <p:cond delay="0"/>
                                  </p:stCondLst>
                                  <p:childTnLst>
                                    <p:set>
                                      <p:cBhvr>
                                        <p:cTn id="46" dur="1" fill="hold">
                                          <p:stCondLst>
                                            <p:cond delay="0"/>
                                          </p:stCondLst>
                                        </p:cTn>
                                        <p:tgtEl>
                                          <p:spTgt spid="2"/>
                                        </p:tgtEl>
                                        <p:attrNameLst>
                                          <p:attrName>style.visibility</p:attrName>
                                        </p:attrNameLst>
                                      </p:cBhvr>
                                      <p:to>
                                        <p:strVal val="visible"/>
                                      </p:to>
                                    </p:set>
                                    <p:animEffect transition="in" filter="fade">
                                      <p:cBhvr>
                                        <p:cTn id="47" dur="5000"/>
                                        <p:tgtEl>
                                          <p:spTgt spid="2"/>
                                        </p:tgtEl>
                                      </p:cBhvr>
                                    </p:animEffect>
                                  </p:childTnLst>
                                </p:cTn>
                              </p:par>
                            </p:childTnLst>
                          </p:cTn>
                        </p:par>
                        <p:par>
                          <p:cTn id="48" fill="hold">
                            <p:stCondLst>
                              <p:cond delay="5000"/>
                            </p:stCondLst>
                            <p:childTnLst>
                              <p:par>
                                <p:cTn id="49" presetID="40" presetClass="entr" presetSubtype="0" fill="hold" grpId="0" nodeType="afterEffect">
                                  <p:stCondLst>
                                    <p:cond delay="0"/>
                                  </p:stCondLst>
                                  <p:iterate type="lt">
                                    <p:tmPct val="10000"/>
                                  </p:iterate>
                                  <p:childTnLst>
                                    <p:set>
                                      <p:cBhvr>
                                        <p:cTn id="50" dur="1" fill="hold">
                                          <p:stCondLst>
                                            <p:cond delay="0"/>
                                          </p:stCondLst>
                                        </p:cTn>
                                        <p:tgtEl>
                                          <p:spTgt spid="16"/>
                                        </p:tgtEl>
                                        <p:attrNameLst>
                                          <p:attrName>style.visibility</p:attrName>
                                        </p:attrNameLst>
                                      </p:cBhvr>
                                      <p:to>
                                        <p:strVal val="visible"/>
                                      </p:to>
                                    </p:set>
                                    <p:animEffect transition="in" filter="fade">
                                      <p:cBhvr>
                                        <p:cTn id="51" dur="1000"/>
                                        <p:tgtEl>
                                          <p:spTgt spid="16"/>
                                        </p:tgtEl>
                                      </p:cBhvr>
                                    </p:animEffect>
                                    <p:anim calcmode="lin" valueType="num">
                                      <p:cBhvr>
                                        <p:cTn id="52" dur="1000" fill="hold"/>
                                        <p:tgtEl>
                                          <p:spTgt spid="16"/>
                                        </p:tgtEl>
                                        <p:attrNameLst>
                                          <p:attrName>ppt_x</p:attrName>
                                        </p:attrNameLst>
                                      </p:cBhvr>
                                      <p:tavLst>
                                        <p:tav tm="0">
                                          <p:val>
                                            <p:strVal val="#ppt_x-.1"/>
                                          </p:val>
                                        </p:tav>
                                        <p:tav tm="100000">
                                          <p:val>
                                            <p:strVal val="#ppt_x"/>
                                          </p:val>
                                        </p:tav>
                                      </p:tavLst>
                                    </p:anim>
                                    <p:anim calcmode="lin" valueType="num">
                                      <p:cBhvr>
                                        <p:cTn id="53" dur="10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p:bldLst>
  </p:timing>
</p:sld>
</file>

<file path=ppt/slides/slide3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1 Imagen" descr="MURALES-2.jpg"/>
          <p:cNvPicPr>
            <a:picLocks noGrp="1" noChangeAspect="1"/>
          </p:cNvPicPr>
          <p:nvPr isPhoto="1"/>
        </p:nvPicPr>
        <p:blipFill>
          <a:blip r:embed="rId2" cstate="print"/>
          <a:stretch>
            <a:fillRect/>
          </a:stretch>
        </p:blipFill>
        <p:spPr bwMode="auto">
          <a:xfrm>
            <a:off x="0" y="0"/>
            <a:ext cx="9144000" cy="5715000"/>
          </a:xfrm>
          <a:prstGeom prst="rect">
            <a:avLst/>
          </a:prstGeom>
          <a:solidFill>
            <a:schemeClr val="bg1"/>
          </a:solidFill>
          <a:ln w="9525">
            <a:solidFill>
              <a:schemeClr val="bg1"/>
            </a:solidFill>
            <a:miter lim="800000"/>
            <a:headEnd/>
            <a:tailEnd/>
          </a:ln>
        </p:spPr>
      </p:pic>
      <p:sp>
        <p:nvSpPr>
          <p:cNvPr id="4" name="3 Rectángulo"/>
          <p:cNvSpPr/>
          <p:nvPr/>
        </p:nvSpPr>
        <p:spPr>
          <a:xfrm>
            <a:off x="0" y="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5" name="4 Rectángulo"/>
          <p:cNvSpPr/>
          <p:nvPr/>
        </p:nvSpPr>
        <p:spPr>
          <a:xfrm>
            <a:off x="2286000" y="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ectángulo"/>
          <p:cNvSpPr/>
          <p:nvPr/>
        </p:nvSpPr>
        <p:spPr>
          <a:xfrm>
            <a:off x="4572000" y="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Rectángulo"/>
          <p:cNvSpPr/>
          <p:nvPr/>
        </p:nvSpPr>
        <p:spPr>
          <a:xfrm>
            <a:off x="6858000" y="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Rectángulo"/>
          <p:cNvSpPr/>
          <p:nvPr/>
        </p:nvSpPr>
        <p:spPr>
          <a:xfrm>
            <a:off x="0" y="190500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Rectángulo"/>
          <p:cNvSpPr/>
          <p:nvPr/>
        </p:nvSpPr>
        <p:spPr>
          <a:xfrm>
            <a:off x="2286000" y="190500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Rectángulo"/>
          <p:cNvSpPr/>
          <p:nvPr/>
        </p:nvSpPr>
        <p:spPr>
          <a:xfrm>
            <a:off x="4572000" y="190500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Rectángulo"/>
          <p:cNvSpPr/>
          <p:nvPr/>
        </p:nvSpPr>
        <p:spPr>
          <a:xfrm>
            <a:off x="6858000" y="190500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Rectángulo"/>
          <p:cNvSpPr/>
          <p:nvPr/>
        </p:nvSpPr>
        <p:spPr>
          <a:xfrm>
            <a:off x="0" y="381000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3" name="12 Rectángulo"/>
          <p:cNvSpPr/>
          <p:nvPr/>
        </p:nvSpPr>
        <p:spPr>
          <a:xfrm>
            <a:off x="2286000" y="381000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4" name="13 Rectángulo"/>
          <p:cNvSpPr/>
          <p:nvPr/>
        </p:nvSpPr>
        <p:spPr>
          <a:xfrm>
            <a:off x="4572000" y="381000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5" name="14 Rectángulo"/>
          <p:cNvSpPr/>
          <p:nvPr/>
        </p:nvSpPr>
        <p:spPr>
          <a:xfrm>
            <a:off x="6858000" y="381000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6" name="15 CuadroTexto"/>
          <p:cNvSpPr txBox="1"/>
          <p:nvPr/>
        </p:nvSpPr>
        <p:spPr>
          <a:xfrm>
            <a:off x="251520" y="4585692"/>
            <a:ext cx="849694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Ermita de Nuestra Señora de los Ángeles es un templo católico ubicado en el Cerro de los Ángeles, Getafe (Madrid). Se cree que fue construida en el siglo XI, tras la conquista de Madrid por Alfonso VI, sobre una atalaya defensiva árabe.</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9000">
        <p14:conveyor dir="l"/>
      </p:transition>
    </mc:Choice>
    <mc:Fallback xmlns="">
      <p:transition spd="slow" advTm="2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5" fill="hold" grpId="0" nodeType="withEffect">
                                  <p:stCondLst>
                                    <p:cond delay="0"/>
                                  </p:stCondLst>
                                  <p:childTnLst>
                                    <p:animEffect transition="out" filter="blinds(vertical)">
                                      <p:cBhvr>
                                        <p:cTn id="6" dur="5000"/>
                                        <p:tgtEl>
                                          <p:spTgt spid="4"/>
                                        </p:tgtEl>
                                      </p:cBhvr>
                                    </p:animEffect>
                                    <p:set>
                                      <p:cBhvr>
                                        <p:cTn id="7" dur="1" fill="hold">
                                          <p:stCondLst>
                                            <p:cond delay="4999"/>
                                          </p:stCondLst>
                                        </p:cTn>
                                        <p:tgtEl>
                                          <p:spTgt spid="4"/>
                                        </p:tgtEl>
                                        <p:attrNameLst>
                                          <p:attrName>style.visibility</p:attrName>
                                        </p:attrNameLst>
                                      </p:cBhvr>
                                      <p:to>
                                        <p:strVal val="hidden"/>
                                      </p:to>
                                    </p:set>
                                  </p:childTnLst>
                                </p:cTn>
                              </p:par>
                              <p:par>
                                <p:cTn id="8" presetID="3" presetClass="exit" presetSubtype="5" fill="hold" grpId="0" nodeType="withEffect">
                                  <p:stCondLst>
                                    <p:cond delay="0"/>
                                  </p:stCondLst>
                                  <p:childTnLst>
                                    <p:animEffect transition="out" filter="blinds(vertical)">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3" presetClass="exit" presetSubtype="5" fill="hold" grpId="0" nodeType="withEffect">
                                  <p:stCondLst>
                                    <p:cond delay="0"/>
                                  </p:stCondLst>
                                  <p:childTnLst>
                                    <p:animEffect transition="out" filter="blinds(vertical)">
                                      <p:cBhvr>
                                        <p:cTn id="12" dur="5000"/>
                                        <p:tgtEl>
                                          <p:spTgt spid="6"/>
                                        </p:tgtEl>
                                      </p:cBhvr>
                                    </p:animEffect>
                                    <p:set>
                                      <p:cBhvr>
                                        <p:cTn id="13" dur="1" fill="hold">
                                          <p:stCondLst>
                                            <p:cond delay="4999"/>
                                          </p:stCondLst>
                                        </p:cTn>
                                        <p:tgtEl>
                                          <p:spTgt spid="6"/>
                                        </p:tgtEl>
                                        <p:attrNameLst>
                                          <p:attrName>style.visibility</p:attrName>
                                        </p:attrNameLst>
                                      </p:cBhvr>
                                      <p:to>
                                        <p:strVal val="hidden"/>
                                      </p:to>
                                    </p:set>
                                  </p:childTnLst>
                                </p:cTn>
                              </p:par>
                              <p:par>
                                <p:cTn id="14" presetID="3" presetClass="exit" presetSubtype="5" fill="hold" grpId="0" nodeType="withEffect">
                                  <p:stCondLst>
                                    <p:cond delay="0"/>
                                  </p:stCondLst>
                                  <p:childTnLst>
                                    <p:animEffect transition="out" filter="blinds(vertical)">
                                      <p:cBhvr>
                                        <p:cTn id="15" dur="5000"/>
                                        <p:tgtEl>
                                          <p:spTgt spid="7"/>
                                        </p:tgtEl>
                                      </p:cBhvr>
                                    </p:animEffect>
                                    <p:set>
                                      <p:cBhvr>
                                        <p:cTn id="16" dur="1" fill="hold">
                                          <p:stCondLst>
                                            <p:cond delay="4999"/>
                                          </p:stCondLst>
                                        </p:cTn>
                                        <p:tgtEl>
                                          <p:spTgt spid="7"/>
                                        </p:tgtEl>
                                        <p:attrNameLst>
                                          <p:attrName>style.visibility</p:attrName>
                                        </p:attrNameLst>
                                      </p:cBhvr>
                                      <p:to>
                                        <p:strVal val="hidden"/>
                                      </p:to>
                                    </p:set>
                                  </p:childTnLst>
                                </p:cTn>
                              </p:par>
                              <p:par>
                                <p:cTn id="17" presetID="3" presetClass="exit" presetSubtype="5" fill="hold" grpId="0" nodeType="withEffect">
                                  <p:stCondLst>
                                    <p:cond delay="0"/>
                                  </p:stCondLst>
                                  <p:childTnLst>
                                    <p:animEffect transition="out" filter="blinds(vertical)">
                                      <p:cBhvr>
                                        <p:cTn id="18" dur="5000"/>
                                        <p:tgtEl>
                                          <p:spTgt spid="12"/>
                                        </p:tgtEl>
                                      </p:cBhvr>
                                    </p:animEffect>
                                    <p:set>
                                      <p:cBhvr>
                                        <p:cTn id="19" dur="1" fill="hold">
                                          <p:stCondLst>
                                            <p:cond delay="4999"/>
                                          </p:stCondLst>
                                        </p:cTn>
                                        <p:tgtEl>
                                          <p:spTgt spid="12"/>
                                        </p:tgtEl>
                                        <p:attrNameLst>
                                          <p:attrName>style.visibility</p:attrName>
                                        </p:attrNameLst>
                                      </p:cBhvr>
                                      <p:to>
                                        <p:strVal val="hidden"/>
                                      </p:to>
                                    </p:set>
                                  </p:childTnLst>
                                </p:cTn>
                              </p:par>
                              <p:par>
                                <p:cTn id="20" presetID="3" presetClass="exit" presetSubtype="5" fill="hold" grpId="0" nodeType="withEffect">
                                  <p:stCondLst>
                                    <p:cond delay="0"/>
                                  </p:stCondLst>
                                  <p:childTnLst>
                                    <p:animEffect transition="out" filter="blinds(vertical)">
                                      <p:cBhvr>
                                        <p:cTn id="21" dur="5000"/>
                                        <p:tgtEl>
                                          <p:spTgt spid="13"/>
                                        </p:tgtEl>
                                      </p:cBhvr>
                                    </p:animEffect>
                                    <p:set>
                                      <p:cBhvr>
                                        <p:cTn id="22" dur="1" fill="hold">
                                          <p:stCondLst>
                                            <p:cond delay="4999"/>
                                          </p:stCondLst>
                                        </p:cTn>
                                        <p:tgtEl>
                                          <p:spTgt spid="13"/>
                                        </p:tgtEl>
                                        <p:attrNameLst>
                                          <p:attrName>style.visibility</p:attrName>
                                        </p:attrNameLst>
                                      </p:cBhvr>
                                      <p:to>
                                        <p:strVal val="hidden"/>
                                      </p:to>
                                    </p:set>
                                  </p:childTnLst>
                                </p:cTn>
                              </p:par>
                              <p:par>
                                <p:cTn id="23" presetID="3" presetClass="exit" presetSubtype="5" fill="hold" grpId="0" nodeType="withEffect">
                                  <p:stCondLst>
                                    <p:cond delay="0"/>
                                  </p:stCondLst>
                                  <p:childTnLst>
                                    <p:animEffect transition="out" filter="blinds(vertical)">
                                      <p:cBhvr>
                                        <p:cTn id="24" dur="5000"/>
                                        <p:tgtEl>
                                          <p:spTgt spid="14"/>
                                        </p:tgtEl>
                                      </p:cBhvr>
                                    </p:animEffect>
                                    <p:set>
                                      <p:cBhvr>
                                        <p:cTn id="25" dur="1" fill="hold">
                                          <p:stCondLst>
                                            <p:cond delay="4999"/>
                                          </p:stCondLst>
                                        </p:cTn>
                                        <p:tgtEl>
                                          <p:spTgt spid="14"/>
                                        </p:tgtEl>
                                        <p:attrNameLst>
                                          <p:attrName>style.visibility</p:attrName>
                                        </p:attrNameLst>
                                      </p:cBhvr>
                                      <p:to>
                                        <p:strVal val="hidden"/>
                                      </p:to>
                                    </p:set>
                                  </p:childTnLst>
                                </p:cTn>
                              </p:par>
                              <p:par>
                                <p:cTn id="26" presetID="3" presetClass="exit" presetSubtype="5" fill="hold" grpId="0" nodeType="withEffect">
                                  <p:stCondLst>
                                    <p:cond delay="0"/>
                                  </p:stCondLst>
                                  <p:childTnLst>
                                    <p:animEffect transition="out" filter="blinds(vertical)">
                                      <p:cBhvr>
                                        <p:cTn id="27" dur="5000"/>
                                        <p:tgtEl>
                                          <p:spTgt spid="15"/>
                                        </p:tgtEl>
                                      </p:cBhvr>
                                    </p:animEffect>
                                    <p:set>
                                      <p:cBhvr>
                                        <p:cTn id="28" dur="1" fill="hold">
                                          <p:stCondLst>
                                            <p:cond delay="4999"/>
                                          </p:stCondLst>
                                        </p:cTn>
                                        <p:tgtEl>
                                          <p:spTgt spid="15"/>
                                        </p:tgtEl>
                                        <p:attrNameLst>
                                          <p:attrName>style.visibility</p:attrName>
                                        </p:attrNameLst>
                                      </p:cBhvr>
                                      <p:to>
                                        <p:strVal val="hidden"/>
                                      </p:to>
                                    </p:set>
                                  </p:childTnLst>
                                </p:cTn>
                              </p:par>
                              <p:par>
                                <p:cTn id="29" presetID="4" presetClass="exit" presetSubtype="32" fill="hold" grpId="0" nodeType="withEffect">
                                  <p:stCondLst>
                                    <p:cond delay="0"/>
                                  </p:stCondLst>
                                  <p:childTnLst>
                                    <p:animEffect transition="out" filter="box(out)">
                                      <p:cBhvr>
                                        <p:cTn id="30" dur="5000"/>
                                        <p:tgtEl>
                                          <p:spTgt spid="8"/>
                                        </p:tgtEl>
                                      </p:cBhvr>
                                    </p:animEffect>
                                    <p:set>
                                      <p:cBhvr>
                                        <p:cTn id="31" dur="1" fill="hold">
                                          <p:stCondLst>
                                            <p:cond delay="4999"/>
                                          </p:stCondLst>
                                        </p:cTn>
                                        <p:tgtEl>
                                          <p:spTgt spid="8"/>
                                        </p:tgtEl>
                                        <p:attrNameLst>
                                          <p:attrName>style.visibility</p:attrName>
                                        </p:attrNameLst>
                                      </p:cBhvr>
                                      <p:to>
                                        <p:strVal val="hidden"/>
                                      </p:to>
                                    </p:set>
                                  </p:childTnLst>
                                </p:cTn>
                              </p:par>
                              <p:par>
                                <p:cTn id="32" presetID="4" presetClass="exit" presetSubtype="32" fill="hold" grpId="0" nodeType="withEffect">
                                  <p:stCondLst>
                                    <p:cond delay="0"/>
                                  </p:stCondLst>
                                  <p:childTnLst>
                                    <p:animEffect transition="out" filter="box(out)">
                                      <p:cBhvr>
                                        <p:cTn id="33" dur="5000"/>
                                        <p:tgtEl>
                                          <p:spTgt spid="9"/>
                                        </p:tgtEl>
                                      </p:cBhvr>
                                    </p:animEffect>
                                    <p:set>
                                      <p:cBhvr>
                                        <p:cTn id="34" dur="1" fill="hold">
                                          <p:stCondLst>
                                            <p:cond delay="4999"/>
                                          </p:stCondLst>
                                        </p:cTn>
                                        <p:tgtEl>
                                          <p:spTgt spid="9"/>
                                        </p:tgtEl>
                                        <p:attrNameLst>
                                          <p:attrName>style.visibility</p:attrName>
                                        </p:attrNameLst>
                                      </p:cBhvr>
                                      <p:to>
                                        <p:strVal val="hidden"/>
                                      </p:to>
                                    </p:set>
                                  </p:childTnLst>
                                </p:cTn>
                              </p:par>
                              <p:par>
                                <p:cTn id="35" presetID="4" presetClass="exit" presetSubtype="32" fill="hold" grpId="0" nodeType="withEffect">
                                  <p:stCondLst>
                                    <p:cond delay="0"/>
                                  </p:stCondLst>
                                  <p:childTnLst>
                                    <p:animEffect transition="out" filter="box(out)">
                                      <p:cBhvr>
                                        <p:cTn id="36" dur="5000"/>
                                        <p:tgtEl>
                                          <p:spTgt spid="10"/>
                                        </p:tgtEl>
                                      </p:cBhvr>
                                    </p:animEffect>
                                    <p:set>
                                      <p:cBhvr>
                                        <p:cTn id="37" dur="1" fill="hold">
                                          <p:stCondLst>
                                            <p:cond delay="4999"/>
                                          </p:stCondLst>
                                        </p:cTn>
                                        <p:tgtEl>
                                          <p:spTgt spid="10"/>
                                        </p:tgtEl>
                                        <p:attrNameLst>
                                          <p:attrName>style.visibility</p:attrName>
                                        </p:attrNameLst>
                                      </p:cBhvr>
                                      <p:to>
                                        <p:strVal val="hidden"/>
                                      </p:to>
                                    </p:set>
                                  </p:childTnLst>
                                </p:cTn>
                              </p:par>
                              <p:par>
                                <p:cTn id="38" presetID="4" presetClass="exit" presetSubtype="32" fill="hold" grpId="0" nodeType="withEffect">
                                  <p:stCondLst>
                                    <p:cond delay="0"/>
                                  </p:stCondLst>
                                  <p:childTnLst>
                                    <p:animEffect transition="out" filter="box(out)">
                                      <p:cBhvr>
                                        <p:cTn id="39" dur="5000"/>
                                        <p:tgtEl>
                                          <p:spTgt spid="11"/>
                                        </p:tgtEl>
                                      </p:cBhvr>
                                    </p:animEffect>
                                    <p:set>
                                      <p:cBhvr>
                                        <p:cTn id="40" dur="1" fill="hold">
                                          <p:stCondLst>
                                            <p:cond delay="4999"/>
                                          </p:stCondLst>
                                        </p:cTn>
                                        <p:tgtEl>
                                          <p:spTgt spid="11"/>
                                        </p:tgtEl>
                                        <p:attrNameLst>
                                          <p:attrName>style.visibility</p:attrName>
                                        </p:attrNameLst>
                                      </p:cBhvr>
                                      <p:to>
                                        <p:strVal val="hidden"/>
                                      </p:to>
                                    </p:set>
                                  </p:childTnLst>
                                </p:cTn>
                              </p:par>
                              <p:par>
                                <p:cTn id="41" presetID="23" presetClass="entr" presetSubtype="288" fill="hold" nodeType="withEffect">
                                  <p:stCondLst>
                                    <p:cond delay="0"/>
                                  </p:stCondLst>
                                  <p:childTnLst>
                                    <p:set>
                                      <p:cBhvr>
                                        <p:cTn id="42" dur="1" fill="hold">
                                          <p:stCondLst>
                                            <p:cond delay="0"/>
                                          </p:stCondLst>
                                        </p:cTn>
                                        <p:tgtEl>
                                          <p:spTgt spid="2"/>
                                        </p:tgtEl>
                                        <p:attrNameLst>
                                          <p:attrName>style.visibility</p:attrName>
                                        </p:attrNameLst>
                                      </p:cBhvr>
                                      <p:to>
                                        <p:strVal val="visible"/>
                                      </p:to>
                                    </p:set>
                                    <p:anim calcmode="lin" valueType="num">
                                      <p:cBhvr>
                                        <p:cTn id="43" dur="5000" fill="hold"/>
                                        <p:tgtEl>
                                          <p:spTgt spid="2"/>
                                        </p:tgtEl>
                                        <p:attrNameLst>
                                          <p:attrName>ppt_w</p:attrName>
                                        </p:attrNameLst>
                                      </p:cBhvr>
                                      <p:tavLst>
                                        <p:tav tm="0">
                                          <p:val>
                                            <p:strVal val="4/3*#ppt_w"/>
                                          </p:val>
                                        </p:tav>
                                        <p:tav tm="100000">
                                          <p:val>
                                            <p:strVal val="#ppt_w"/>
                                          </p:val>
                                        </p:tav>
                                      </p:tavLst>
                                    </p:anim>
                                    <p:anim calcmode="lin" valueType="num">
                                      <p:cBhvr>
                                        <p:cTn id="44" dur="5000" fill="hold"/>
                                        <p:tgtEl>
                                          <p:spTgt spid="2"/>
                                        </p:tgtEl>
                                        <p:attrNameLst>
                                          <p:attrName>ppt_h</p:attrName>
                                        </p:attrNameLst>
                                      </p:cBhvr>
                                      <p:tavLst>
                                        <p:tav tm="0">
                                          <p:val>
                                            <p:strVal val="4/3*#ppt_h"/>
                                          </p:val>
                                        </p:tav>
                                        <p:tav tm="100000">
                                          <p:val>
                                            <p:strVal val="#ppt_h"/>
                                          </p:val>
                                        </p:tav>
                                      </p:tavLst>
                                    </p:anim>
                                  </p:childTnLst>
                                </p:cTn>
                              </p:par>
                              <p:par>
                                <p:cTn id="45" presetID="10" presetClass="entr" presetSubtype="0" fill="hold" nodeType="withEffect">
                                  <p:stCondLst>
                                    <p:cond delay="0"/>
                                  </p:stCondLst>
                                  <p:childTnLst>
                                    <p:set>
                                      <p:cBhvr>
                                        <p:cTn id="46" dur="1" fill="hold">
                                          <p:stCondLst>
                                            <p:cond delay="0"/>
                                          </p:stCondLst>
                                        </p:cTn>
                                        <p:tgtEl>
                                          <p:spTgt spid="2"/>
                                        </p:tgtEl>
                                        <p:attrNameLst>
                                          <p:attrName>style.visibility</p:attrName>
                                        </p:attrNameLst>
                                      </p:cBhvr>
                                      <p:to>
                                        <p:strVal val="visible"/>
                                      </p:to>
                                    </p:set>
                                    <p:animEffect transition="in" filter="fade">
                                      <p:cBhvr>
                                        <p:cTn id="47" dur="5000"/>
                                        <p:tgtEl>
                                          <p:spTgt spid="2"/>
                                        </p:tgtEl>
                                      </p:cBhvr>
                                    </p:animEffect>
                                  </p:childTnLst>
                                </p:cTn>
                              </p:par>
                            </p:childTnLst>
                          </p:cTn>
                        </p:par>
                        <p:par>
                          <p:cTn id="48" fill="hold">
                            <p:stCondLst>
                              <p:cond delay="5000"/>
                            </p:stCondLst>
                            <p:childTnLst>
                              <p:par>
                                <p:cTn id="49" presetID="40" presetClass="entr" presetSubtype="0" fill="hold" grpId="0" nodeType="afterEffect">
                                  <p:stCondLst>
                                    <p:cond delay="0"/>
                                  </p:stCondLst>
                                  <p:iterate type="lt">
                                    <p:tmPct val="10000"/>
                                  </p:iterate>
                                  <p:childTnLst>
                                    <p:set>
                                      <p:cBhvr>
                                        <p:cTn id="50" dur="1" fill="hold">
                                          <p:stCondLst>
                                            <p:cond delay="0"/>
                                          </p:stCondLst>
                                        </p:cTn>
                                        <p:tgtEl>
                                          <p:spTgt spid="16"/>
                                        </p:tgtEl>
                                        <p:attrNameLst>
                                          <p:attrName>style.visibility</p:attrName>
                                        </p:attrNameLst>
                                      </p:cBhvr>
                                      <p:to>
                                        <p:strVal val="visible"/>
                                      </p:to>
                                    </p:set>
                                    <p:animEffect transition="in" filter="fade">
                                      <p:cBhvr>
                                        <p:cTn id="51" dur="1000"/>
                                        <p:tgtEl>
                                          <p:spTgt spid="16"/>
                                        </p:tgtEl>
                                      </p:cBhvr>
                                    </p:animEffect>
                                    <p:anim calcmode="lin" valueType="num">
                                      <p:cBhvr>
                                        <p:cTn id="52" dur="1000" fill="hold"/>
                                        <p:tgtEl>
                                          <p:spTgt spid="16"/>
                                        </p:tgtEl>
                                        <p:attrNameLst>
                                          <p:attrName>ppt_x</p:attrName>
                                        </p:attrNameLst>
                                      </p:cBhvr>
                                      <p:tavLst>
                                        <p:tav tm="0">
                                          <p:val>
                                            <p:strVal val="#ppt_x-.1"/>
                                          </p:val>
                                        </p:tav>
                                        <p:tav tm="100000">
                                          <p:val>
                                            <p:strVal val="#ppt_x"/>
                                          </p:val>
                                        </p:tav>
                                      </p:tavLst>
                                    </p:anim>
                                    <p:anim calcmode="lin" valueType="num">
                                      <p:cBhvr>
                                        <p:cTn id="53" dur="10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p:bldLst>
  </p:timing>
</p:sld>
</file>

<file path=ppt/slides/slide3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1 Imagen" descr="Murales-Urbano-69.jpg"/>
          <p:cNvPicPr>
            <a:picLocks noGrp="1" noChangeAspect="1"/>
          </p:cNvPicPr>
          <p:nvPr isPhoto="1"/>
        </p:nvPicPr>
        <p:blipFill>
          <a:blip r:embed="rId2" cstate="print"/>
          <a:stretch>
            <a:fillRect/>
          </a:stretch>
        </p:blipFill>
        <p:spPr bwMode="auto">
          <a:xfrm>
            <a:off x="0" y="0"/>
            <a:ext cx="9144000" cy="5715000"/>
          </a:xfrm>
          <a:prstGeom prst="rect">
            <a:avLst/>
          </a:prstGeom>
          <a:solidFill>
            <a:schemeClr val="bg1"/>
          </a:solidFill>
          <a:ln w="9525">
            <a:solidFill>
              <a:schemeClr val="bg1"/>
            </a:solidFill>
            <a:miter lim="800000"/>
            <a:headEnd/>
            <a:tailEnd/>
          </a:ln>
        </p:spPr>
      </p:pic>
      <p:sp>
        <p:nvSpPr>
          <p:cNvPr id="4" name="3 Rectángulo"/>
          <p:cNvSpPr/>
          <p:nvPr/>
        </p:nvSpPr>
        <p:spPr>
          <a:xfrm>
            <a:off x="0" y="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5" name="4 Rectángulo"/>
          <p:cNvSpPr/>
          <p:nvPr/>
        </p:nvSpPr>
        <p:spPr>
          <a:xfrm>
            <a:off x="2286000" y="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ectángulo"/>
          <p:cNvSpPr/>
          <p:nvPr/>
        </p:nvSpPr>
        <p:spPr>
          <a:xfrm>
            <a:off x="4572000" y="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Rectángulo"/>
          <p:cNvSpPr/>
          <p:nvPr/>
        </p:nvSpPr>
        <p:spPr>
          <a:xfrm>
            <a:off x="6858000" y="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Rectángulo"/>
          <p:cNvSpPr/>
          <p:nvPr/>
        </p:nvSpPr>
        <p:spPr>
          <a:xfrm>
            <a:off x="0" y="190500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Rectángulo"/>
          <p:cNvSpPr/>
          <p:nvPr/>
        </p:nvSpPr>
        <p:spPr>
          <a:xfrm>
            <a:off x="2286000" y="190500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Rectángulo"/>
          <p:cNvSpPr/>
          <p:nvPr/>
        </p:nvSpPr>
        <p:spPr>
          <a:xfrm>
            <a:off x="4572000" y="190500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Rectángulo"/>
          <p:cNvSpPr/>
          <p:nvPr/>
        </p:nvSpPr>
        <p:spPr>
          <a:xfrm>
            <a:off x="6858000" y="190500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Rectángulo"/>
          <p:cNvSpPr/>
          <p:nvPr/>
        </p:nvSpPr>
        <p:spPr>
          <a:xfrm>
            <a:off x="0" y="381000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3" name="12 Rectángulo"/>
          <p:cNvSpPr/>
          <p:nvPr/>
        </p:nvSpPr>
        <p:spPr>
          <a:xfrm>
            <a:off x="2286000" y="381000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4" name="13 Rectángulo"/>
          <p:cNvSpPr/>
          <p:nvPr/>
        </p:nvSpPr>
        <p:spPr>
          <a:xfrm>
            <a:off x="4572000" y="381000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5" name="14 Rectángulo"/>
          <p:cNvSpPr/>
          <p:nvPr/>
        </p:nvSpPr>
        <p:spPr>
          <a:xfrm>
            <a:off x="6858000" y="381000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6" name="15 CuadroTexto"/>
          <p:cNvSpPr txBox="1"/>
          <p:nvPr/>
        </p:nvSpPr>
        <p:spPr>
          <a:xfrm>
            <a:off x="395536" y="4369668"/>
            <a:ext cx="849694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Esta ermita primitiva fue destruida en el siglo XIV y, posteriormente entre 1610 y 1616, se comenzó a levantar la actual en el mismo lugar. Durante el siglo XVIII se terminó por completo el edificio; pero tras la Guerra Civil, en 1945 tuvo que ser reconstruida nuevamente.</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2000">
        <p14:conveyor dir="r"/>
      </p:transition>
    </mc:Choice>
    <mc:Fallback xmlns="">
      <p:transition spd="slow" advTm="3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xit" presetSubtype="32" fill="hold" grpId="0" nodeType="withEffect">
                                  <p:stCondLst>
                                    <p:cond delay="0"/>
                                  </p:stCondLst>
                                  <p:childTnLst>
                                    <p:animEffect transition="out" filter="box(out)">
                                      <p:cBhvr>
                                        <p:cTn id="6" dur="5000"/>
                                        <p:tgtEl>
                                          <p:spTgt spid="4"/>
                                        </p:tgtEl>
                                      </p:cBhvr>
                                    </p:animEffect>
                                    <p:set>
                                      <p:cBhvr>
                                        <p:cTn id="7" dur="1" fill="hold">
                                          <p:stCondLst>
                                            <p:cond delay="4999"/>
                                          </p:stCondLst>
                                        </p:cTn>
                                        <p:tgtEl>
                                          <p:spTgt spid="4"/>
                                        </p:tgtEl>
                                        <p:attrNameLst>
                                          <p:attrName>style.visibility</p:attrName>
                                        </p:attrNameLst>
                                      </p:cBhvr>
                                      <p:to>
                                        <p:strVal val="hidden"/>
                                      </p:to>
                                    </p:set>
                                  </p:childTnLst>
                                </p:cTn>
                              </p:par>
                              <p:par>
                                <p:cTn id="8" presetID="4" presetClass="exit" presetSubtype="32" fill="hold" grpId="0" nodeType="withEffect">
                                  <p:stCondLst>
                                    <p:cond delay="0"/>
                                  </p:stCondLst>
                                  <p:childTnLst>
                                    <p:animEffect transition="out" filter="box(out)">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4" presetClass="exit" presetSubtype="32" fill="hold" grpId="0" nodeType="withEffect">
                                  <p:stCondLst>
                                    <p:cond delay="0"/>
                                  </p:stCondLst>
                                  <p:childTnLst>
                                    <p:animEffect transition="out" filter="box(out)">
                                      <p:cBhvr>
                                        <p:cTn id="12" dur="5000"/>
                                        <p:tgtEl>
                                          <p:spTgt spid="6"/>
                                        </p:tgtEl>
                                      </p:cBhvr>
                                    </p:animEffect>
                                    <p:set>
                                      <p:cBhvr>
                                        <p:cTn id="13" dur="1" fill="hold">
                                          <p:stCondLst>
                                            <p:cond delay="4999"/>
                                          </p:stCondLst>
                                        </p:cTn>
                                        <p:tgtEl>
                                          <p:spTgt spid="6"/>
                                        </p:tgtEl>
                                        <p:attrNameLst>
                                          <p:attrName>style.visibility</p:attrName>
                                        </p:attrNameLst>
                                      </p:cBhvr>
                                      <p:to>
                                        <p:strVal val="hidden"/>
                                      </p:to>
                                    </p:set>
                                  </p:childTnLst>
                                </p:cTn>
                              </p:par>
                              <p:par>
                                <p:cTn id="14" presetID="4" presetClass="exit" presetSubtype="32" fill="hold" grpId="0" nodeType="withEffect">
                                  <p:stCondLst>
                                    <p:cond delay="0"/>
                                  </p:stCondLst>
                                  <p:childTnLst>
                                    <p:animEffect transition="out" filter="box(out)">
                                      <p:cBhvr>
                                        <p:cTn id="15" dur="5000"/>
                                        <p:tgtEl>
                                          <p:spTgt spid="7"/>
                                        </p:tgtEl>
                                      </p:cBhvr>
                                    </p:animEffect>
                                    <p:set>
                                      <p:cBhvr>
                                        <p:cTn id="16" dur="1" fill="hold">
                                          <p:stCondLst>
                                            <p:cond delay="4999"/>
                                          </p:stCondLst>
                                        </p:cTn>
                                        <p:tgtEl>
                                          <p:spTgt spid="7"/>
                                        </p:tgtEl>
                                        <p:attrNameLst>
                                          <p:attrName>style.visibility</p:attrName>
                                        </p:attrNameLst>
                                      </p:cBhvr>
                                      <p:to>
                                        <p:strVal val="hidden"/>
                                      </p:to>
                                    </p:set>
                                  </p:childTnLst>
                                </p:cTn>
                              </p:par>
                              <p:par>
                                <p:cTn id="17" presetID="4" presetClass="exit" presetSubtype="32" fill="hold" grpId="0" nodeType="withEffect">
                                  <p:stCondLst>
                                    <p:cond delay="0"/>
                                  </p:stCondLst>
                                  <p:childTnLst>
                                    <p:animEffect transition="out" filter="box(out)">
                                      <p:cBhvr>
                                        <p:cTn id="18" dur="5000"/>
                                        <p:tgtEl>
                                          <p:spTgt spid="12"/>
                                        </p:tgtEl>
                                      </p:cBhvr>
                                    </p:animEffect>
                                    <p:set>
                                      <p:cBhvr>
                                        <p:cTn id="19" dur="1" fill="hold">
                                          <p:stCondLst>
                                            <p:cond delay="4999"/>
                                          </p:stCondLst>
                                        </p:cTn>
                                        <p:tgtEl>
                                          <p:spTgt spid="12"/>
                                        </p:tgtEl>
                                        <p:attrNameLst>
                                          <p:attrName>style.visibility</p:attrName>
                                        </p:attrNameLst>
                                      </p:cBhvr>
                                      <p:to>
                                        <p:strVal val="hidden"/>
                                      </p:to>
                                    </p:set>
                                  </p:childTnLst>
                                </p:cTn>
                              </p:par>
                              <p:par>
                                <p:cTn id="20" presetID="4" presetClass="exit" presetSubtype="32" fill="hold" grpId="0" nodeType="withEffect">
                                  <p:stCondLst>
                                    <p:cond delay="0"/>
                                  </p:stCondLst>
                                  <p:childTnLst>
                                    <p:animEffect transition="out" filter="box(out)">
                                      <p:cBhvr>
                                        <p:cTn id="21" dur="5000"/>
                                        <p:tgtEl>
                                          <p:spTgt spid="13"/>
                                        </p:tgtEl>
                                      </p:cBhvr>
                                    </p:animEffect>
                                    <p:set>
                                      <p:cBhvr>
                                        <p:cTn id="22" dur="1" fill="hold">
                                          <p:stCondLst>
                                            <p:cond delay="4999"/>
                                          </p:stCondLst>
                                        </p:cTn>
                                        <p:tgtEl>
                                          <p:spTgt spid="13"/>
                                        </p:tgtEl>
                                        <p:attrNameLst>
                                          <p:attrName>style.visibility</p:attrName>
                                        </p:attrNameLst>
                                      </p:cBhvr>
                                      <p:to>
                                        <p:strVal val="hidden"/>
                                      </p:to>
                                    </p:set>
                                  </p:childTnLst>
                                </p:cTn>
                              </p:par>
                              <p:par>
                                <p:cTn id="23" presetID="4" presetClass="exit" presetSubtype="32" fill="hold" grpId="0" nodeType="withEffect">
                                  <p:stCondLst>
                                    <p:cond delay="0"/>
                                  </p:stCondLst>
                                  <p:childTnLst>
                                    <p:animEffect transition="out" filter="box(out)">
                                      <p:cBhvr>
                                        <p:cTn id="24" dur="5000"/>
                                        <p:tgtEl>
                                          <p:spTgt spid="14"/>
                                        </p:tgtEl>
                                      </p:cBhvr>
                                    </p:animEffect>
                                    <p:set>
                                      <p:cBhvr>
                                        <p:cTn id="25" dur="1" fill="hold">
                                          <p:stCondLst>
                                            <p:cond delay="4999"/>
                                          </p:stCondLst>
                                        </p:cTn>
                                        <p:tgtEl>
                                          <p:spTgt spid="14"/>
                                        </p:tgtEl>
                                        <p:attrNameLst>
                                          <p:attrName>style.visibility</p:attrName>
                                        </p:attrNameLst>
                                      </p:cBhvr>
                                      <p:to>
                                        <p:strVal val="hidden"/>
                                      </p:to>
                                    </p:set>
                                  </p:childTnLst>
                                </p:cTn>
                              </p:par>
                              <p:par>
                                <p:cTn id="26" presetID="4" presetClass="exit" presetSubtype="32" fill="hold" grpId="0" nodeType="withEffect">
                                  <p:stCondLst>
                                    <p:cond delay="0"/>
                                  </p:stCondLst>
                                  <p:childTnLst>
                                    <p:animEffect transition="out" filter="box(out)">
                                      <p:cBhvr>
                                        <p:cTn id="27" dur="5000"/>
                                        <p:tgtEl>
                                          <p:spTgt spid="15"/>
                                        </p:tgtEl>
                                      </p:cBhvr>
                                    </p:animEffect>
                                    <p:set>
                                      <p:cBhvr>
                                        <p:cTn id="28" dur="1" fill="hold">
                                          <p:stCondLst>
                                            <p:cond delay="4999"/>
                                          </p:stCondLst>
                                        </p:cTn>
                                        <p:tgtEl>
                                          <p:spTgt spid="15"/>
                                        </p:tgtEl>
                                        <p:attrNameLst>
                                          <p:attrName>style.visibility</p:attrName>
                                        </p:attrNameLst>
                                      </p:cBhvr>
                                      <p:to>
                                        <p:strVal val="hidden"/>
                                      </p:to>
                                    </p:set>
                                  </p:childTnLst>
                                </p:cTn>
                              </p:par>
                              <p:par>
                                <p:cTn id="29" presetID="3" presetClass="exit" presetSubtype="10" fill="hold" grpId="0" nodeType="withEffect">
                                  <p:stCondLst>
                                    <p:cond delay="0"/>
                                  </p:stCondLst>
                                  <p:childTnLst>
                                    <p:animEffect transition="out" filter="blinds(horizontal)">
                                      <p:cBhvr>
                                        <p:cTn id="30" dur="5000"/>
                                        <p:tgtEl>
                                          <p:spTgt spid="8"/>
                                        </p:tgtEl>
                                      </p:cBhvr>
                                    </p:animEffect>
                                    <p:set>
                                      <p:cBhvr>
                                        <p:cTn id="31" dur="1" fill="hold">
                                          <p:stCondLst>
                                            <p:cond delay="4999"/>
                                          </p:stCondLst>
                                        </p:cTn>
                                        <p:tgtEl>
                                          <p:spTgt spid="8"/>
                                        </p:tgtEl>
                                        <p:attrNameLst>
                                          <p:attrName>style.visibility</p:attrName>
                                        </p:attrNameLst>
                                      </p:cBhvr>
                                      <p:to>
                                        <p:strVal val="hidden"/>
                                      </p:to>
                                    </p:set>
                                  </p:childTnLst>
                                </p:cTn>
                              </p:par>
                              <p:par>
                                <p:cTn id="32" presetID="3" presetClass="exit" presetSubtype="10" fill="hold" grpId="0" nodeType="withEffect">
                                  <p:stCondLst>
                                    <p:cond delay="0"/>
                                  </p:stCondLst>
                                  <p:childTnLst>
                                    <p:animEffect transition="out" filter="blinds(horizontal)">
                                      <p:cBhvr>
                                        <p:cTn id="33" dur="5000"/>
                                        <p:tgtEl>
                                          <p:spTgt spid="9"/>
                                        </p:tgtEl>
                                      </p:cBhvr>
                                    </p:animEffect>
                                    <p:set>
                                      <p:cBhvr>
                                        <p:cTn id="34" dur="1" fill="hold">
                                          <p:stCondLst>
                                            <p:cond delay="4999"/>
                                          </p:stCondLst>
                                        </p:cTn>
                                        <p:tgtEl>
                                          <p:spTgt spid="9"/>
                                        </p:tgtEl>
                                        <p:attrNameLst>
                                          <p:attrName>style.visibility</p:attrName>
                                        </p:attrNameLst>
                                      </p:cBhvr>
                                      <p:to>
                                        <p:strVal val="hidden"/>
                                      </p:to>
                                    </p:set>
                                  </p:childTnLst>
                                </p:cTn>
                              </p:par>
                              <p:par>
                                <p:cTn id="35" presetID="3" presetClass="exit" presetSubtype="10" fill="hold" grpId="0" nodeType="withEffect">
                                  <p:stCondLst>
                                    <p:cond delay="0"/>
                                  </p:stCondLst>
                                  <p:childTnLst>
                                    <p:animEffect transition="out" filter="blinds(horizontal)">
                                      <p:cBhvr>
                                        <p:cTn id="36" dur="5000"/>
                                        <p:tgtEl>
                                          <p:spTgt spid="10"/>
                                        </p:tgtEl>
                                      </p:cBhvr>
                                    </p:animEffect>
                                    <p:set>
                                      <p:cBhvr>
                                        <p:cTn id="37" dur="1" fill="hold">
                                          <p:stCondLst>
                                            <p:cond delay="4999"/>
                                          </p:stCondLst>
                                        </p:cTn>
                                        <p:tgtEl>
                                          <p:spTgt spid="10"/>
                                        </p:tgtEl>
                                        <p:attrNameLst>
                                          <p:attrName>style.visibility</p:attrName>
                                        </p:attrNameLst>
                                      </p:cBhvr>
                                      <p:to>
                                        <p:strVal val="hidden"/>
                                      </p:to>
                                    </p:set>
                                  </p:childTnLst>
                                </p:cTn>
                              </p:par>
                              <p:par>
                                <p:cTn id="38" presetID="3" presetClass="exit" presetSubtype="10" fill="hold" grpId="0" nodeType="withEffect">
                                  <p:stCondLst>
                                    <p:cond delay="0"/>
                                  </p:stCondLst>
                                  <p:childTnLst>
                                    <p:animEffect transition="out" filter="blinds(horizontal)">
                                      <p:cBhvr>
                                        <p:cTn id="39" dur="5000"/>
                                        <p:tgtEl>
                                          <p:spTgt spid="11"/>
                                        </p:tgtEl>
                                      </p:cBhvr>
                                    </p:animEffect>
                                    <p:set>
                                      <p:cBhvr>
                                        <p:cTn id="40" dur="1" fill="hold">
                                          <p:stCondLst>
                                            <p:cond delay="4999"/>
                                          </p:stCondLst>
                                        </p:cTn>
                                        <p:tgtEl>
                                          <p:spTgt spid="11"/>
                                        </p:tgtEl>
                                        <p:attrNameLst>
                                          <p:attrName>style.visibility</p:attrName>
                                        </p:attrNameLst>
                                      </p:cBhvr>
                                      <p:to>
                                        <p:strVal val="hidden"/>
                                      </p:to>
                                    </p:set>
                                  </p:childTnLst>
                                </p:cTn>
                              </p:par>
                              <p:par>
                                <p:cTn id="41" presetID="23" presetClass="entr" presetSubtype="288" fill="hold" nodeType="withEffect">
                                  <p:stCondLst>
                                    <p:cond delay="0"/>
                                  </p:stCondLst>
                                  <p:childTnLst>
                                    <p:set>
                                      <p:cBhvr>
                                        <p:cTn id="42" dur="1" fill="hold">
                                          <p:stCondLst>
                                            <p:cond delay="0"/>
                                          </p:stCondLst>
                                        </p:cTn>
                                        <p:tgtEl>
                                          <p:spTgt spid="2"/>
                                        </p:tgtEl>
                                        <p:attrNameLst>
                                          <p:attrName>style.visibility</p:attrName>
                                        </p:attrNameLst>
                                      </p:cBhvr>
                                      <p:to>
                                        <p:strVal val="visible"/>
                                      </p:to>
                                    </p:set>
                                    <p:anim calcmode="lin" valueType="num">
                                      <p:cBhvr>
                                        <p:cTn id="43" dur="5000" fill="hold"/>
                                        <p:tgtEl>
                                          <p:spTgt spid="2"/>
                                        </p:tgtEl>
                                        <p:attrNameLst>
                                          <p:attrName>ppt_w</p:attrName>
                                        </p:attrNameLst>
                                      </p:cBhvr>
                                      <p:tavLst>
                                        <p:tav tm="0">
                                          <p:val>
                                            <p:strVal val="4/3*#ppt_w"/>
                                          </p:val>
                                        </p:tav>
                                        <p:tav tm="100000">
                                          <p:val>
                                            <p:strVal val="#ppt_w"/>
                                          </p:val>
                                        </p:tav>
                                      </p:tavLst>
                                    </p:anim>
                                    <p:anim calcmode="lin" valueType="num">
                                      <p:cBhvr>
                                        <p:cTn id="44" dur="5000" fill="hold"/>
                                        <p:tgtEl>
                                          <p:spTgt spid="2"/>
                                        </p:tgtEl>
                                        <p:attrNameLst>
                                          <p:attrName>ppt_h</p:attrName>
                                        </p:attrNameLst>
                                      </p:cBhvr>
                                      <p:tavLst>
                                        <p:tav tm="0">
                                          <p:val>
                                            <p:strVal val="4/3*#ppt_h"/>
                                          </p:val>
                                        </p:tav>
                                        <p:tav tm="100000">
                                          <p:val>
                                            <p:strVal val="#ppt_h"/>
                                          </p:val>
                                        </p:tav>
                                      </p:tavLst>
                                    </p:anim>
                                  </p:childTnLst>
                                </p:cTn>
                              </p:par>
                              <p:par>
                                <p:cTn id="45" presetID="5" presetClass="entr" presetSubtype="5" fill="hold" nodeType="withEffect">
                                  <p:stCondLst>
                                    <p:cond delay="0"/>
                                  </p:stCondLst>
                                  <p:childTnLst>
                                    <p:set>
                                      <p:cBhvr>
                                        <p:cTn id="46" dur="1" fill="hold">
                                          <p:stCondLst>
                                            <p:cond delay="0"/>
                                          </p:stCondLst>
                                        </p:cTn>
                                        <p:tgtEl>
                                          <p:spTgt spid="2"/>
                                        </p:tgtEl>
                                        <p:attrNameLst>
                                          <p:attrName>style.visibility</p:attrName>
                                        </p:attrNameLst>
                                      </p:cBhvr>
                                      <p:to>
                                        <p:strVal val="visible"/>
                                      </p:to>
                                    </p:set>
                                    <p:animEffect transition="in" filter="checkerboard(down)">
                                      <p:cBhvr>
                                        <p:cTn id="47" dur="5000"/>
                                        <p:tgtEl>
                                          <p:spTgt spid="2"/>
                                        </p:tgtEl>
                                      </p:cBhvr>
                                    </p:animEffect>
                                  </p:childTnLst>
                                </p:cTn>
                              </p:par>
                            </p:childTnLst>
                          </p:cTn>
                        </p:par>
                        <p:par>
                          <p:cTn id="48" fill="hold">
                            <p:stCondLst>
                              <p:cond delay="5000"/>
                            </p:stCondLst>
                            <p:childTnLst>
                              <p:par>
                                <p:cTn id="49" presetID="40" presetClass="entr" presetSubtype="0" fill="hold" grpId="0" nodeType="afterEffect">
                                  <p:stCondLst>
                                    <p:cond delay="0"/>
                                  </p:stCondLst>
                                  <p:iterate type="lt">
                                    <p:tmPct val="10000"/>
                                  </p:iterate>
                                  <p:childTnLst>
                                    <p:set>
                                      <p:cBhvr>
                                        <p:cTn id="50" dur="1" fill="hold">
                                          <p:stCondLst>
                                            <p:cond delay="0"/>
                                          </p:stCondLst>
                                        </p:cTn>
                                        <p:tgtEl>
                                          <p:spTgt spid="16"/>
                                        </p:tgtEl>
                                        <p:attrNameLst>
                                          <p:attrName>style.visibility</p:attrName>
                                        </p:attrNameLst>
                                      </p:cBhvr>
                                      <p:to>
                                        <p:strVal val="visible"/>
                                      </p:to>
                                    </p:set>
                                    <p:animEffect transition="in" filter="fade">
                                      <p:cBhvr>
                                        <p:cTn id="51" dur="1000"/>
                                        <p:tgtEl>
                                          <p:spTgt spid="16"/>
                                        </p:tgtEl>
                                      </p:cBhvr>
                                    </p:animEffect>
                                    <p:anim calcmode="lin" valueType="num">
                                      <p:cBhvr>
                                        <p:cTn id="52" dur="1000" fill="hold"/>
                                        <p:tgtEl>
                                          <p:spTgt spid="16"/>
                                        </p:tgtEl>
                                        <p:attrNameLst>
                                          <p:attrName>ppt_x</p:attrName>
                                        </p:attrNameLst>
                                      </p:cBhvr>
                                      <p:tavLst>
                                        <p:tav tm="0">
                                          <p:val>
                                            <p:strVal val="#ppt_x-.1"/>
                                          </p:val>
                                        </p:tav>
                                        <p:tav tm="100000">
                                          <p:val>
                                            <p:strVal val="#ppt_x"/>
                                          </p:val>
                                        </p:tav>
                                      </p:tavLst>
                                    </p:anim>
                                    <p:anim calcmode="lin" valueType="num">
                                      <p:cBhvr>
                                        <p:cTn id="53" dur="10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p:bldLst>
  </p:timing>
</p:sld>
</file>

<file path=ppt/slides/slide3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1 Imagen" descr="san_fintanmagee_bogota-1.jpg"/>
          <p:cNvPicPr>
            <a:picLocks noGrp="1" noChangeAspect="1"/>
          </p:cNvPicPr>
          <p:nvPr isPhoto="1"/>
        </p:nvPicPr>
        <p:blipFill>
          <a:blip r:embed="rId2" cstate="print"/>
          <a:stretch>
            <a:fillRect/>
          </a:stretch>
        </p:blipFill>
        <p:spPr bwMode="auto">
          <a:xfrm>
            <a:off x="0" y="0"/>
            <a:ext cx="9144000" cy="5715000"/>
          </a:xfrm>
          <a:prstGeom prst="rect">
            <a:avLst/>
          </a:prstGeom>
          <a:solidFill>
            <a:schemeClr val="bg1"/>
          </a:solidFill>
          <a:ln w="9525">
            <a:solidFill>
              <a:schemeClr val="bg1"/>
            </a:solidFill>
            <a:miter lim="800000"/>
            <a:headEnd/>
            <a:tailEnd/>
          </a:ln>
        </p:spPr>
      </p:pic>
      <p:sp>
        <p:nvSpPr>
          <p:cNvPr id="4" name="3 Rectángulo"/>
          <p:cNvSpPr/>
          <p:nvPr/>
        </p:nvSpPr>
        <p:spPr>
          <a:xfrm>
            <a:off x="0" y="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5" name="4 Rectángulo"/>
          <p:cNvSpPr/>
          <p:nvPr/>
        </p:nvSpPr>
        <p:spPr>
          <a:xfrm>
            <a:off x="2286000" y="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ectángulo"/>
          <p:cNvSpPr/>
          <p:nvPr/>
        </p:nvSpPr>
        <p:spPr>
          <a:xfrm>
            <a:off x="4572000" y="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Rectángulo"/>
          <p:cNvSpPr/>
          <p:nvPr/>
        </p:nvSpPr>
        <p:spPr>
          <a:xfrm>
            <a:off x="6858000" y="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Rectángulo"/>
          <p:cNvSpPr/>
          <p:nvPr/>
        </p:nvSpPr>
        <p:spPr>
          <a:xfrm>
            <a:off x="0" y="190500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Rectángulo"/>
          <p:cNvSpPr/>
          <p:nvPr/>
        </p:nvSpPr>
        <p:spPr>
          <a:xfrm>
            <a:off x="2286000" y="190500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Rectángulo"/>
          <p:cNvSpPr/>
          <p:nvPr/>
        </p:nvSpPr>
        <p:spPr>
          <a:xfrm>
            <a:off x="4572000" y="190500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Rectángulo"/>
          <p:cNvSpPr/>
          <p:nvPr/>
        </p:nvSpPr>
        <p:spPr>
          <a:xfrm>
            <a:off x="6858000" y="190500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Rectángulo"/>
          <p:cNvSpPr/>
          <p:nvPr/>
        </p:nvSpPr>
        <p:spPr>
          <a:xfrm>
            <a:off x="0" y="381000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3" name="12 Rectángulo"/>
          <p:cNvSpPr/>
          <p:nvPr/>
        </p:nvSpPr>
        <p:spPr>
          <a:xfrm>
            <a:off x="2286000" y="381000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4" name="13 Rectángulo"/>
          <p:cNvSpPr/>
          <p:nvPr/>
        </p:nvSpPr>
        <p:spPr>
          <a:xfrm>
            <a:off x="4572000" y="381000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5" name="14 Rectángulo"/>
          <p:cNvSpPr/>
          <p:nvPr/>
        </p:nvSpPr>
        <p:spPr>
          <a:xfrm>
            <a:off x="6858000" y="381000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6" name="15 CuadroTexto"/>
          <p:cNvSpPr txBox="1"/>
          <p:nvPr/>
        </p:nvSpPr>
        <p:spPr>
          <a:xfrm>
            <a:off x="539552" y="4585692"/>
            <a:ext cx="799288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Seminario está situado en el santuario del Cerro de los Ángeles y en él residen los candidatos al sacerdocio de la diócesis de Getafe, junto con sus formadores.</a:t>
            </a:r>
            <a:endParaRPr lang="es-ES" cap="all"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250" advTm="23000">
        <p14:glitter pattern="hexagon"/>
      </p:transition>
    </mc:Choice>
    <mc:Fallback xmlns="">
      <p:transition spd="slow" advTm="2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16" fill="hold" grpId="0" nodeType="withEffect">
                                  <p:stCondLst>
                                    <p:cond delay="0"/>
                                  </p:stCondLst>
                                  <p:childTnLst>
                                    <p:animEffect transition="out" filter="diamond(in)">
                                      <p:cBhvr>
                                        <p:cTn id="6" dur="5000"/>
                                        <p:tgtEl>
                                          <p:spTgt spid="7"/>
                                        </p:tgtEl>
                                      </p:cBhvr>
                                    </p:animEffect>
                                    <p:set>
                                      <p:cBhvr>
                                        <p:cTn id="7" dur="1" fill="hold">
                                          <p:stCondLst>
                                            <p:cond delay="4999"/>
                                          </p:stCondLst>
                                        </p:cTn>
                                        <p:tgtEl>
                                          <p:spTgt spid="7"/>
                                        </p:tgtEl>
                                        <p:attrNameLst>
                                          <p:attrName>style.visibility</p:attrName>
                                        </p:attrNameLst>
                                      </p:cBhvr>
                                      <p:to>
                                        <p:strVal val="hidden"/>
                                      </p:to>
                                    </p:set>
                                  </p:childTnLst>
                                </p:cTn>
                              </p:par>
                              <p:par>
                                <p:cTn id="8" presetID="8" presetClass="exit" presetSubtype="16" fill="hold" grpId="0" nodeType="withEffect">
                                  <p:stCondLst>
                                    <p:cond delay="0"/>
                                  </p:stCondLst>
                                  <p:childTnLst>
                                    <p:animEffect transition="out" filter="diamond(in)">
                                      <p:cBhvr>
                                        <p:cTn id="9" dur="5000"/>
                                        <p:tgtEl>
                                          <p:spTgt spid="11"/>
                                        </p:tgtEl>
                                      </p:cBhvr>
                                    </p:animEffect>
                                    <p:set>
                                      <p:cBhvr>
                                        <p:cTn id="10" dur="1" fill="hold">
                                          <p:stCondLst>
                                            <p:cond delay="4999"/>
                                          </p:stCondLst>
                                        </p:cTn>
                                        <p:tgtEl>
                                          <p:spTgt spid="11"/>
                                        </p:tgtEl>
                                        <p:attrNameLst>
                                          <p:attrName>style.visibility</p:attrName>
                                        </p:attrNameLst>
                                      </p:cBhvr>
                                      <p:to>
                                        <p:strVal val="hidden"/>
                                      </p:to>
                                    </p:set>
                                  </p:childTnLst>
                                </p:cTn>
                              </p:par>
                              <p:par>
                                <p:cTn id="11" presetID="8" presetClass="exit" presetSubtype="16" fill="hold" grpId="0" nodeType="withEffect">
                                  <p:stCondLst>
                                    <p:cond delay="0"/>
                                  </p:stCondLst>
                                  <p:childTnLst>
                                    <p:animEffect transition="out" filter="diamond(in)">
                                      <p:cBhvr>
                                        <p:cTn id="12" dur="5000"/>
                                        <p:tgtEl>
                                          <p:spTgt spid="15"/>
                                        </p:tgtEl>
                                      </p:cBhvr>
                                    </p:animEffect>
                                    <p:set>
                                      <p:cBhvr>
                                        <p:cTn id="13" dur="1" fill="hold">
                                          <p:stCondLst>
                                            <p:cond delay="4999"/>
                                          </p:stCondLst>
                                        </p:cTn>
                                        <p:tgtEl>
                                          <p:spTgt spid="15"/>
                                        </p:tgtEl>
                                        <p:attrNameLst>
                                          <p:attrName>style.visibility</p:attrName>
                                        </p:attrNameLst>
                                      </p:cBhvr>
                                      <p:to>
                                        <p:strVal val="hidden"/>
                                      </p:to>
                                    </p:set>
                                  </p:childTnLst>
                                </p:cTn>
                              </p:par>
                              <p:par>
                                <p:cTn id="14" presetID="8" presetClass="exit" presetSubtype="16" fill="hold" grpId="0" nodeType="withEffect">
                                  <p:stCondLst>
                                    <p:cond delay="0"/>
                                  </p:stCondLst>
                                  <p:childTnLst>
                                    <p:animEffect transition="out" filter="diamond(in)">
                                      <p:cBhvr>
                                        <p:cTn id="15" dur="5000"/>
                                        <p:tgtEl>
                                          <p:spTgt spid="4"/>
                                        </p:tgtEl>
                                      </p:cBhvr>
                                    </p:animEffect>
                                    <p:set>
                                      <p:cBhvr>
                                        <p:cTn id="16" dur="1" fill="hold">
                                          <p:stCondLst>
                                            <p:cond delay="4999"/>
                                          </p:stCondLst>
                                        </p:cTn>
                                        <p:tgtEl>
                                          <p:spTgt spid="4"/>
                                        </p:tgtEl>
                                        <p:attrNameLst>
                                          <p:attrName>style.visibility</p:attrName>
                                        </p:attrNameLst>
                                      </p:cBhvr>
                                      <p:to>
                                        <p:strVal val="hidden"/>
                                      </p:to>
                                    </p:set>
                                  </p:childTnLst>
                                </p:cTn>
                              </p:par>
                              <p:par>
                                <p:cTn id="17" presetID="8" presetClass="exit" presetSubtype="16" fill="hold" grpId="0" nodeType="withEffect">
                                  <p:stCondLst>
                                    <p:cond delay="0"/>
                                  </p:stCondLst>
                                  <p:childTnLst>
                                    <p:animEffect transition="out" filter="diamond(in)">
                                      <p:cBhvr>
                                        <p:cTn id="18" dur="5000"/>
                                        <p:tgtEl>
                                          <p:spTgt spid="8"/>
                                        </p:tgtEl>
                                      </p:cBhvr>
                                    </p:animEffect>
                                    <p:set>
                                      <p:cBhvr>
                                        <p:cTn id="19" dur="1" fill="hold">
                                          <p:stCondLst>
                                            <p:cond delay="4999"/>
                                          </p:stCondLst>
                                        </p:cTn>
                                        <p:tgtEl>
                                          <p:spTgt spid="8"/>
                                        </p:tgtEl>
                                        <p:attrNameLst>
                                          <p:attrName>style.visibility</p:attrName>
                                        </p:attrNameLst>
                                      </p:cBhvr>
                                      <p:to>
                                        <p:strVal val="hidden"/>
                                      </p:to>
                                    </p:set>
                                  </p:childTnLst>
                                </p:cTn>
                              </p:par>
                              <p:par>
                                <p:cTn id="20" presetID="8" presetClass="exit" presetSubtype="16" fill="hold" grpId="0" nodeType="withEffect">
                                  <p:stCondLst>
                                    <p:cond delay="0"/>
                                  </p:stCondLst>
                                  <p:childTnLst>
                                    <p:animEffect transition="out" filter="diamond(in)">
                                      <p:cBhvr>
                                        <p:cTn id="21" dur="5000"/>
                                        <p:tgtEl>
                                          <p:spTgt spid="12"/>
                                        </p:tgtEl>
                                      </p:cBhvr>
                                    </p:animEffect>
                                    <p:set>
                                      <p:cBhvr>
                                        <p:cTn id="22" dur="1" fill="hold">
                                          <p:stCondLst>
                                            <p:cond delay="4999"/>
                                          </p:stCondLst>
                                        </p:cTn>
                                        <p:tgtEl>
                                          <p:spTgt spid="12"/>
                                        </p:tgtEl>
                                        <p:attrNameLst>
                                          <p:attrName>style.visibility</p:attrName>
                                        </p:attrNameLst>
                                      </p:cBhvr>
                                      <p:to>
                                        <p:strVal val="hidden"/>
                                      </p:to>
                                    </p:set>
                                  </p:childTnLst>
                                </p:cTn>
                              </p:par>
                              <p:par>
                                <p:cTn id="23" presetID="5" presetClass="exit" presetSubtype="5" fill="hold" grpId="0" nodeType="withEffect">
                                  <p:stCondLst>
                                    <p:cond delay="0"/>
                                  </p:stCondLst>
                                  <p:childTnLst>
                                    <p:animEffect transition="out" filter="checkerboard(down)">
                                      <p:cBhvr>
                                        <p:cTn id="24" dur="5000"/>
                                        <p:tgtEl>
                                          <p:spTgt spid="5"/>
                                        </p:tgtEl>
                                      </p:cBhvr>
                                    </p:animEffect>
                                    <p:set>
                                      <p:cBhvr>
                                        <p:cTn id="25" dur="1" fill="hold">
                                          <p:stCondLst>
                                            <p:cond delay="4999"/>
                                          </p:stCondLst>
                                        </p:cTn>
                                        <p:tgtEl>
                                          <p:spTgt spid="5"/>
                                        </p:tgtEl>
                                        <p:attrNameLst>
                                          <p:attrName>style.visibility</p:attrName>
                                        </p:attrNameLst>
                                      </p:cBhvr>
                                      <p:to>
                                        <p:strVal val="hidden"/>
                                      </p:to>
                                    </p:set>
                                  </p:childTnLst>
                                </p:cTn>
                              </p:par>
                              <p:par>
                                <p:cTn id="26" presetID="5" presetClass="exit" presetSubtype="5" fill="hold" grpId="0" nodeType="withEffect">
                                  <p:stCondLst>
                                    <p:cond delay="0"/>
                                  </p:stCondLst>
                                  <p:childTnLst>
                                    <p:animEffect transition="out" filter="checkerboard(down)">
                                      <p:cBhvr>
                                        <p:cTn id="27" dur="5000"/>
                                        <p:tgtEl>
                                          <p:spTgt spid="6"/>
                                        </p:tgtEl>
                                      </p:cBhvr>
                                    </p:animEffect>
                                    <p:set>
                                      <p:cBhvr>
                                        <p:cTn id="28" dur="1" fill="hold">
                                          <p:stCondLst>
                                            <p:cond delay="4999"/>
                                          </p:stCondLst>
                                        </p:cTn>
                                        <p:tgtEl>
                                          <p:spTgt spid="6"/>
                                        </p:tgtEl>
                                        <p:attrNameLst>
                                          <p:attrName>style.visibility</p:attrName>
                                        </p:attrNameLst>
                                      </p:cBhvr>
                                      <p:to>
                                        <p:strVal val="hidden"/>
                                      </p:to>
                                    </p:set>
                                  </p:childTnLst>
                                </p:cTn>
                              </p:par>
                              <p:par>
                                <p:cTn id="29" presetID="5" presetClass="exit" presetSubtype="5" fill="hold" grpId="0" nodeType="withEffect">
                                  <p:stCondLst>
                                    <p:cond delay="0"/>
                                  </p:stCondLst>
                                  <p:childTnLst>
                                    <p:animEffect transition="out" filter="checkerboard(down)">
                                      <p:cBhvr>
                                        <p:cTn id="30" dur="5000"/>
                                        <p:tgtEl>
                                          <p:spTgt spid="9"/>
                                        </p:tgtEl>
                                      </p:cBhvr>
                                    </p:animEffect>
                                    <p:set>
                                      <p:cBhvr>
                                        <p:cTn id="31" dur="1" fill="hold">
                                          <p:stCondLst>
                                            <p:cond delay="4999"/>
                                          </p:stCondLst>
                                        </p:cTn>
                                        <p:tgtEl>
                                          <p:spTgt spid="9"/>
                                        </p:tgtEl>
                                        <p:attrNameLst>
                                          <p:attrName>style.visibility</p:attrName>
                                        </p:attrNameLst>
                                      </p:cBhvr>
                                      <p:to>
                                        <p:strVal val="hidden"/>
                                      </p:to>
                                    </p:set>
                                  </p:childTnLst>
                                </p:cTn>
                              </p:par>
                              <p:par>
                                <p:cTn id="32" presetID="5" presetClass="exit" presetSubtype="5" fill="hold" grpId="0" nodeType="withEffect">
                                  <p:stCondLst>
                                    <p:cond delay="0"/>
                                  </p:stCondLst>
                                  <p:childTnLst>
                                    <p:animEffect transition="out" filter="checkerboard(down)">
                                      <p:cBhvr>
                                        <p:cTn id="33" dur="5000"/>
                                        <p:tgtEl>
                                          <p:spTgt spid="10"/>
                                        </p:tgtEl>
                                      </p:cBhvr>
                                    </p:animEffect>
                                    <p:set>
                                      <p:cBhvr>
                                        <p:cTn id="34" dur="1" fill="hold">
                                          <p:stCondLst>
                                            <p:cond delay="4999"/>
                                          </p:stCondLst>
                                        </p:cTn>
                                        <p:tgtEl>
                                          <p:spTgt spid="10"/>
                                        </p:tgtEl>
                                        <p:attrNameLst>
                                          <p:attrName>style.visibility</p:attrName>
                                        </p:attrNameLst>
                                      </p:cBhvr>
                                      <p:to>
                                        <p:strVal val="hidden"/>
                                      </p:to>
                                    </p:set>
                                  </p:childTnLst>
                                </p:cTn>
                              </p:par>
                              <p:par>
                                <p:cTn id="35" presetID="5" presetClass="exit" presetSubtype="5" fill="hold" grpId="0" nodeType="withEffect">
                                  <p:stCondLst>
                                    <p:cond delay="0"/>
                                  </p:stCondLst>
                                  <p:childTnLst>
                                    <p:animEffect transition="out" filter="checkerboard(down)">
                                      <p:cBhvr>
                                        <p:cTn id="36" dur="5000"/>
                                        <p:tgtEl>
                                          <p:spTgt spid="13"/>
                                        </p:tgtEl>
                                      </p:cBhvr>
                                    </p:animEffect>
                                    <p:set>
                                      <p:cBhvr>
                                        <p:cTn id="37" dur="1" fill="hold">
                                          <p:stCondLst>
                                            <p:cond delay="4999"/>
                                          </p:stCondLst>
                                        </p:cTn>
                                        <p:tgtEl>
                                          <p:spTgt spid="13"/>
                                        </p:tgtEl>
                                        <p:attrNameLst>
                                          <p:attrName>style.visibility</p:attrName>
                                        </p:attrNameLst>
                                      </p:cBhvr>
                                      <p:to>
                                        <p:strVal val="hidden"/>
                                      </p:to>
                                    </p:set>
                                  </p:childTnLst>
                                </p:cTn>
                              </p:par>
                              <p:par>
                                <p:cTn id="38" presetID="5" presetClass="exit" presetSubtype="5" fill="hold" grpId="0" nodeType="withEffect">
                                  <p:stCondLst>
                                    <p:cond delay="0"/>
                                  </p:stCondLst>
                                  <p:childTnLst>
                                    <p:animEffect transition="out" filter="checkerboard(down)">
                                      <p:cBhvr>
                                        <p:cTn id="39" dur="5000"/>
                                        <p:tgtEl>
                                          <p:spTgt spid="14"/>
                                        </p:tgtEl>
                                      </p:cBhvr>
                                    </p:animEffect>
                                    <p:set>
                                      <p:cBhvr>
                                        <p:cTn id="40" dur="1" fill="hold">
                                          <p:stCondLst>
                                            <p:cond delay="4999"/>
                                          </p:stCondLst>
                                        </p:cTn>
                                        <p:tgtEl>
                                          <p:spTgt spid="14"/>
                                        </p:tgtEl>
                                        <p:attrNameLst>
                                          <p:attrName>style.visibility</p:attrName>
                                        </p:attrNameLst>
                                      </p:cBhvr>
                                      <p:to>
                                        <p:strVal val="hidden"/>
                                      </p:to>
                                    </p:set>
                                  </p:childTnLst>
                                </p:cTn>
                              </p:par>
                              <p:par>
                                <p:cTn id="41" presetID="23" presetClass="entr" presetSubtype="288" fill="hold" nodeType="withEffect">
                                  <p:stCondLst>
                                    <p:cond delay="0"/>
                                  </p:stCondLst>
                                  <p:childTnLst>
                                    <p:set>
                                      <p:cBhvr>
                                        <p:cTn id="42" dur="1" fill="hold">
                                          <p:stCondLst>
                                            <p:cond delay="0"/>
                                          </p:stCondLst>
                                        </p:cTn>
                                        <p:tgtEl>
                                          <p:spTgt spid="2"/>
                                        </p:tgtEl>
                                        <p:attrNameLst>
                                          <p:attrName>style.visibility</p:attrName>
                                        </p:attrNameLst>
                                      </p:cBhvr>
                                      <p:to>
                                        <p:strVal val="visible"/>
                                      </p:to>
                                    </p:set>
                                    <p:anim calcmode="lin" valueType="num">
                                      <p:cBhvr>
                                        <p:cTn id="43" dur="5000" fill="hold"/>
                                        <p:tgtEl>
                                          <p:spTgt spid="2"/>
                                        </p:tgtEl>
                                        <p:attrNameLst>
                                          <p:attrName>ppt_w</p:attrName>
                                        </p:attrNameLst>
                                      </p:cBhvr>
                                      <p:tavLst>
                                        <p:tav tm="0">
                                          <p:val>
                                            <p:strVal val="4/3*#ppt_w"/>
                                          </p:val>
                                        </p:tav>
                                        <p:tav tm="100000">
                                          <p:val>
                                            <p:strVal val="#ppt_w"/>
                                          </p:val>
                                        </p:tav>
                                      </p:tavLst>
                                    </p:anim>
                                    <p:anim calcmode="lin" valueType="num">
                                      <p:cBhvr>
                                        <p:cTn id="44" dur="5000" fill="hold"/>
                                        <p:tgtEl>
                                          <p:spTgt spid="2"/>
                                        </p:tgtEl>
                                        <p:attrNameLst>
                                          <p:attrName>ppt_h</p:attrName>
                                        </p:attrNameLst>
                                      </p:cBhvr>
                                      <p:tavLst>
                                        <p:tav tm="0">
                                          <p:val>
                                            <p:strVal val="4/3*#ppt_h"/>
                                          </p:val>
                                        </p:tav>
                                        <p:tav tm="100000">
                                          <p:val>
                                            <p:strVal val="#ppt_h"/>
                                          </p:val>
                                        </p:tav>
                                      </p:tavLst>
                                    </p:anim>
                                  </p:childTnLst>
                                </p:cTn>
                              </p:par>
                              <p:par>
                                <p:cTn id="45" presetID="8" presetClass="entr" presetSubtype="32" fill="hold" nodeType="withEffect">
                                  <p:stCondLst>
                                    <p:cond delay="0"/>
                                  </p:stCondLst>
                                  <p:childTnLst>
                                    <p:set>
                                      <p:cBhvr>
                                        <p:cTn id="46" dur="1" fill="hold">
                                          <p:stCondLst>
                                            <p:cond delay="0"/>
                                          </p:stCondLst>
                                        </p:cTn>
                                        <p:tgtEl>
                                          <p:spTgt spid="2"/>
                                        </p:tgtEl>
                                        <p:attrNameLst>
                                          <p:attrName>style.visibility</p:attrName>
                                        </p:attrNameLst>
                                      </p:cBhvr>
                                      <p:to>
                                        <p:strVal val="visible"/>
                                      </p:to>
                                    </p:set>
                                    <p:animEffect transition="in" filter="diamond(out)">
                                      <p:cBhvr>
                                        <p:cTn id="47" dur="5000"/>
                                        <p:tgtEl>
                                          <p:spTgt spid="2"/>
                                        </p:tgtEl>
                                      </p:cBhvr>
                                    </p:animEffect>
                                  </p:childTnLst>
                                </p:cTn>
                              </p:par>
                            </p:childTnLst>
                          </p:cTn>
                        </p:par>
                        <p:par>
                          <p:cTn id="48" fill="hold">
                            <p:stCondLst>
                              <p:cond delay="5000"/>
                            </p:stCondLst>
                            <p:childTnLst>
                              <p:par>
                                <p:cTn id="49" presetID="40" presetClass="entr" presetSubtype="0" fill="hold" grpId="0" nodeType="afterEffect">
                                  <p:stCondLst>
                                    <p:cond delay="0"/>
                                  </p:stCondLst>
                                  <p:iterate type="lt">
                                    <p:tmPct val="10000"/>
                                  </p:iterate>
                                  <p:childTnLst>
                                    <p:set>
                                      <p:cBhvr>
                                        <p:cTn id="50" dur="1" fill="hold">
                                          <p:stCondLst>
                                            <p:cond delay="0"/>
                                          </p:stCondLst>
                                        </p:cTn>
                                        <p:tgtEl>
                                          <p:spTgt spid="16"/>
                                        </p:tgtEl>
                                        <p:attrNameLst>
                                          <p:attrName>style.visibility</p:attrName>
                                        </p:attrNameLst>
                                      </p:cBhvr>
                                      <p:to>
                                        <p:strVal val="visible"/>
                                      </p:to>
                                    </p:set>
                                    <p:animEffect transition="in" filter="fade">
                                      <p:cBhvr>
                                        <p:cTn id="51" dur="1000"/>
                                        <p:tgtEl>
                                          <p:spTgt spid="16"/>
                                        </p:tgtEl>
                                      </p:cBhvr>
                                    </p:animEffect>
                                    <p:anim calcmode="lin" valueType="num">
                                      <p:cBhvr>
                                        <p:cTn id="52" dur="1000" fill="hold"/>
                                        <p:tgtEl>
                                          <p:spTgt spid="16"/>
                                        </p:tgtEl>
                                        <p:attrNameLst>
                                          <p:attrName>ppt_x</p:attrName>
                                        </p:attrNameLst>
                                      </p:cBhvr>
                                      <p:tavLst>
                                        <p:tav tm="0">
                                          <p:val>
                                            <p:strVal val="#ppt_x-.1"/>
                                          </p:val>
                                        </p:tav>
                                        <p:tav tm="100000">
                                          <p:val>
                                            <p:strVal val="#ppt_x"/>
                                          </p:val>
                                        </p:tav>
                                      </p:tavLst>
                                    </p:anim>
                                    <p:anim calcmode="lin" valueType="num">
                                      <p:cBhvr>
                                        <p:cTn id="53" dur="10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p:bldLst>
  </p:timing>
</p:sld>
</file>

<file path=ppt/slides/slide3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1 Imagen" descr="150415c29c9d9eb.jpg"/>
          <p:cNvPicPr>
            <a:picLocks noGrp="1" noChangeAspect="1"/>
          </p:cNvPicPr>
          <p:nvPr isPhoto="1"/>
        </p:nvPicPr>
        <p:blipFill>
          <a:blip r:embed="rId2" cstate="print"/>
          <a:stretch>
            <a:fillRect/>
          </a:stretch>
        </p:blipFill>
        <p:spPr bwMode="auto">
          <a:xfrm>
            <a:off x="0" y="-1"/>
            <a:ext cx="9144000" cy="5715001"/>
          </a:xfrm>
          <a:prstGeom prst="rect">
            <a:avLst/>
          </a:prstGeom>
          <a:solidFill>
            <a:schemeClr val="bg1"/>
          </a:solidFill>
          <a:ln w="9525">
            <a:solidFill>
              <a:schemeClr val="bg1"/>
            </a:solidFill>
            <a:miter lim="800000"/>
            <a:headEnd/>
            <a:tailEnd/>
          </a:ln>
        </p:spPr>
      </p:pic>
      <p:sp>
        <p:nvSpPr>
          <p:cNvPr id="4" name="3 Rectángulo"/>
          <p:cNvSpPr/>
          <p:nvPr/>
        </p:nvSpPr>
        <p:spPr>
          <a:xfrm>
            <a:off x="0" y="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5" name="4 Rectángulo"/>
          <p:cNvSpPr/>
          <p:nvPr/>
        </p:nvSpPr>
        <p:spPr>
          <a:xfrm>
            <a:off x="2286000" y="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ectángulo"/>
          <p:cNvSpPr/>
          <p:nvPr/>
        </p:nvSpPr>
        <p:spPr>
          <a:xfrm>
            <a:off x="4572000" y="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Rectángulo"/>
          <p:cNvSpPr/>
          <p:nvPr/>
        </p:nvSpPr>
        <p:spPr>
          <a:xfrm>
            <a:off x="6858000" y="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Rectángulo"/>
          <p:cNvSpPr/>
          <p:nvPr/>
        </p:nvSpPr>
        <p:spPr>
          <a:xfrm>
            <a:off x="0" y="190500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Rectángulo"/>
          <p:cNvSpPr/>
          <p:nvPr/>
        </p:nvSpPr>
        <p:spPr>
          <a:xfrm>
            <a:off x="2286000" y="190500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Rectángulo"/>
          <p:cNvSpPr/>
          <p:nvPr/>
        </p:nvSpPr>
        <p:spPr>
          <a:xfrm>
            <a:off x="4572000" y="190500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Rectángulo"/>
          <p:cNvSpPr/>
          <p:nvPr/>
        </p:nvSpPr>
        <p:spPr>
          <a:xfrm>
            <a:off x="6858000" y="190500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Rectángulo"/>
          <p:cNvSpPr/>
          <p:nvPr/>
        </p:nvSpPr>
        <p:spPr>
          <a:xfrm>
            <a:off x="0" y="381000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3" name="12 Rectángulo"/>
          <p:cNvSpPr/>
          <p:nvPr/>
        </p:nvSpPr>
        <p:spPr>
          <a:xfrm>
            <a:off x="2286000" y="381000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4" name="13 Rectángulo"/>
          <p:cNvSpPr/>
          <p:nvPr/>
        </p:nvSpPr>
        <p:spPr>
          <a:xfrm>
            <a:off x="4572000" y="381000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5" name="14 Rectángulo"/>
          <p:cNvSpPr/>
          <p:nvPr/>
        </p:nvSpPr>
        <p:spPr>
          <a:xfrm>
            <a:off x="6858000" y="381000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6" name="15 CuadroTexto"/>
          <p:cNvSpPr txBox="1"/>
          <p:nvPr/>
        </p:nvSpPr>
        <p:spPr>
          <a:xfrm>
            <a:off x="611560" y="4657700"/>
            <a:ext cx="799288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 pesar de la distancia, los seminaristas seguían cursando sus estudios en Madrid, desplazándose todas las mañanas hasta la Facultad de Teología en transporte público.</a:t>
            </a:r>
            <a:endParaRPr lang="es-ES"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250" advTm="24000">
        <p14:glitter pattern="hexagon"/>
      </p:transition>
    </mc:Choice>
    <mc:Fallback xmlns="">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xit" presetSubtype="32" fill="hold" grpId="0" nodeType="withEffect">
                                  <p:stCondLst>
                                    <p:cond delay="0"/>
                                  </p:stCondLst>
                                  <p:childTnLst>
                                    <p:animEffect transition="out" filter="box(out)">
                                      <p:cBhvr>
                                        <p:cTn id="6" dur="5000"/>
                                        <p:tgtEl>
                                          <p:spTgt spid="4"/>
                                        </p:tgtEl>
                                      </p:cBhvr>
                                    </p:animEffect>
                                    <p:set>
                                      <p:cBhvr>
                                        <p:cTn id="7" dur="1" fill="hold">
                                          <p:stCondLst>
                                            <p:cond delay="4999"/>
                                          </p:stCondLst>
                                        </p:cTn>
                                        <p:tgtEl>
                                          <p:spTgt spid="4"/>
                                        </p:tgtEl>
                                        <p:attrNameLst>
                                          <p:attrName>style.visibility</p:attrName>
                                        </p:attrNameLst>
                                      </p:cBhvr>
                                      <p:to>
                                        <p:strVal val="hidden"/>
                                      </p:to>
                                    </p:set>
                                  </p:childTnLst>
                                </p:cTn>
                              </p:par>
                              <p:par>
                                <p:cTn id="8" presetID="4" presetClass="exit" presetSubtype="32" fill="hold" grpId="0" nodeType="withEffect">
                                  <p:stCondLst>
                                    <p:cond delay="0"/>
                                  </p:stCondLst>
                                  <p:childTnLst>
                                    <p:animEffect transition="out" filter="box(out)">
                                      <p:cBhvr>
                                        <p:cTn id="9" dur="5000"/>
                                        <p:tgtEl>
                                          <p:spTgt spid="7"/>
                                        </p:tgtEl>
                                      </p:cBhvr>
                                    </p:animEffect>
                                    <p:set>
                                      <p:cBhvr>
                                        <p:cTn id="10" dur="1" fill="hold">
                                          <p:stCondLst>
                                            <p:cond delay="4999"/>
                                          </p:stCondLst>
                                        </p:cTn>
                                        <p:tgtEl>
                                          <p:spTgt spid="7"/>
                                        </p:tgtEl>
                                        <p:attrNameLst>
                                          <p:attrName>style.visibility</p:attrName>
                                        </p:attrNameLst>
                                      </p:cBhvr>
                                      <p:to>
                                        <p:strVal val="hidden"/>
                                      </p:to>
                                    </p:set>
                                  </p:childTnLst>
                                </p:cTn>
                              </p:par>
                              <p:par>
                                <p:cTn id="11" presetID="4" presetClass="exit" presetSubtype="32" fill="hold" grpId="0" nodeType="withEffect">
                                  <p:stCondLst>
                                    <p:cond delay="0"/>
                                  </p:stCondLst>
                                  <p:childTnLst>
                                    <p:animEffect transition="out" filter="box(out)">
                                      <p:cBhvr>
                                        <p:cTn id="12" dur="5000"/>
                                        <p:tgtEl>
                                          <p:spTgt spid="15"/>
                                        </p:tgtEl>
                                      </p:cBhvr>
                                    </p:animEffect>
                                    <p:set>
                                      <p:cBhvr>
                                        <p:cTn id="13" dur="1" fill="hold">
                                          <p:stCondLst>
                                            <p:cond delay="4999"/>
                                          </p:stCondLst>
                                        </p:cTn>
                                        <p:tgtEl>
                                          <p:spTgt spid="15"/>
                                        </p:tgtEl>
                                        <p:attrNameLst>
                                          <p:attrName>style.visibility</p:attrName>
                                        </p:attrNameLst>
                                      </p:cBhvr>
                                      <p:to>
                                        <p:strVal val="hidden"/>
                                      </p:to>
                                    </p:set>
                                  </p:childTnLst>
                                </p:cTn>
                              </p:par>
                              <p:par>
                                <p:cTn id="14" presetID="4" presetClass="exit" presetSubtype="32" fill="hold" grpId="0" nodeType="withEffect">
                                  <p:stCondLst>
                                    <p:cond delay="0"/>
                                  </p:stCondLst>
                                  <p:childTnLst>
                                    <p:animEffect transition="out" filter="box(out)">
                                      <p:cBhvr>
                                        <p:cTn id="15" dur="5000"/>
                                        <p:tgtEl>
                                          <p:spTgt spid="12"/>
                                        </p:tgtEl>
                                      </p:cBhvr>
                                    </p:animEffect>
                                    <p:set>
                                      <p:cBhvr>
                                        <p:cTn id="16" dur="1" fill="hold">
                                          <p:stCondLst>
                                            <p:cond delay="4999"/>
                                          </p:stCondLst>
                                        </p:cTn>
                                        <p:tgtEl>
                                          <p:spTgt spid="12"/>
                                        </p:tgtEl>
                                        <p:attrNameLst>
                                          <p:attrName>style.visibility</p:attrName>
                                        </p:attrNameLst>
                                      </p:cBhvr>
                                      <p:to>
                                        <p:strVal val="hidden"/>
                                      </p:to>
                                    </p:set>
                                  </p:childTnLst>
                                </p:cTn>
                              </p:par>
                              <p:par>
                                <p:cTn id="17" presetID="3" presetClass="exit" presetSubtype="10" fill="hold" grpId="0" nodeType="withEffect">
                                  <p:stCondLst>
                                    <p:cond delay="0"/>
                                  </p:stCondLst>
                                  <p:childTnLst>
                                    <p:animEffect transition="out" filter="blinds(horizontal)">
                                      <p:cBhvr>
                                        <p:cTn id="18" dur="5000"/>
                                        <p:tgtEl>
                                          <p:spTgt spid="8"/>
                                        </p:tgtEl>
                                      </p:cBhvr>
                                    </p:animEffect>
                                    <p:set>
                                      <p:cBhvr>
                                        <p:cTn id="19" dur="1" fill="hold">
                                          <p:stCondLst>
                                            <p:cond delay="4999"/>
                                          </p:stCondLst>
                                        </p:cTn>
                                        <p:tgtEl>
                                          <p:spTgt spid="8"/>
                                        </p:tgtEl>
                                        <p:attrNameLst>
                                          <p:attrName>style.visibility</p:attrName>
                                        </p:attrNameLst>
                                      </p:cBhvr>
                                      <p:to>
                                        <p:strVal val="hidden"/>
                                      </p:to>
                                    </p:set>
                                  </p:childTnLst>
                                </p:cTn>
                              </p:par>
                              <p:par>
                                <p:cTn id="20" presetID="3" presetClass="exit" presetSubtype="10" fill="hold" grpId="0" nodeType="withEffect">
                                  <p:stCondLst>
                                    <p:cond delay="0"/>
                                  </p:stCondLst>
                                  <p:childTnLst>
                                    <p:animEffect transition="out" filter="blinds(horizontal)">
                                      <p:cBhvr>
                                        <p:cTn id="21" dur="5000"/>
                                        <p:tgtEl>
                                          <p:spTgt spid="11"/>
                                        </p:tgtEl>
                                      </p:cBhvr>
                                    </p:animEffect>
                                    <p:set>
                                      <p:cBhvr>
                                        <p:cTn id="22" dur="1" fill="hold">
                                          <p:stCondLst>
                                            <p:cond delay="4999"/>
                                          </p:stCondLst>
                                        </p:cTn>
                                        <p:tgtEl>
                                          <p:spTgt spid="11"/>
                                        </p:tgtEl>
                                        <p:attrNameLst>
                                          <p:attrName>style.visibility</p:attrName>
                                        </p:attrNameLst>
                                      </p:cBhvr>
                                      <p:to>
                                        <p:strVal val="hidden"/>
                                      </p:to>
                                    </p:set>
                                  </p:childTnLst>
                                </p:cTn>
                              </p:par>
                              <p:par>
                                <p:cTn id="23" presetID="6" presetClass="exit" presetSubtype="32" fill="hold" grpId="0" nodeType="withEffect">
                                  <p:stCondLst>
                                    <p:cond delay="0"/>
                                  </p:stCondLst>
                                  <p:childTnLst>
                                    <p:animEffect transition="out" filter="circle(out)">
                                      <p:cBhvr>
                                        <p:cTn id="24" dur="5000"/>
                                        <p:tgtEl>
                                          <p:spTgt spid="5"/>
                                        </p:tgtEl>
                                      </p:cBhvr>
                                    </p:animEffect>
                                    <p:set>
                                      <p:cBhvr>
                                        <p:cTn id="25" dur="1" fill="hold">
                                          <p:stCondLst>
                                            <p:cond delay="4999"/>
                                          </p:stCondLst>
                                        </p:cTn>
                                        <p:tgtEl>
                                          <p:spTgt spid="5"/>
                                        </p:tgtEl>
                                        <p:attrNameLst>
                                          <p:attrName>style.visibility</p:attrName>
                                        </p:attrNameLst>
                                      </p:cBhvr>
                                      <p:to>
                                        <p:strVal val="hidden"/>
                                      </p:to>
                                    </p:set>
                                  </p:childTnLst>
                                </p:cTn>
                              </p:par>
                              <p:par>
                                <p:cTn id="26" presetID="6" presetClass="exit" presetSubtype="32" fill="hold" grpId="0" nodeType="withEffect">
                                  <p:stCondLst>
                                    <p:cond delay="0"/>
                                  </p:stCondLst>
                                  <p:childTnLst>
                                    <p:animEffect transition="out" filter="circle(out)">
                                      <p:cBhvr>
                                        <p:cTn id="27" dur="5000"/>
                                        <p:tgtEl>
                                          <p:spTgt spid="6"/>
                                        </p:tgtEl>
                                      </p:cBhvr>
                                    </p:animEffect>
                                    <p:set>
                                      <p:cBhvr>
                                        <p:cTn id="28" dur="1" fill="hold">
                                          <p:stCondLst>
                                            <p:cond delay="4999"/>
                                          </p:stCondLst>
                                        </p:cTn>
                                        <p:tgtEl>
                                          <p:spTgt spid="6"/>
                                        </p:tgtEl>
                                        <p:attrNameLst>
                                          <p:attrName>style.visibility</p:attrName>
                                        </p:attrNameLst>
                                      </p:cBhvr>
                                      <p:to>
                                        <p:strVal val="hidden"/>
                                      </p:to>
                                    </p:set>
                                  </p:childTnLst>
                                </p:cTn>
                              </p:par>
                              <p:par>
                                <p:cTn id="29" presetID="6" presetClass="exit" presetSubtype="32" fill="hold" grpId="0" nodeType="withEffect">
                                  <p:stCondLst>
                                    <p:cond delay="0"/>
                                  </p:stCondLst>
                                  <p:childTnLst>
                                    <p:animEffect transition="out" filter="circle(out)">
                                      <p:cBhvr>
                                        <p:cTn id="30" dur="5000"/>
                                        <p:tgtEl>
                                          <p:spTgt spid="9"/>
                                        </p:tgtEl>
                                      </p:cBhvr>
                                    </p:animEffect>
                                    <p:set>
                                      <p:cBhvr>
                                        <p:cTn id="31" dur="1" fill="hold">
                                          <p:stCondLst>
                                            <p:cond delay="4999"/>
                                          </p:stCondLst>
                                        </p:cTn>
                                        <p:tgtEl>
                                          <p:spTgt spid="9"/>
                                        </p:tgtEl>
                                        <p:attrNameLst>
                                          <p:attrName>style.visibility</p:attrName>
                                        </p:attrNameLst>
                                      </p:cBhvr>
                                      <p:to>
                                        <p:strVal val="hidden"/>
                                      </p:to>
                                    </p:set>
                                  </p:childTnLst>
                                </p:cTn>
                              </p:par>
                              <p:par>
                                <p:cTn id="32" presetID="6" presetClass="exit" presetSubtype="32" fill="hold" grpId="0" nodeType="withEffect">
                                  <p:stCondLst>
                                    <p:cond delay="0"/>
                                  </p:stCondLst>
                                  <p:childTnLst>
                                    <p:animEffect transition="out" filter="circle(out)">
                                      <p:cBhvr>
                                        <p:cTn id="33" dur="5000"/>
                                        <p:tgtEl>
                                          <p:spTgt spid="10"/>
                                        </p:tgtEl>
                                      </p:cBhvr>
                                    </p:animEffect>
                                    <p:set>
                                      <p:cBhvr>
                                        <p:cTn id="34" dur="1" fill="hold">
                                          <p:stCondLst>
                                            <p:cond delay="4999"/>
                                          </p:stCondLst>
                                        </p:cTn>
                                        <p:tgtEl>
                                          <p:spTgt spid="10"/>
                                        </p:tgtEl>
                                        <p:attrNameLst>
                                          <p:attrName>style.visibility</p:attrName>
                                        </p:attrNameLst>
                                      </p:cBhvr>
                                      <p:to>
                                        <p:strVal val="hidden"/>
                                      </p:to>
                                    </p:set>
                                  </p:childTnLst>
                                </p:cTn>
                              </p:par>
                              <p:par>
                                <p:cTn id="35" presetID="6" presetClass="exit" presetSubtype="32" fill="hold" grpId="0" nodeType="withEffect">
                                  <p:stCondLst>
                                    <p:cond delay="0"/>
                                  </p:stCondLst>
                                  <p:childTnLst>
                                    <p:animEffect transition="out" filter="circle(out)">
                                      <p:cBhvr>
                                        <p:cTn id="36" dur="5000"/>
                                        <p:tgtEl>
                                          <p:spTgt spid="13"/>
                                        </p:tgtEl>
                                      </p:cBhvr>
                                    </p:animEffect>
                                    <p:set>
                                      <p:cBhvr>
                                        <p:cTn id="37" dur="1" fill="hold">
                                          <p:stCondLst>
                                            <p:cond delay="4999"/>
                                          </p:stCondLst>
                                        </p:cTn>
                                        <p:tgtEl>
                                          <p:spTgt spid="13"/>
                                        </p:tgtEl>
                                        <p:attrNameLst>
                                          <p:attrName>style.visibility</p:attrName>
                                        </p:attrNameLst>
                                      </p:cBhvr>
                                      <p:to>
                                        <p:strVal val="hidden"/>
                                      </p:to>
                                    </p:set>
                                  </p:childTnLst>
                                </p:cTn>
                              </p:par>
                              <p:par>
                                <p:cTn id="38" presetID="6" presetClass="exit" presetSubtype="32" fill="hold" grpId="0" nodeType="withEffect">
                                  <p:stCondLst>
                                    <p:cond delay="0"/>
                                  </p:stCondLst>
                                  <p:childTnLst>
                                    <p:animEffect transition="out" filter="circle(out)">
                                      <p:cBhvr>
                                        <p:cTn id="39" dur="5000"/>
                                        <p:tgtEl>
                                          <p:spTgt spid="14"/>
                                        </p:tgtEl>
                                      </p:cBhvr>
                                    </p:animEffect>
                                    <p:set>
                                      <p:cBhvr>
                                        <p:cTn id="40" dur="1" fill="hold">
                                          <p:stCondLst>
                                            <p:cond delay="4999"/>
                                          </p:stCondLst>
                                        </p:cTn>
                                        <p:tgtEl>
                                          <p:spTgt spid="14"/>
                                        </p:tgtEl>
                                        <p:attrNameLst>
                                          <p:attrName>style.visibility</p:attrName>
                                        </p:attrNameLst>
                                      </p:cBhvr>
                                      <p:to>
                                        <p:strVal val="hidden"/>
                                      </p:to>
                                    </p:set>
                                  </p:childTnLst>
                                </p:cTn>
                              </p:par>
                              <p:par>
                                <p:cTn id="41" presetID="23" presetClass="entr" presetSubtype="288" fill="hold" nodeType="withEffect">
                                  <p:stCondLst>
                                    <p:cond delay="0"/>
                                  </p:stCondLst>
                                  <p:childTnLst>
                                    <p:set>
                                      <p:cBhvr>
                                        <p:cTn id="42" dur="1" fill="hold">
                                          <p:stCondLst>
                                            <p:cond delay="0"/>
                                          </p:stCondLst>
                                        </p:cTn>
                                        <p:tgtEl>
                                          <p:spTgt spid="2"/>
                                        </p:tgtEl>
                                        <p:attrNameLst>
                                          <p:attrName>style.visibility</p:attrName>
                                        </p:attrNameLst>
                                      </p:cBhvr>
                                      <p:to>
                                        <p:strVal val="visible"/>
                                      </p:to>
                                    </p:set>
                                    <p:anim calcmode="lin" valueType="num">
                                      <p:cBhvr>
                                        <p:cTn id="43" dur="5000" fill="hold"/>
                                        <p:tgtEl>
                                          <p:spTgt spid="2"/>
                                        </p:tgtEl>
                                        <p:attrNameLst>
                                          <p:attrName>ppt_w</p:attrName>
                                        </p:attrNameLst>
                                      </p:cBhvr>
                                      <p:tavLst>
                                        <p:tav tm="0">
                                          <p:val>
                                            <p:strVal val="4/3*#ppt_w"/>
                                          </p:val>
                                        </p:tav>
                                        <p:tav tm="100000">
                                          <p:val>
                                            <p:strVal val="#ppt_w"/>
                                          </p:val>
                                        </p:tav>
                                      </p:tavLst>
                                    </p:anim>
                                    <p:anim calcmode="lin" valueType="num">
                                      <p:cBhvr>
                                        <p:cTn id="44" dur="5000" fill="hold"/>
                                        <p:tgtEl>
                                          <p:spTgt spid="2"/>
                                        </p:tgtEl>
                                        <p:attrNameLst>
                                          <p:attrName>ppt_h</p:attrName>
                                        </p:attrNameLst>
                                      </p:cBhvr>
                                      <p:tavLst>
                                        <p:tav tm="0">
                                          <p:val>
                                            <p:strVal val="4/3*#ppt_h"/>
                                          </p:val>
                                        </p:tav>
                                        <p:tav tm="100000">
                                          <p:val>
                                            <p:strVal val="#ppt_h"/>
                                          </p:val>
                                        </p:tav>
                                      </p:tavLst>
                                    </p:anim>
                                  </p:childTnLst>
                                </p:cTn>
                              </p:par>
                              <p:par>
                                <p:cTn id="45" presetID="10" presetClass="entr" presetSubtype="0" fill="hold" nodeType="withEffect">
                                  <p:stCondLst>
                                    <p:cond delay="0"/>
                                  </p:stCondLst>
                                  <p:childTnLst>
                                    <p:set>
                                      <p:cBhvr>
                                        <p:cTn id="46" dur="1" fill="hold">
                                          <p:stCondLst>
                                            <p:cond delay="0"/>
                                          </p:stCondLst>
                                        </p:cTn>
                                        <p:tgtEl>
                                          <p:spTgt spid="2"/>
                                        </p:tgtEl>
                                        <p:attrNameLst>
                                          <p:attrName>style.visibility</p:attrName>
                                        </p:attrNameLst>
                                      </p:cBhvr>
                                      <p:to>
                                        <p:strVal val="visible"/>
                                      </p:to>
                                    </p:set>
                                    <p:animEffect transition="in" filter="fade">
                                      <p:cBhvr>
                                        <p:cTn id="47" dur="5000"/>
                                        <p:tgtEl>
                                          <p:spTgt spid="2"/>
                                        </p:tgtEl>
                                      </p:cBhvr>
                                    </p:animEffect>
                                  </p:childTnLst>
                                </p:cTn>
                              </p:par>
                            </p:childTnLst>
                          </p:cTn>
                        </p:par>
                        <p:par>
                          <p:cTn id="48" fill="hold">
                            <p:stCondLst>
                              <p:cond delay="5000"/>
                            </p:stCondLst>
                            <p:childTnLst>
                              <p:par>
                                <p:cTn id="49" presetID="40" presetClass="entr" presetSubtype="0" fill="hold" grpId="0" nodeType="afterEffect">
                                  <p:stCondLst>
                                    <p:cond delay="0"/>
                                  </p:stCondLst>
                                  <p:iterate type="lt">
                                    <p:tmPct val="10000"/>
                                  </p:iterate>
                                  <p:childTnLst>
                                    <p:set>
                                      <p:cBhvr>
                                        <p:cTn id="50" dur="1" fill="hold">
                                          <p:stCondLst>
                                            <p:cond delay="0"/>
                                          </p:stCondLst>
                                        </p:cTn>
                                        <p:tgtEl>
                                          <p:spTgt spid="16"/>
                                        </p:tgtEl>
                                        <p:attrNameLst>
                                          <p:attrName>style.visibility</p:attrName>
                                        </p:attrNameLst>
                                      </p:cBhvr>
                                      <p:to>
                                        <p:strVal val="visible"/>
                                      </p:to>
                                    </p:set>
                                    <p:animEffect transition="in" filter="fade">
                                      <p:cBhvr>
                                        <p:cTn id="51" dur="1000"/>
                                        <p:tgtEl>
                                          <p:spTgt spid="16"/>
                                        </p:tgtEl>
                                      </p:cBhvr>
                                    </p:animEffect>
                                    <p:anim calcmode="lin" valueType="num">
                                      <p:cBhvr>
                                        <p:cTn id="52" dur="1000" fill="hold"/>
                                        <p:tgtEl>
                                          <p:spTgt spid="16"/>
                                        </p:tgtEl>
                                        <p:attrNameLst>
                                          <p:attrName>ppt_x</p:attrName>
                                        </p:attrNameLst>
                                      </p:cBhvr>
                                      <p:tavLst>
                                        <p:tav tm="0">
                                          <p:val>
                                            <p:strVal val="#ppt_x-.1"/>
                                          </p:val>
                                        </p:tav>
                                        <p:tav tm="100000">
                                          <p:val>
                                            <p:strVal val="#ppt_x"/>
                                          </p:val>
                                        </p:tav>
                                      </p:tavLst>
                                    </p:anim>
                                    <p:anim calcmode="lin" valueType="num">
                                      <p:cBhvr>
                                        <p:cTn id="53" dur="10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p:bldLst>
  </p:timing>
</p:sld>
</file>

<file path=ppt/slides/slide3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1 Imagen" descr="walltherapy_01.jpg"/>
          <p:cNvPicPr>
            <a:picLocks noGrp="1" noChangeAspect="1"/>
          </p:cNvPicPr>
          <p:nvPr isPhoto="1"/>
        </p:nvPicPr>
        <p:blipFill>
          <a:blip r:embed="rId2" cstate="print"/>
          <a:stretch>
            <a:fillRect/>
          </a:stretch>
        </p:blipFill>
        <p:spPr bwMode="auto">
          <a:xfrm>
            <a:off x="0" y="0"/>
            <a:ext cx="9144000" cy="5715000"/>
          </a:xfrm>
          <a:prstGeom prst="rect">
            <a:avLst/>
          </a:prstGeom>
          <a:solidFill>
            <a:schemeClr val="bg1"/>
          </a:solidFill>
          <a:ln w="9525">
            <a:solidFill>
              <a:schemeClr val="bg1"/>
            </a:solidFill>
            <a:miter lim="800000"/>
            <a:headEnd/>
            <a:tailEnd/>
          </a:ln>
        </p:spPr>
      </p:pic>
      <p:sp>
        <p:nvSpPr>
          <p:cNvPr id="17" name="16 Rectángulo"/>
          <p:cNvSpPr/>
          <p:nvPr/>
        </p:nvSpPr>
        <p:spPr>
          <a:xfrm>
            <a:off x="0" y="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8" name="17 Rectángulo"/>
          <p:cNvSpPr/>
          <p:nvPr/>
        </p:nvSpPr>
        <p:spPr>
          <a:xfrm>
            <a:off x="2286000" y="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9" name="18 Rectángulo"/>
          <p:cNvSpPr/>
          <p:nvPr/>
        </p:nvSpPr>
        <p:spPr>
          <a:xfrm>
            <a:off x="4572000" y="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0" name="19 Rectángulo"/>
          <p:cNvSpPr/>
          <p:nvPr/>
        </p:nvSpPr>
        <p:spPr>
          <a:xfrm>
            <a:off x="6858000" y="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1" name="20 Rectángulo"/>
          <p:cNvSpPr/>
          <p:nvPr/>
        </p:nvSpPr>
        <p:spPr>
          <a:xfrm>
            <a:off x="0" y="190500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2" name="21 Rectángulo"/>
          <p:cNvSpPr/>
          <p:nvPr/>
        </p:nvSpPr>
        <p:spPr>
          <a:xfrm>
            <a:off x="2286000" y="190500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3" name="22 Rectángulo"/>
          <p:cNvSpPr/>
          <p:nvPr/>
        </p:nvSpPr>
        <p:spPr>
          <a:xfrm>
            <a:off x="4572000" y="190500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4" name="23 Rectángulo"/>
          <p:cNvSpPr/>
          <p:nvPr/>
        </p:nvSpPr>
        <p:spPr>
          <a:xfrm>
            <a:off x="6858000" y="190500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5" name="24 Rectángulo"/>
          <p:cNvSpPr/>
          <p:nvPr/>
        </p:nvSpPr>
        <p:spPr>
          <a:xfrm>
            <a:off x="0" y="381000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6" name="25 Rectángulo"/>
          <p:cNvSpPr/>
          <p:nvPr/>
        </p:nvSpPr>
        <p:spPr>
          <a:xfrm>
            <a:off x="2286000" y="381000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7" name="26 Rectángulo"/>
          <p:cNvSpPr/>
          <p:nvPr/>
        </p:nvSpPr>
        <p:spPr>
          <a:xfrm>
            <a:off x="4572000" y="381000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8" name="27 Rectángulo"/>
          <p:cNvSpPr/>
          <p:nvPr/>
        </p:nvSpPr>
        <p:spPr>
          <a:xfrm>
            <a:off x="6858000" y="381000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5" name="14 CuadroTexto"/>
          <p:cNvSpPr txBox="1"/>
          <p:nvPr/>
        </p:nvSpPr>
        <p:spPr>
          <a:xfrm>
            <a:off x="611560" y="4369668"/>
            <a:ext cx="7992888"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Seminario es aquel lugar destinado a la formación de los candidatos al presbiterado, el lugar donde se cultivan las vocaciones sacerdotales. Curiosamente, al buscar esta voz, el diccionario la incluye dentro del campo semántico de «sembrar».</a:t>
            </a:r>
            <a:endParaRPr lang="es-ES"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500" advTm="30000">
        <p15:prstTrans prst="curtains"/>
      </p:transition>
    </mc:Choice>
    <mc:Fallback xmlns="">
      <p:transition spd="slow"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xit" presetSubtype="32" fill="hold" grpId="0" nodeType="withEffect">
                                  <p:stCondLst>
                                    <p:cond delay="0"/>
                                  </p:stCondLst>
                                  <p:childTnLst>
                                    <p:animEffect transition="out" filter="box(out)">
                                      <p:cBhvr>
                                        <p:cTn id="6" dur="5000"/>
                                        <p:tgtEl>
                                          <p:spTgt spid="17"/>
                                        </p:tgtEl>
                                      </p:cBhvr>
                                    </p:animEffect>
                                    <p:set>
                                      <p:cBhvr>
                                        <p:cTn id="7" dur="1" fill="hold">
                                          <p:stCondLst>
                                            <p:cond delay="4999"/>
                                          </p:stCondLst>
                                        </p:cTn>
                                        <p:tgtEl>
                                          <p:spTgt spid="17"/>
                                        </p:tgtEl>
                                        <p:attrNameLst>
                                          <p:attrName>style.visibility</p:attrName>
                                        </p:attrNameLst>
                                      </p:cBhvr>
                                      <p:to>
                                        <p:strVal val="hidden"/>
                                      </p:to>
                                    </p:set>
                                  </p:childTnLst>
                                </p:cTn>
                              </p:par>
                              <p:par>
                                <p:cTn id="8" presetID="4" presetClass="exit" presetSubtype="32" fill="hold" grpId="0" nodeType="withEffect">
                                  <p:stCondLst>
                                    <p:cond delay="0"/>
                                  </p:stCondLst>
                                  <p:childTnLst>
                                    <p:animEffect transition="out" filter="box(out)">
                                      <p:cBhvr>
                                        <p:cTn id="9" dur="5000"/>
                                        <p:tgtEl>
                                          <p:spTgt spid="21"/>
                                        </p:tgtEl>
                                      </p:cBhvr>
                                    </p:animEffect>
                                    <p:set>
                                      <p:cBhvr>
                                        <p:cTn id="10" dur="1" fill="hold">
                                          <p:stCondLst>
                                            <p:cond delay="4999"/>
                                          </p:stCondLst>
                                        </p:cTn>
                                        <p:tgtEl>
                                          <p:spTgt spid="21"/>
                                        </p:tgtEl>
                                        <p:attrNameLst>
                                          <p:attrName>style.visibility</p:attrName>
                                        </p:attrNameLst>
                                      </p:cBhvr>
                                      <p:to>
                                        <p:strVal val="hidden"/>
                                      </p:to>
                                    </p:set>
                                  </p:childTnLst>
                                </p:cTn>
                              </p:par>
                              <p:par>
                                <p:cTn id="11" presetID="4" presetClass="exit" presetSubtype="32" fill="hold" grpId="0" nodeType="withEffect">
                                  <p:stCondLst>
                                    <p:cond delay="0"/>
                                  </p:stCondLst>
                                  <p:childTnLst>
                                    <p:animEffect transition="out" filter="box(out)">
                                      <p:cBhvr>
                                        <p:cTn id="12" dur="5000"/>
                                        <p:tgtEl>
                                          <p:spTgt spid="25"/>
                                        </p:tgtEl>
                                      </p:cBhvr>
                                    </p:animEffect>
                                    <p:set>
                                      <p:cBhvr>
                                        <p:cTn id="13" dur="1" fill="hold">
                                          <p:stCondLst>
                                            <p:cond delay="4999"/>
                                          </p:stCondLst>
                                        </p:cTn>
                                        <p:tgtEl>
                                          <p:spTgt spid="25"/>
                                        </p:tgtEl>
                                        <p:attrNameLst>
                                          <p:attrName>style.visibility</p:attrName>
                                        </p:attrNameLst>
                                      </p:cBhvr>
                                      <p:to>
                                        <p:strVal val="hidden"/>
                                      </p:to>
                                    </p:set>
                                  </p:childTnLst>
                                </p:cTn>
                              </p:par>
                              <p:par>
                                <p:cTn id="14" presetID="4" presetClass="exit" presetSubtype="32" fill="hold" grpId="0" nodeType="withEffect">
                                  <p:stCondLst>
                                    <p:cond delay="0"/>
                                  </p:stCondLst>
                                  <p:childTnLst>
                                    <p:animEffect transition="out" filter="box(out)">
                                      <p:cBhvr>
                                        <p:cTn id="15" dur="5000"/>
                                        <p:tgtEl>
                                          <p:spTgt spid="18"/>
                                        </p:tgtEl>
                                      </p:cBhvr>
                                    </p:animEffect>
                                    <p:set>
                                      <p:cBhvr>
                                        <p:cTn id="16" dur="1" fill="hold">
                                          <p:stCondLst>
                                            <p:cond delay="4999"/>
                                          </p:stCondLst>
                                        </p:cTn>
                                        <p:tgtEl>
                                          <p:spTgt spid="18"/>
                                        </p:tgtEl>
                                        <p:attrNameLst>
                                          <p:attrName>style.visibility</p:attrName>
                                        </p:attrNameLst>
                                      </p:cBhvr>
                                      <p:to>
                                        <p:strVal val="hidden"/>
                                      </p:to>
                                    </p:set>
                                  </p:childTnLst>
                                </p:cTn>
                              </p:par>
                              <p:par>
                                <p:cTn id="17" presetID="4" presetClass="exit" presetSubtype="32" fill="hold" grpId="0" nodeType="withEffect">
                                  <p:stCondLst>
                                    <p:cond delay="0"/>
                                  </p:stCondLst>
                                  <p:childTnLst>
                                    <p:animEffect transition="out" filter="box(out)">
                                      <p:cBhvr>
                                        <p:cTn id="18" dur="5000"/>
                                        <p:tgtEl>
                                          <p:spTgt spid="19"/>
                                        </p:tgtEl>
                                      </p:cBhvr>
                                    </p:animEffect>
                                    <p:set>
                                      <p:cBhvr>
                                        <p:cTn id="19" dur="1" fill="hold">
                                          <p:stCondLst>
                                            <p:cond delay="4999"/>
                                          </p:stCondLst>
                                        </p:cTn>
                                        <p:tgtEl>
                                          <p:spTgt spid="19"/>
                                        </p:tgtEl>
                                        <p:attrNameLst>
                                          <p:attrName>style.visibility</p:attrName>
                                        </p:attrNameLst>
                                      </p:cBhvr>
                                      <p:to>
                                        <p:strVal val="hidden"/>
                                      </p:to>
                                    </p:set>
                                  </p:childTnLst>
                                </p:cTn>
                              </p:par>
                              <p:par>
                                <p:cTn id="20" presetID="4" presetClass="exit" presetSubtype="32" fill="hold" grpId="0" nodeType="withEffect">
                                  <p:stCondLst>
                                    <p:cond delay="0"/>
                                  </p:stCondLst>
                                  <p:childTnLst>
                                    <p:animEffect transition="out" filter="box(out)">
                                      <p:cBhvr>
                                        <p:cTn id="21" dur="5000"/>
                                        <p:tgtEl>
                                          <p:spTgt spid="20"/>
                                        </p:tgtEl>
                                      </p:cBhvr>
                                    </p:animEffect>
                                    <p:set>
                                      <p:cBhvr>
                                        <p:cTn id="22" dur="1" fill="hold">
                                          <p:stCondLst>
                                            <p:cond delay="4999"/>
                                          </p:stCondLst>
                                        </p:cTn>
                                        <p:tgtEl>
                                          <p:spTgt spid="20"/>
                                        </p:tgtEl>
                                        <p:attrNameLst>
                                          <p:attrName>style.visibility</p:attrName>
                                        </p:attrNameLst>
                                      </p:cBhvr>
                                      <p:to>
                                        <p:strVal val="hidden"/>
                                      </p:to>
                                    </p:set>
                                  </p:childTnLst>
                                </p:cTn>
                              </p:par>
                              <p:par>
                                <p:cTn id="23" presetID="4" presetClass="exit" presetSubtype="32" fill="hold" grpId="0" nodeType="withEffect">
                                  <p:stCondLst>
                                    <p:cond delay="0"/>
                                  </p:stCondLst>
                                  <p:childTnLst>
                                    <p:animEffect transition="out" filter="box(out)">
                                      <p:cBhvr>
                                        <p:cTn id="24" dur="5000"/>
                                        <p:tgtEl>
                                          <p:spTgt spid="22"/>
                                        </p:tgtEl>
                                      </p:cBhvr>
                                    </p:animEffect>
                                    <p:set>
                                      <p:cBhvr>
                                        <p:cTn id="25" dur="1" fill="hold">
                                          <p:stCondLst>
                                            <p:cond delay="4999"/>
                                          </p:stCondLst>
                                        </p:cTn>
                                        <p:tgtEl>
                                          <p:spTgt spid="22"/>
                                        </p:tgtEl>
                                        <p:attrNameLst>
                                          <p:attrName>style.visibility</p:attrName>
                                        </p:attrNameLst>
                                      </p:cBhvr>
                                      <p:to>
                                        <p:strVal val="hidden"/>
                                      </p:to>
                                    </p:set>
                                  </p:childTnLst>
                                </p:cTn>
                              </p:par>
                              <p:par>
                                <p:cTn id="26" presetID="4" presetClass="exit" presetSubtype="32" fill="hold" grpId="0" nodeType="withEffect">
                                  <p:stCondLst>
                                    <p:cond delay="0"/>
                                  </p:stCondLst>
                                  <p:childTnLst>
                                    <p:animEffect transition="out" filter="box(out)">
                                      <p:cBhvr>
                                        <p:cTn id="27" dur="5000"/>
                                        <p:tgtEl>
                                          <p:spTgt spid="23"/>
                                        </p:tgtEl>
                                      </p:cBhvr>
                                    </p:animEffect>
                                    <p:set>
                                      <p:cBhvr>
                                        <p:cTn id="28" dur="1" fill="hold">
                                          <p:stCondLst>
                                            <p:cond delay="4999"/>
                                          </p:stCondLst>
                                        </p:cTn>
                                        <p:tgtEl>
                                          <p:spTgt spid="23"/>
                                        </p:tgtEl>
                                        <p:attrNameLst>
                                          <p:attrName>style.visibility</p:attrName>
                                        </p:attrNameLst>
                                      </p:cBhvr>
                                      <p:to>
                                        <p:strVal val="hidden"/>
                                      </p:to>
                                    </p:set>
                                  </p:childTnLst>
                                </p:cTn>
                              </p:par>
                              <p:par>
                                <p:cTn id="29" presetID="4" presetClass="exit" presetSubtype="32" fill="hold" grpId="0" nodeType="withEffect">
                                  <p:stCondLst>
                                    <p:cond delay="0"/>
                                  </p:stCondLst>
                                  <p:childTnLst>
                                    <p:animEffect transition="out" filter="box(out)">
                                      <p:cBhvr>
                                        <p:cTn id="30" dur="5000"/>
                                        <p:tgtEl>
                                          <p:spTgt spid="24"/>
                                        </p:tgtEl>
                                      </p:cBhvr>
                                    </p:animEffect>
                                    <p:set>
                                      <p:cBhvr>
                                        <p:cTn id="31" dur="1" fill="hold">
                                          <p:stCondLst>
                                            <p:cond delay="4999"/>
                                          </p:stCondLst>
                                        </p:cTn>
                                        <p:tgtEl>
                                          <p:spTgt spid="24"/>
                                        </p:tgtEl>
                                        <p:attrNameLst>
                                          <p:attrName>style.visibility</p:attrName>
                                        </p:attrNameLst>
                                      </p:cBhvr>
                                      <p:to>
                                        <p:strVal val="hidden"/>
                                      </p:to>
                                    </p:set>
                                  </p:childTnLst>
                                </p:cTn>
                              </p:par>
                              <p:par>
                                <p:cTn id="32" presetID="4" presetClass="exit" presetSubtype="32" fill="hold" grpId="0" nodeType="withEffect">
                                  <p:stCondLst>
                                    <p:cond delay="0"/>
                                  </p:stCondLst>
                                  <p:childTnLst>
                                    <p:animEffect transition="out" filter="box(out)">
                                      <p:cBhvr>
                                        <p:cTn id="33" dur="5000"/>
                                        <p:tgtEl>
                                          <p:spTgt spid="26"/>
                                        </p:tgtEl>
                                      </p:cBhvr>
                                    </p:animEffect>
                                    <p:set>
                                      <p:cBhvr>
                                        <p:cTn id="34" dur="1" fill="hold">
                                          <p:stCondLst>
                                            <p:cond delay="4999"/>
                                          </p:stCondLst>
                                        </p:cTn>
                                        <p:tgtEl>
                                          <p:spTgt spid="26"/>
                                        </p:tgtEl>
                                        <p:attrNameLst>
                                          <p:attrName>style.visibility</p:attrName>
                                        </p:attrNameLst>
                                      </p:cBhvr>
                                      <p:to>
                                        <p:strVal val="hidden"/>
                                      </p:to>
                                    </p:set>
                                  </p:childTnLst>
                                </p:cTn>
                              </p:par>
                              <p:par>
                                <p:cTn id="35" presetID="4" presetClass="exit" presetSubtype="32" fill="hold" grpId="0" nodeType="withEffect">
                                  <p:stCondLst>
                                    <p:cond delay="0"/>
                                  </p:stCondLst>
                                  <p:childTnLst>
                                    <p:animEffect transition="out" filter="box(out)">
                                      <p:cBhvr>
                                        <p:cTn id="36" dur="5000"/>
                                        <p:tgtEl>
                                          <p:spTgt spid="27"/>
                                        </p:tgtEl>
                                      </p:cBhvr>
                                    </p:animEffect>
                                    <p:set>
                                      <p:cBhvr>
                                        <p:cTn id="37" dur="1" fill="hold">
                                          <p:stCondLst>
                                            <p:cond delay="4999"/>
                                          </p:stCondLst>
                                        </p:cTn>
                                        <p:tgtEl>
                                          <p:spTgt spid="27"/>
                                        </p:tgtEl>
                                        <p:attrNameLst>
                                          <p:attrName>style.visibility</p:attrName>
                                        </p:attrNameLst>
                                      </p:cBhvr>
                                      <p:to>
                                        <p:strVal val="hidden"/>
                                      </p:to>
                                    </p:set>
                                  </p:childTnLst>
                                </p:cTn>
                              </p:par>
                              <p:par>
                                <p:cTn id="38" presetID="4" presetClass="exit" presetSubtype="32" fill="hold" grpId="0" nodeType="withEffect">
                                  <p:stCondLst>
                                    <p:cond delay="0"/>
                                  </p:stCondLst>
                                  <p:childTnLst>
                                    <p:animEffect transition="out" filter="box(out)">
                                      <p:cBhvr>
                                        <p:cTn id="39" dur="5000"/>
                                        <p:tgtEl>
                                          <p:spTgt spid="28"/>
                                        </p:tgtEl>
                                      </p:cBhvr>
                                    </p:animEffect>
                                    <p:set>
                                      <p:cBhvr>
                                        <p:cTn id="40" dur="1" fill="hold">
                                          <p:stCondLst>
                                            <p:cond delay="4999"/>
                                          </p:stCondLst>
                                        </p:cTn>
                                        <p:tgtEl>
                                          <p:spTgt spid="28"/>
                                        </p:tgtEl>
                                        <p:attrNameLst>
                                          <p:attrName>style.visibility</p:attrName>
                                        </p:attrNameLst>
                                      </p:cBhvr>
                                      <p:to>
                                        <p:strVal val="hidden"/>
                                      </p:to>
                                    </p:set>
                                  </p:childTnLst>
                                </p:cTn>
                              </p:par>
                              <p:par>
                                <p:cTn id="41" presetID="23" presetClass="entr" presetSubtype="288" fill="hold" nodeType="withEffect">
                                  <p:stCondLst>
                                    <p:cond delay="0"/>
                                  </p:stCondLst>
                                  <p:childTnLst>
                                    <p:set>
                                      <p:cBhvr>
                                        <p:cTn id="42" dur="1" fill="hold">
                                          <p:stCondLst>
                                            <p:cond delay="0"/>
                                          </p:stCondLst>
                                        </p:cTn>
                                        <p:tgtEl>
                                          <p:spTgt spid="2"/>
                                        </p:tgtEl>
                                        <p:attrNameLst>
                                          <p:attrName>style.visibility</p:attrName>
                                        </p:attrNameLst>
                                      </p:cBhvr>
                                      <p:to>
                                        <p:strVal val="visible"/>
                                      </p:to>
                                    </p:set>
                                    <p:anim calcmode="lin" valueType="num">
                                      <p:cBhvr>
                                        <p:cTn id="43" dur="5000" fill="hold"/>
                                        <p:tgtEl>
                                          <p:spTgt spid="2"/>
                                        </p:tgtEl>
                                        <p:attrNameLst>
                                          <p:attrName>ppt_w</p:attrName>
                                        </p:attrNameLst>
                                      </p:cBhvr>
                                      <p:tavLst>
                                        <p:tav tm="0">
                                          <p:val>
                                            <p:strVal val="4/3*#ppt_w"/>
                                          </p:val>
                                        </p:tav>
                                        <p:tav tm="100000">
                                          <p:val>
                                            <p:strVal val="#ppt_w"/>
                                          </p:val>
                                        </p:tav>
                                      </p:tavLst>
                                    </p:anim>
                                    <p:anim calcmode="lin" valueType="num">
                                      <p:cBhvr>
                                        <p:cTn id="44" dur="5000" fill="hold"/>
                                        <p:tgtEl>
                                          <p:spTgt spid="2"/>
                                        </p:tgtEl>
                                        <p:attrNameLst>
                                          <p:attrName>ppt_h</p:attrName>
                                        </p:attrNameLst>
                                      </p:cBhvr>
                                      <p:tavLst>
                                        <p:tav tm="0">
                                          <p:val>
                                            <p:strVal val="4/3*#ppt_h"/>
                                          </p:val>
                                        </p:tav>
                                        <p:tav tm="100000">
                                          <p:val>
                                            <p:strVal val="#ppt_h"/>
                                          </p:val>
                                        </p:tav>
                                      </p:tavLst>
                                    </p:anim>
                                  </p:childTnLst>
                                </p:cTn>
                              </p:par>
                              <p:par>
                                <p:cTn id="45" presetID="8" presetClass="entr" presetSubtype="16" fill="hold" nodeType="withEffect">
                                  <p:stCondLst>
                                    <p:cond delay="0"/>
                                  </p:stCondLst>
                                  <p:childTnLst>
                                    <p:set>
                                      <p:cBhvr>
                                        <p:cTn id="46" dur="1" fill="hold">
                                          <p:stCondLst>
                                            <p:cond delay="0"/>
                                          </p:stCondLst>
                                        </p:cTn>
                                        <p:tgtEl>
                                          <p:spTgt spid="2"/>
                                        </p:tgtEl>
                                        <p:attrNameLst>
                                          <p:attrName>style.visibility</p:attrName>
                                        </p:attrNameLst>
                                      </p:cBhvr>
                                      <p:to>
                                        <p:strVal val="visible"/>
                                      </p:to>
                                    </p:set>
                                    <p:animEffect transition="in" filter="diamond(in)">
                                      <p:cBhvr>
                                        <p:cTn id="47" dur="5000"/>
                                        <p:tgtEl>
                                          <p:spTgt spid="2"/>
                                        </p:tgtEl>
                                      </p:cBhvr>
                                    </p:animEffect>
                                  </p:childTnLst>
                                </p:cTn>
                              </p:par>
                            </p:childTnLst>
                          </p:cTn>
                        </p:par>
                        <p:par>
                          <p:cTn id="48" fill="hold">
                            <p:stCondLst>
                              <p:cond delay="5000"/>
                            </p:stCondLst>
                            <p:childTnLst>
                              <p:par>
                                <p:cTn id="49" presetID="40" presetClass="entr" presetSubtype="0" fill="hold" grpId="0" nodeType="afterEffect">
                                  <p:stCondLst>
                                    <p:cond delay="0"/>
                                  </p:stCondLst>
                                  <p:iterate type="lt">
                                    <p:tmPct val="10000"/>
                                  </p:iterate>
                                  <p:childTnLst>
                                    <p:set>
                                      <p:cBhvr>
                                        <p:cTn id="50" dur="1" fill="hold">
                                          <p:stCondLst>
                                            <p:cond delay="0"/>
                                          </p:stCondLst>
                                        </p:cTn>
                                        <p:tgtEl>
                                          <p:spTgt spid="15"/>
                                        </p:tgtEl>
                                        <p:attrNameLst>
                                          <p:attrName>style.visibility</p:attrName>
                                        </p:attrNameLst>
                                      </p:cBhvr>
                                      <p:to>
                                        <p:strVal val="visible"/>
                                      </p:to>
                                    </p:set>
                                    <p:animEffect transition="in" filter="fade">
                                      <p:cBhvr>
                                        <p:cTn id="51" dur="1000"/>
                                        <p:tgtEl>
                                          <p:spTgt spid="15"/>
                                        </p:tgtEl>
                                      </p:cBhvr>
                                    </p:animEffect>
                                    <p:anim calcmode="lin" valueType="num">
                                      <p:cBhvr>
                                        <p:cTn id="52" dur="1000" fill="hold"/>
                                        <p:tgtEl>
                                          <p:spTgt spid="15"/>
                                        </p:tgtEl>
                                        <p:attrNameLst>
                                          <p:attrName>ppt_x</p:attrName>
                                        </p:attrNameLst>
                                      </p:cBhvr>
                                      <p:tavLst>
                                        <p:tav tm="0">
                                          <p:val>
                                            <p:strVal val="#ppt_x-.1"/>
                                          </p:val>
                                        </p:tav>
                                        <p:tav tm="100000">
                                          <p:val>
                                            <p:strVal val="#ppt_x"/>
                                          </p:val>
                                        </p:tav>
                                      </p:tavLst>
                                    </p:anim>
                                    <p:anim calcmode="lin" valueType="num">
                                      <p:cBhvr>
                                        <p:cTn id="53" dur="1000" fill="hold"/>
                                        <p:tgtEl>
                                          <p:spTgt spid="1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animBg="1"/>
      <p:bldP spid="28" grpId="0" animBg="1"/>
      <p:bldP spid="15" grpId="0"/>
    </p:bldLst>
  </p:timing>
</p:sld>
</file>

<file path=ppt/slides/slide4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1 Imagen" descr="senkoe-graffiti-playa-del-carmen-arte-urbano-street-art.jpg"/>
          <p:cNvPicPr>
            <a:picLocks noGrp="1" noChangeAspect="1"/>
          </p:cNvPicPr>
          <p:nvPr isPhoto="1"/>
        </p:nvPicPr>
        <p:blipFill>
          <a:blip r:embed="rId2" cstate="print"/>
          <a:stretch>
            <a:fillRect/>
          </a:stretch>
        </p:blipFill>
        <p:spPr bwMode="auto">
          <a:xfrm>
            <a:off x="0" y="0"/>
            <a:ext cx="9144000" cy="5715000"/>
          </a:xfrm>
          <a:prstGeom prst="rect">
            <a:avLst/>
          </a:prstGeom>
          <a:solidFill>
            <a:schemeClr val="bg1"/>
          </a:solidFill>
          <a:ln w="9525">
            <a:solidFill>
              <a:schemeClr val="bg1"/>
            </a:solidFill>
            <a:miter lim="800000"/>
            <a:headEnd/>
            <a:tailEnd/>
          </a:ln>
        </p:spPr>
      </p:pic>
      <p:sp>
        <p:nvSpPr>
          <p:cNvPr id="4" name="3 Rectángulo"/>
          <p:cNvSpPr/>
          <p:nvPr/>
        </p:nvSpPr>
        <p:spPr>
          <a:xfrm>
            <a:off x="0" y="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5" name="4 Rectángulo"/>
          <p:cNvSpPr/>
          <p:nvPr/>
        </p:nvSpPr>
        <p:spPr>
          <a:xfrm>
            <a:off x="2286000" y="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ectángulo"/>
          <p:cNvSpPr/>
          <p:nvPr/>
        </p:nvSpPr>
        <p:spPr>
          <a:xfrm>
            <a:off x="4572000" y="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Rectángulo"/>
          <p:cNvSpPr/>
          <p:nvPr/>
        </p:nvSpPr>
        <p:spPr>
          <a:xfrm>
            <a:off x="6858000" y="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Rectángulo"/>
          <p:cNvSpPr/>
          <p:nvPr/>
        </p:nvSpPr>
        <p:spPr>
          <a:xfrm>
            <a:off x="0" y="190500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Rectángulo"/>
          <p:cNvSpPr/>
          <p:nvPr/>
        </p:nvSpPr>
        <p:spPr>
          <a:xfrm>
            <a:off x="2286000" y="190500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Rectángulo"/>
          <p:cNvSpPr/>
          <p:nvPr/>
        </p:nvSpPr>
        <p:spPr>
          <a:xfrm>
            <a:off x="4572000" y="190500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Rectángulo"/>
          <p:cNvSpPr/>
          <p:nvPr/>
        </p:nvSpPr>
        <p:spPr>
          <a:xfrm>
            <a:off x="6858000" y="190500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Rectángulo"/>
          <p:cNvSpPr/>
          <p:nvPr/>
        </p:nvSpPr>
        <p:spPr>
          <a:xfrm>
            <a:off x="0" y="381000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3" name="12 Rectángulo"/>
          <p:cNvSpPr/>
          <p:nvPr/>
        </p:nvSpPr>
        <p:spPr>
          <a:xfrm>
            <a:off x="2286000" y="381000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4" name="13 Rectángulo"/>
          <p:cNvSpPr/>
          <p:nvPr/>
        </p:nvSpPr>
        <p:spPr>
          <a:xfrm>
            <a:off x="4572000" y="381000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5" name="14 Rectángulo"/>
          <p:cNvSpPr/>
          <p:nvPr/>
        </p:nvSpPr>
        <p:spPr>
          <a:xfrm>
            <a:off x="6858000" y="381000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6" name="15 CuadroTexto"/>
          <p:cNvSpPr txBox="1"/>
          <p:nvPr/>
        </p:nvSpPr>
        <p:spPr>
          <a:xfrm>
            <a:off x="395536" y="4873724"/>
            <a:ext cx="8208912"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Este nuevo monumento fue inaugurado en el año 1965 y diez años más tarde se inauguraba también la cripta, obra no existente en el proyecto anterior. </a:t>
            </a:r>
            <a:endParaRPr lang="es-ES"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500" advTm="22000">
        <p15:prstTrans prst="curtains"/>
      </p:transition>
    </mc:Choice>
    <mc:Fallback xmlns="">
      <p:transition spd="slow" advTm="2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10" fill="hold" grpId="0" nodeType="withEffect">
                                  <p:stCondLst>
                                    <p:cond delay="0"/>
                                  </p:stCondLst>
                                  <p:childTnLst>
                                    <p:animEffect transition="out" filter="blinds(horizontal)">
                                      <p:cBhvr>
                                        <p:cTn id="6" dur="5000"/>
                                        <p:tgtEl>
                                          <p:spTgt spid="4"/>
                                        </p:tgtEl>
                                      </p:cBhvr>
                                    </p:animEffect>
                                    <p:set>
                                      <p:cBhvr>
                                        <p:cTn id="7" dur="1" fill="hold">
                                          <p:stCondLst>
                                            <p:cond delay="4999"/>
                                          </p:stCondLst>
                                        </p:cTn>
                                        <p:tgtEl>
                                          <p:spTgt spid="4"/>
                                        </p:tgtEl>
                                        <p:attrNameLst>
                                          <p:attrName>style.visibility</p:attrName>
                                        </p:attrNameLst>
                                      </p:cBhvr>
                                      <p:to>
                                        <p:strVal val="hidden"/>
                                      </p:to>
                                    </p:set>
                                  </p:childTnLst>
                                </p:cTn>
                              </p:par>
                              <p:par>
                                <p:cTn id="8" presetID="3" presetClass="exit" presetSubtype="10" fill="hold" grpId="0" nodeType="withEffect">
                                  <p:stCondLst>
                                    <p:cond delay="0"/>
                                  </p:stCondLst>
                                  <p:childTnLst>
                                    <p:animEffect transition="out" filter="blinds(horizontal)">
                                      <p:cBhvr>
                                        <p:cTn id="9" dur="5000"/>
                                        <p:tgtEl>
                                          <p:spTgt spid="8"/>
                                        </p:tgtEl>
                                      </p:cBhvr>
                                    </p:animEffect>
                                    <p:set>
                                      <p:cBhvr>
                                        <p:cTn id="10" dur="1" fill="hold">
                                          <p:stCondLst>
                                            <p:cond delay="4999"/>
                                          </p:stCondLst>
                                        </p:cTn>
                                        <p:tgtEl>
                                          <p:spTgt spid="8"/>
                                        </p:tgtEl>
                                        <p:attrNameLst>
                                          <p:attrName>style.visibility</p:attrName>
                                        </p:attrNameLst>
                                      </p:cBhvr>
                                      <p:to>
                                        <p:strVal val="hidden"/>
                                      </p:to>
                                    </p:set>
                                  </p:childTnLst>
                                </p:cTn>
                              </p:par>
                              <p:par>
                                <p:cTn id="11" presetID="3" presetClass="exit" presetSubtype="10" fill="hold" grpId="0" nodeType="withEffect">
                                  <p:stCondLst>
                                    <p:cond delay="0"/>
                                  </p:stCondLst>
                                  <p:childTnLst>
                                    <p:animEffect transition="out" filter="blinds(horizontal)">
                                      <p:cBhvr>
                                        <p:cTn id="12" dur="5000"/>
                                        <p:tgtEl>
                                          <p:spTgt spid="12"/>
                                        </p:tgtEl>
                                      </p:cBhvr>
                                    </p:animEffect>
                                    <p:set>
                                      <p:cBhvr>
                                        <p:cTn id="13" dur="1" fill="hold">
                                          <p:stCondLst>
                                            <p:cond delay="4999"/>
                                          </p:stCondLst>
                                        </p:cTn>
                                        <p:tgtEl>
                                          <p:spTgt spid="12"/>
                                        </p:tgtEl>
                                        <p:attrNameLst>
                                          <p:attrName>style.visibility</p:attrName>
                                        </p:attrNameLst>
                                      </p:cBhvr>
                                      <p:to>
                                        <p:strVal val="hidden"/>
                                      </p:to>
                                    </p:set>
                                  </p:childTnLst>
                                </p:cTn>
                              </p:par>
                              <p:par>
                                <p:cTn id="14" presetID="3" presetClass="exit" presetSubtype="10" fill="hold" grpId="0" nodeType="withEffect">
                                  <p:stCondLst>
                                    <p:cond delay="0"/>
                                  </p:stCondLst>
                                  <p:childTnLst>
                                    <p:animEffect transition="out" filter="blinds(horizontal)">
                                      <p:cBhvr>
                                        <p:cTn id="15" dur="5000"/>
                                        <p:tgtEl>
                                          <p:spTgt spid="7"/>
                                        </p:tgtEl>
                                      </p:cBhvr>
                                    </p:animEffect>
                                    <p:set>
                                      <p:cBhvr>
                                        <p:cTn id="16" dur="1" fill="hold">
                                          <p:stCondLst>
                                            <p:cond delay="4999"/>
                                          </p:stCondLst>
                                        </p:cTn>
                                        <p:tgtEl>
                                          <p:spTgt spid="7"/>
                                        </p:tgtEl>
                                        <p:attrNameLst>
                                          <p:attrName>style.visibility</p:attrName>
                                        </p:attrNameLst>
                                      </p:cBhvr>
                                      <p:to>
                                        <p:strVal val="hidden"/>
                                      </p:to>
                                    </p:set>
                                  </p:childTnLst>
                                </p:cTn>
                              </p:par>
                              <p:par>
                                <p:cTn id="17" presetID="3" presetClass="exit" presetSubtype="10" fill="hold" grpId="0" nodeType="withEffect">
                                  <p:stCondLst>
                                    <p:cond delay="0"/>
                                  </p:stCondLst>
                                  <p:childTnLst>
                                    <p:animEffect transition="out" filter="blinds(horizontal)">
                                      <p:cBhvr>
                                        <p:cTn id="18" dur="5000"/>
                                        <p:tgtEl>
                                          <p:spTgt spid="11"/>
                                        </p:tgtEl>
                                      </p:cBhvr>
                                    </p:animEffect>
                                    <p:set>
                                      <p:cBhvr>
                                        <p:cTn id="19" dur="1" fill="hold">
                                          <p:stCondLst>
                                            <p:cond delay="4999"/>
                                          </p:stCondLst>
                                        </p:cTn>
                                        <p:tgtEl>
                                          <p:spTgt spid="11"/>
                                        </p:tgtEl>
                                        <p:attrNameLst>
                                          <p:attrName>style.visibility</p:attrName>
                                        </p:attrNameLst>
                                      </p:cBhvr>
                                      <p:to>
                                        <p:strVal val="hidden"/>
                                      </p:to>
                                    </p:set>
                                  </p:childTnLst>
                                </p:cTn>
                              </p:par>
                              <p:par>
                                <p:cTn id="20" presetID="3" presetClass="exit" presetSubtype="10" fill="hold" grpId="0" nodeType="withEffect">
                                  <p:stCondLst>
                                    <p:cond delay="0"/>
                                  </p:stCondLst>
                                  <p:childTnLst>
                                    <p:animEffect transition="out" filter="blinds(horizontal)">
                                      <p:cBhvr>
                                        <p:cTn id="21" dur="5000"/>
                                        <p:tgtEl>
                                          <p:spTgt spid="15"/>
                                        </p:tgtEl>
                                      </p:cBhvr>
                                    </p:animEffect>
                                    <p:set>
                                      <p:cBhvr>
                                        <p:cTn id="22" dur="1" fill="hold">
                                          <p:stCondLst>
                                            <p:cond delay="4999"/>
                                          </p:stCondLst>
                                        </p:cTn>
                                        <p:tgtEl>
                                          <p:spTgt spid="15"/>
                                        </p:tgtEl>
                                        <p:attrNameLst>
                                          <p:attrName>style.visibility</p:attrName>
                                        </p:attrNameLst>
                                      </p:cBhvr>
                                      <p:to>
                                        <p:strVal val="hidden"/>
                                      </p:to>
                                    </p:set>
                                  </p:childTnLst>
                                </p:cTn>
                              </p:par>
                              <p:par>
                                <p:cTn id="23" presetID="8" presetClass="exit" presetSubtype="16" fill="hold" grpId="0" nodeType="withEffect">
                                  <p:stCondLst>
                                    <p:cond delay="0"/>
                                  </p:stCondLst>
                                  <p:childTnLst>
                                    <p:animEffect transition="out" filter="diamond(in)">
                                      <p:cBhvr>
                                        <p:cTn id="24" dur="5000"/>
                                        <p:tgtEl>
                                          <p:spTgt spid="5"/>
                                        </p:tgtEl>
                                      </p:cBhvr>
                                    </p:animEffect>
                                    <p:set>
                                      <p:cBhvr>
                                        <p:cTn id="25" dur="1" fill="hold">
                                          <p:stCondLst>
                                            <p:cond delay="4999"/>
                                          </p:stCondLst>
                                        </p:cTn>
                                        <p:tgtEl>
                                          <p:spTgt spid="5"/>
                                        </p:tgtEl>
                                        <p:attrNameLst>
                                          <p:attrName>style.visibility</p:attrName>
                                        </p:attrNameLst>
                                      </p:cBhvr>
                                      <p:to>
                                        <p:strVal val="hidden"/>
                                      </p:to>
                                    </p:set>
                                  </p:childTnLst>
                                </p:cTn>
                              </p:par>
                              <p:par>
                                <p:cTn id="26" presetID="8" presetClass="exit" presetSubtype="16" fill="hold" grpId="0" nodeType="withEffect">
                                  <p:stCondLst>
                                    <p:cond delay="0"/>
                                  </p:stCondLst>
                                  <p:childTnLst>
                                    <p:animEffect transition="out" filter="diamond(in)">
                                      <p:cBhvr>
                                        <p:cTn id="27" dur="5000"/>
                                        <p:tgtEl>
                                          <p:spTgt spid="6"/>
                                        </p:tgtEl>
                                      </p:cBhvr>
                                    </p:animEffect>
                                    <p:set>
                                      <p:cBhvr>
                                        <p:cTn id="28" dur="1" fill="hold">
                                          <p:stCondLst>
                                            <p:cond delay="4999"/>
                                          </p:stCondLst>
                                        </p:cTn>
                                        <p:tgtEl>
                                          <p:spTgt spid="6"/>
                                        </p:tgtEl>
                                        <p:attrNameLst>
                                          <p:attrName>style.visibility</p:attrName>
                                        </p:attrNameLst>
                                      </p:cBhvr>
                                      <p:to>
                                        <p:strVal val="hidden"/>
                                      </p:to>
                                    </p:set>
                                  </p:childTnLst>
                                </p:cTn>
                              </p:par>
                              <p:par>
                                <p:cTn id="29" presetID="8" presetClass="exit" presetSubtype="16" fill="hold" grpId="0" nodeType="withEffect">
                                  <p:stCondLst>
                                    <p:cond delay="0"/>
                                  </p:stCondLst>
                                  <p:childTnLst>
                                    <p:animEffect transition="out" filter="diamond(in)">
                                      <p:cBhvr>
                                        <p:cTn id="30" dur="5000"/>
                                        <p:tgtEl>
                                          <p:spTgt spid="9"/>
                                        </p:tgtEl>
                                      </p:cBhvr>
                                    </p:animEffect>
                                    <p:set>
                                      <p:cBhvr>
                                        <p:cTn id="31" dur="1" fill="hold">
                                          <p:stCondLst>
                                            <p:cond delay="4999"/>
                                          </p:stCondLst>
                                        </p:cTn>
                                        <p:tgtEl>
                                          <p:spTgt spid="9"/>
                                        </p:tgtEl>
                                        <p:attrNameLst>
                                          <p:attrName>style.visibility</p:attrName>
                                        </p:attrNameLst>
                                      </p:cBhvr>
                                      <p:to>
                                        <p:strVal val="hidden"/>
                                      </p:to>
                                    </p:set>
                                  </p:childTnLst>
                                </p:cTn>
                              </p:par>
                              <p:par>
                                <p:cTn id="32" presetID="8" presetClass="exit" presetSubtype="16" fill="hold" grpId="0" nodeType="withEffect">
                                  <p:stCondLst>
                                    <p:cond delay="0"/>
                                  </p:stCondLst>
                                  <p:childTnLst>
                                    <p:animEffect transition="out" filter="diamond(in)">
                                      <p:cBhvr>
                                        <p:cTn id="33" dur="5000"/>
                                        <p:tgtEl>
                                          <p:spTgt spid="10"/>
                                        </p:tgtEl>
                                      </p:cBhvr>
                                    </p:animEffect>
                                    <p:set>
                                      <p:cBhvr>
                                        <p:cTn id="34" dur="1" fill="hold">
                                          <p:stCondLst>
                                            <p:cond delay="4999"/>
                                          </p:stCondLst>
                                        </p:cTn>
                                        <p:tgtEl>
                                          <p:spTgt spid="10"/>
                                        </p:tgtEl>
                                        <p:attrNameLst>
                                          <p:attrName>style.visibility</p:attrName>
                                        </p:attrNameLst>
                                      </p:cBhvr>
                                      <p:to>
                                        <p:strVal val="hidden"/>
                                      </p:to>
                                    </p:set>
                                  </p:childTnLst>
                                </p:cTn>
                              </p:par>
                              <p:par>
                                <p:cTn id="35" presetID="8" presetClass="exit" presetSubtype="16" fill="hold" grpId="0" nodeType="withEffect">
                                  <p:stCondLst>
                                    <p:cond delay="0"/>
                                  </p:stCondLst>
                                  <p:childTnLst>
                                    <p:animEffect transition="out" filter="diamond(in)">
                                      <p:cBhvr>
                                        <p:cTn id="36" dur="5000"/>
                                        <p:tgtEl>
                                          <p:spTgt spid="13"/>
                                        </p:tgtEl>
                                      </p:cBhvr>
                                    </p:animEffect>
                                    <p:set>
                                      <p:cBhvr>
                                        <p:cTn id="37" dur="1" fill="hold">
                                          <p:stCondLst>
                                            <p:cond delay="4999"/>
                                          </p:stCondLst>
                                        </p:cTn>
                                        <p:tgtEl>
                                          <p:spTgt spid="13"/>
                                        </p:tgtEl>
                                        <p:attrNameLst>
                                          <p:attrName>style.visibility</p:attrName>
                                        </p:attrNameLst>
                                      </p:cBhvr>
                                      <p:to>
                                        <p:strVal val="hidden"/>
                                      </p:to>
                                    </p:set>
                                  </p:childTnLst>
                                </p:cTn>
                              </p:par>
                              <p:par>
                                <p:cTn id="38" presetID="8" presetClass="exit" presetSubtype="16" fill="hold" grpId="0" nodeType="withEffect">
                                  <p:stCondLst>
                                    <p:cond delay="0"/>
                                  </p:stCondLst>
                                  <p:childTnLst>
                                    <p:animEffect transition="out" filter="diamond(in)">
                                      <p:cBhvr>
                                        <p:cTn id="39" dur="5000"/>
                                        <p:tgtEl>
                                          <p:spTgt spid="14"/>
                                        </p:tgtEl>
                                      </p:cBhvr>
                                    </p:animEffect>
                                    <p:set>
                                      <p:cBhvr>
                                        <p:cTn id="40" dur="1" fill="hold">
                                          <p:stCondLst>
                                            <p:cond delay="4999"/>
                                          </p:stCondLst>
                                        </p:cTn>
                                        <p:tgtEl>
                                          <p:spTgt spid="14"/>
                                        </p:tgtEl>
                                        <p:attrNameLst>
                                          <p:attrName>style.visibility</p:attrName>
                                        </p:attrNameLst>
                                      </p:cBhvr>
                                      <p:to>
                                        <p:strVal val="hidden"/>
                                      </p:to>
                                    </p:set>
                                  </p:childTnLst>
                                </p:cTn>
                              </p:par>
                              <p:par>
                                <p:cTn id="41" presetID="23" presetClass="entr" presetSubtype="288" fill="hold" nodeType="withEffect">
                                  <p:stCondLst>
                                    <p:cond delay="0"/>
                                  </p:stCondLst>
                                  <p:childTnLst>
                                    <p:set>
                                      <p:cBhvr>
                                        <p:cTn id="42" dur="1" fill="hold">
                                          <p:stCondLst>
                                            <p:cond delay="0"/>
                                          </p:stCondLst>
                                        </p:cTn>
                                        <p:tgtEl>
                                          <p:spTgt spid="2"/>
                                        </p:tgtEl>
                                        <p:attrNameLst>
                                          <p:attrName>style.visibility</p:attrName>
                                        </p:attrNameLst>
                                      </p:cBhvr>
                                      <p:to>
                                        <p:strVal val="visible"/>
                                      </p:to>
                                    </p:set>
                                    <p:anim calcmode="lin" valueType="num">
                                      <p:cBhvr>
                                        <p:cTn id="43" dur="5000" fill="hold"/>
                                        <p:tgtEl>
                                          <p:spTgt spid="2"/>
                                        </p:tgtEl>
                                        <p:attrNameLst>
                                          <p:attrName>ppt_w</p:attrName>
                                        </p:attrNameLst>
                                      </p:cBhvr>
                                      <p:tavLst>
                                        <p:tav tm="0">
                                          <p:val>
                                            <p:strVal val="4/3*#ppt_w"/>
                                          </p:val>
                                        </p:tav>
                                        <p:tav tm="100000">
                                          <p:val>
                                            <p:strVal val="#ppt_w"/>
                                          </p:val>
                                        </p:tav>
                                      </p:tavLst>
                                    </p:anim>
                                    <p:anim calcmode="lin" valueType="num">
                                      <p:cBhvr>
                                        <p:cTn id="44" dur="5000" fill="hold"/>
                                        <p:tgtEl>
                                          <p:spTgt spid="2"/>
                                        </p:tgtEl>
                                        <p:attrNameLst>
                                          <p:attrName>ppt_h</p:attrName>
                                        </p:attrNameLst>
                                      </p:cBhvr>
                                      <p:tavLst>
                                        <p:tav tm="0">
                                          <p:val>
                                            <p:strVal val="4/3*#ppt_h"/>
                                          </p:val>
                                        </p:tav>
                                        <p:tav tm="100000">
                                          <p:val>
                                            <p:strVal val="#ppt_h"/>
                                          </p:val>
                                        </p:tav>
                                      </p:tavLst>
                                    </p:anim>
                                  </p:childTnLst>
                                </p:cTn>
                              </p:par>
                              <p:par>
                                <p:cTn id="45" presetID="16" presetClass="entr" presetSubtype="37" fill="hold" nodeType="withEffect">
                                  <p:stCondLst>
                                    <p:cond delay="0"/>
                                  </p:stCondLst>
                                  <p:childTnLst>
                                    <p:set>
                                      <p:cBhvr>
                                        <p:cTn id="46" dur="1" fill="hold">
                                          <p:stCondLst>
                                            <p:cond delay="0"/>
                                          </p:stCondLst>
                                        </p:cTn>
                                        <p:tgtEl>
                                          <p:spTgt spid="2"/>
                                        </p:tgtEl>
                                        <p:attrNameLst>
                                          <p:attrName>style.visibility</p:attrName>
                                        </p:attrNameLst>
                                      </p:cBhvr>
                                      <p:to>
                                        <p:strVal val="visible"/>
                                      </p:to>
                                    </p:set>
                                    <p:animEffect transition="in" filter="barn(outVertical)">
                                      <p:cBhvr>
                                        <p:cTn id="47" dur="5000"/>
                                        <p:tgtEl>
                                          <p:spTgt spid="2"/>
                                        </p:tgtEl>
                                      </p:cBhvr>
                                    </p:animEffect>
                                  </p:childTnLst>
                                </p:cTn>
                              </p:par>
                            </p:childTnLst>
                          </p:cTn>
                        </p:par>
                        <p:par>
                          <p:cTn id="48" fill="hold">
                            <p:stCondLst>
                              <p:cond delay="5000"/>
                            </p:stCondLst>
                            <p:childTnLst>
                              <p:par>
                                <p:cTn id="49" presetID="40" presetClass="entr" presetSubtype="0" fill="hold" grpId="0" nodeType="afterEffect">
                                  <p:stCondLst>
                                    <p:cond delay="0"/>
                                  </p:stCondLst>
                                  <p:iterate type="lt">
                                    <p:tmPct val="10000"/>
                                  </p:iterate>
                                  <p:childTnLst>
                                    <p:set>
                                      <p:cBhvr>
                                        <p:cTn id="50" dur="1" fill="hold">
                                          <p:stCondLst>
                                            <p:cond delay="0"/>
                                          </p:stCondLst>
                                        </p:cTn>
                                        <p:tgtEl>
                                          <p:spTgt spid="16"/>
                                        </p:tgtEl>
                                        <p:attrNameLst>
                                          <p:attrName>style.visibility</p:attrName>
                                        </p:attrNameLst>
                                      </p:cBhvr>
                                      <p:to>
                                        <p:strVal val="visible"/>
                                      </p:to>
                                    </p:set>
                                    <p:animEffect transition="in" filter="fade">
                                      <p:cBhvr>
                                        <p:cTn id="51" dur="1000"/>
                                        <p:tgtEl>
                                          <p:spTgt spid="16"/>
                                        </p:tgtEl>
                                      </p:cBhvr>
                                    </p:animEffect>
                                    <p:anim calcmode="lin" valueType="num">
                                      <p:cBhvr>
                                        <p:cTn id="52" dur="1000" fill="hold"/>
                                        <p:tgtEl>
                                          <p:spTgt spid="16"/>
                                        </p:tgtEl>
                                        <p:attrNameLst>
                                          <p:attrName>ppt_x</p:attrName>
                                        </p:attrNameLst>
                                      </p:cBhvr>
                                      <p:tavLst>
                                        <p:tav tm="0">
                                          <p:val>
                                            <p:strVal val="#ppt_x-.1"/>
                                          </p:val>
                                        </p:tav>
                                        <p:tav tm="100000">
                                          <p:val>
                                            <p:strVal val="#ppt_x"/>
                                          </p:val>
                                        </p:tav>
                                      </p:tavLst>
                                    </p:anim>
                                    <p:anim calcmode="lin" valueType="num">
                                      <p:cBhvr>
                                        <p:cTn id="53" dur="10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p:bldLst>
  </p:timing>
</p:sld>
</file>

<file path=ppt/slides/slide4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1 Imagen" descr="3cbfd76a90add9ff398460947ac605f3.jpg"/>
          <p:cNvPicPr>
            <a:picLocks noGrp="1" noChangeAspect="1"/>
          </p:cNvPicPr>
          <p:nvPr isPhoto="1"/>
        </p:nvPicPr>
        <p:blipFill>
          <a:blip r:embed="rId2" cstate="print"/>
          <a:stretch>
            <a:fillRect/>
          </a:stretch>
        </p:blipFill>
        <p:spPr bwMode="auto">
          <a:xfrm>
            <a:off x="0" y="0"/>
            <a:ext cx="9144000" cy="5715000"/>
          </a:xfrm>
          <a:prstGeom prst="rect">
            <a:avLst/>
          </a:prstGeom>
          <a:solidFill>
            <a:schemeClr val="bg1"/>
          </a:solidFill>
          <a:ln w="9525">
            <a:solidFill>
              <a:schemeClr val="bg1"/>
            </a:solidFill>
            <a:miter lim="800000"/>
            <a:headEnd/>
            <a:tailEnd/>
          </a:ln>
        </p:spPr>
      </p:pic>
      <p:sp>
        <p:nvSpPr>
          <p:cNvPr id="4" name="3 Rectángulo"/>
          <p:cNvSpPr/>
          <p:nvPr/>
        </p:nvSpPr>
        <p:spPr>
          <a:xfrm>
            <a:off x="0" y="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5" name="4 Rectángulo"/>
          <p:cNvSpPr/>
          <p:nvPr/>
        </p:nvSpPr>
        <p:spPr>
          <a:xfrm>
            <a:off x="2286000" y="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ectángulo"/>
          <p:cNvSpPr/>
          <p:nvPr/>
        </p:nvSpPr>
        <p:spPr>
          <a:xfrm>
            <a:off x="4572000" y="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Rectángulo"/>
          <p:cNvSpPr/>
          <p:nvPr/>
        </p:nvSpPr>
        <p:spPr>
          <a:xfrm>
            <a:off x="6858000" y="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Rectángulo"/>
          <p:cNvSpPr/>
          <p:nvPr/>
        </p:nvSpPr>
        <p:spPr>
          <a:xfrm>
            <a:off x="0" y="190500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Rectángulo"/>
          <p:cNvSpPr/>
          <p:nvPr/>
        </p:nvSpPr>
        <p:spPr>
          <a:xfrm>
            <a:off x="2286000" y="190500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Rectángulo"/>
          <p:cNvSpPr/>
          <p:nvPr/>
        </p:nvSpPr>
        <p:spPr>
          <a:xfrm>
            <a:off x="4572000" y="190500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Rectángulo"/>
          <p:cNvSpPr/>
          <p:nvPr/>
        </p:nvSpPr>
        <p:spPr>
          <a:xfrm>
            <a:off x="6858000" y="190500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Rectángulo"/>
          <p:cNvSpPr/>
          <p:nvPr/>
        </p:nvSpPr>
        <p:spPr>
          <a:xfrm>
            <a:off x="0" y="381000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3" name="12 Rectángulo"/>
          <p:cNvSpPr/>
          <p:nvPr/>
        </p:nvSpPr>
        <p:spPr>
          <a:xfrm>
            <a:off x="2286000" y="381000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4" name="13 Rectángulo"/>
          <p:cNvSpPr/>
          <p:nvPr/>
        </p:nvSpPr>
        <p:spPr>
          <a:xfrm>
            <a:off x="4572000" y="381000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5" name="14 Rectángulo"/>
          <p:cNvSpPr/>
          <p:nvPr/>
        </p:nvSpPr>
        <p:spPr>
          <a:xfrm>
            <a:off x="6858000" y="381000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6" name="15 CuadroTexto"/>
          <p:cNvSpPr txBox="1"/>
          <p:nvPr/>
        </p:nvSpPr>
        <p:spPr>
          <a:xfrm>
            <a:off x="539552" y="4657700"/>
            <a:ext cx="835292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monumento muestra a Cristo, con los brazos abiertos, invitando a todos los hombres a ir hacia Él. Está rematado con la leyenda Reino en España. Lo que</a:t>
            </a:r>
            <a:br>
              <a:rPr lang="es-ES" i="1" dirty="0" smtClean="0">
                <a:effectLst>
                  <a:glow rad="101600">
                    <a:srgbClr val="C00000">
                      <a:alpha val="60000"/>
                    </a:srgbClr>
                  </a:glow>
                  <a:outerShdw blurRad="38100" dist="38100" dir="2700000" algn="tl">
                    <a:srgbClr val="000000">
                      <a:alpha val="43137"/>
                    </a:srgbClr>
                  </a:outerShdw>
                </a:effectLst>
              </a:rPr>
            </a:br>
            <a:r>
              <a:rPr lang="es-ES" i="1" dirty="0" smtClean="0">
                <a:effectLst>
                  <a:glow rad="101600">
                    <a:srgbClr val="C00000">
                      <a:alpha val="60000"/>
                    </a:srgbClr>
                  </a:glow>
                  <a:outerShdw blurRad="38100" dist="38100" dir="2700000" algn="tl">
                    <a:srgbClr val="000000">
                      <a:alpha val="43137"/>
                    </a:srgbClr>
                  </a:outerShdw>
                </a:effectLst>
              </a:rPr>
              <a:t>quedó del anterior monumento (la base y el arranque del pedestal) se conserva.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28000">
        <p14:vortex dir="r"/>
      </p:transition>
    </mc:Choice>
    <mc:Fallback xmlns="">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16" fill="hold" grpId="0" nodeType="withEffect">
                                  <p:stCondLst>
                                    <p:cond delay="0"/>
                                  </p:stCondLst>
                                  <p:childTnLst>
                                    <p:animEffect transition="out" filter="circle(in)">
                                      <p:cBhvr>
                                        <p:cTn id="6" dur="5000"/>
                                        <p:tgtEl>
                                          <p:spTgt spid="4"/>
                                        </p:tgtEl>
                                      </p:cBhvr>
                                    </p:animEffect>
                                    <p:set>
                                      <p:cBhvr>
                                        <p:cTn id="7" dur="1" fill="hold">
                                          <p:stCondLst>
                                            <p:cond delay="4999"/>
                                          </p:stCondLst>
                                        </p:cTn>
                                        <p:tgtEl>
                                          <p:spTgt spid="4"/>
                                        </p:tgtEl>
                                        <p:attrNameLst>
                                          <p:attrName>style.visibility</p:attrName>
                                        </p:attrNameLst>
                                      </p:cBhvr>
                                      <p:to>
                                        <p:strVal val="hidden"/>
                                      </p:to>
                                    </p:set>
                                  </p:childTnLst>
                                </p:cTn>
                              </p:par>
                              <p:par>
                                <p:cTn id="8" presetID="6" presetClass="exit" presetSubtype="16" fill="hold" grpId="0" nodeType="withEffect">
                                  <p:stCondLst>
                                    <p:cond delay="0"/>
                                  </p:stCondLst>
                                  <p:childTnLst>
                                    <p:animEffect transition="out" filter="circle(in)">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6" presetClass="exit" presetSubtype="16" fill="hold" grpId="0" nodeType="withEffect">
                                  <p:stCondLst>
                                    <p:cond delay="0"/>
                                  </p:stCondLst>
                                  <p:childTnLst>
                                    <p:animEffect transition="out" filter="circle(in)">
                                      <p:cBhvr>
                                        <p:cTn id="12" dur="5000"/>
                                        <p:tgtEl>
                                          <p:spTgt spid="6"/>
                                        </p:tgtEl>
                                      </p:cBhvr>
                                    </p:animEffect>
                                    <p:set>
                                      <p:cBhvr>
                                        <p:cTn id="13" dur="1" fill="hold">
                                          <p:stCondLst>
                                            <p:cond delay="4999"/>
                                          </p:stCondLst>
                                        </p:cTn>
                                        <p:tgtEl>
                                          <p:spTgt spid="6"/>
                                        </p:tgtEl>
                                        <p:attrNameLst>
                                          <p:attrName>style.visibility</p:attrName>
                                        </p:attrNameLst>
                                      </p:cBhvr>
                                      <p:to>
                                        <p:strVal val="hidden"/>
                                      </p:to>
                                    </p:set>
                                  </p:childTnLst>
                                </p:cTn>
                              </p:par>
                              <p:par>
                                <p:cTn id="14" presetID="6" presetClass="exit" presetSubtype="16" fill="hold" grpId="0" nodeType="withEffect">
                                  <p:stCondLst>
                                    <p:cond delay="0"/>
                                  </p:stCondLst>
                                  <p:childTnLst>
                                    <p:animEffect transition="out" filter="circle(in)">
                                      <p:cBhvr>
                                        <p:cTn id="15" dur="5000"/>
                                        <p:tgtEl>
                                          <p:spTgt spid="7"/>
                                        </p:tgtEl>
                                      </p:cBhvr>
                                    </p:animEffect>
                                    <p:set>
                                      <p:cBhvr>
                                        <p:cTn id="16" dur="1" fill="hold">
                                          <p:stCondLst>
                                            <p:cond delay="4999"/>
                                          </p:stCondLst>
                                        </p:cTn>
                                        <p:tgtEl>
                                          <p:spTgt spid="7"/>
                                        </p:tgtEl>
                                        <p:attrNameLst>
                                          <p:attrName>style.visibility</p:attrName>
                                        </p:attrNameLst>
                                      </p:cBhvr>
                                      <p:to>
                                        <p:strVal val="hidden"/>
                                      </p:to>
                                    </p:set>
                                  </p:childTnLst>
                                </p:cTn>
                              </p:par>
                              <p:par>
                                <p:cTn id="17" presetID="6" presetClass="exit" presetSubtype="32" fill="hold" grpId="0" nodeType="withEffect">
                                  <p:stCondLst>
                                    <p:cond delay="0"/>
                                  </p:stCondLst>
                                  <p:childTnLst>
                                    <p:animEffect transition="out" filter="circle(out)">
                                      <p:cBhvr>
                                        <p:cTn id="18" dur="5000"/>
                                        <p:tgtEl>
                                          <p:spTgt spid="8"/>
                                        </p:tgtEl>
                                      </p:cBhvr>
                                    </p:animEffect>
                                    <p:set>
                                      <p:cBhvr>
                                        <p:cTn id="19" dur="1" fill="hold">
                                          <p:stCondLst>
                                            <p:cond delay="4999"/>
                                          </p:stCondLst>
                                        </p:cTn>
                                        <p:tgtEl>
                                          <p:spTgt spid="8"/>
                                        </p:tgtEl>
                                        <p:attrNameLst>
                                          <p:attrName>style.visibility</p:attrName>
                                        </p:attrNameLst>
                                      </p:cBhvr>
                                      <p:to>
                                        <p:strVal val="hidden"/>
                                      </p:to>
                                    </p:set>
                                  </p:childTnLst>
                                </p:cTn>
                              </p:par>
                              <p:par>
                                <p:cTn id="20" presetID="6" presetClass="exit" presetSubtype="32" fill="hold" grpId="0" nodeType="withEffect">
                                  <p:stCondLst>
                                    <p:cond delay="0"/>
                                  </p:stCondLst>
                                  <p:childTnLst>
                                    <p:animEffect transition="out" filter="circle(out)">
                                      <p:cBhvr>
                                        <p:cTn id="21" dur="5000"/>
                                        <p:tgtEl>
                                          <p:spTgt spid="9"/>
                                        </p:tgtEl>
                                      </p:cBhvr>
                                    </p:animEffect>
                                    <p:set>
                                      <p:cBhvr>
                                        <p:cTn id="22" dur="1" fill="hold">
                                          <p:stCondLst>
                                            <p:cond delay="4999"/>
                                          </p:stCondLst>
                                        </p:cTn>
                                        <p:tgtEl>
                                          <p:spTgt spid="9"/>
                                        </p:tgtEl>
                                        <p:attrNameLst>
                                          <p:attrName>style.visibility</p:attrName>
                                        </p:attrNameLst>
                                      </p:cBhvr>
                                      <p:to>
                                        <p:strVal val="hidden"/>
                                      </p:to>
                                    </p:set>
                                  </p:childTnLst>
                                </p:cTn>
                              </p:par>
                              <p:par>
                                <p:cTn id="23" presetID="6" presetClass="exit" presetSubtype="32" fill="hold" grpId="0" nodeType="withEffect">
                                  <p:stCondLst>
                                    <p:cond delay="0"/>
                                  </p:stCondLst>
                                  <p:childTnLst>
                                    <p:animEffect transition="out" filter="circle(out)">
                                      <p:cBhvr>
                                        <p:cTn id="24" dur="5000"/>
                                        <p:tgtEl>
                                          <p:spTgt spid="10"/>
                                        </p:tgtEl>
                                      </p:cBhvr>
                                    </p:animEffect>
                                    <p:set>
                                      <p:cBhvr>
                                        <p:cTn id="25" dur="1" fill="hold">
                                          <p:stCondLst>
                                            <p:cond delay="4999"/>
                                          </p:stCondLst>
                                        </p:cTn>
                                        <p:tgtEl>
                                          <p:spTgt spid="10"/>
                                        </p:tgtEl>
                                        <p:attrNameLst>
                                          <p:attrName>style.visibility</p:attrName>
                                        </p:attrNameLst>
                                      </p:cBhvr>
                                      <p:to>
                                        <p:strVal val="hidden"/>
                                      </p:to>
                                    </p:set>
                                  </p:childTnLst>
                                </p:cTn>
                              </p:par>
                              <p:par>
                                <p:cTn id="26" presetID="6" presetClass="exit" presetSubtype="32" fill="hold" grpId="0" nodeType="withEffect">
                                  <p:stCondLst>
                                    <p:cond delay="0"/>
                                  </p:stCondLst>
                                  <p:childTnLst>
                                    <p:animEffect transition="out" filter="circle(out)">
                                      <p:cBhvr>
                                        <p:cTn id="27" dur="5000"/>
                                        <p:tgtEl>
                                          <p:spTgt spid="11"/>
                                        </p:tgtEl>
                                      </p:cBhvr>
                                    </p:animEffect>
                                    <p:set>
                                      <p:cBhvr>
                                        <p:cTn id="28" dur="1" fill="hold">
                                          <p:stCondLst>
                                            <p:cond delay="4999"/>
                                          </p:stCondLst>
                                        </p:cTn>
                                        <p:tgtEl>
                                          <p:spTgt spid="11"/>
                                        </p:tgtEl>
                                        <p:attrNameLst>
                                          <p:attrName>style.visibility</p:attrName>
                                        </p:attrNameLst>
                                      </p:cBhvr>
                                      <p:to>
                                        <p:strVal val="hidden"/>
                                      </p:to>
                                    </p:set>
                                  </p:childTnLst>
                                </p:cTn>
                              </p:par>
                              <p:par>
                                <p:cTn id="29" presetID="6" presetClass="exit" presetSubtype="16" fill="hold" grpId="0" nodeType="withEffect">
                                  <p:stCondLst>
                                    <p:cond delay="0"/>
                                  </p:stCondLst>
                                  <p:childTnLst>
                                    <p:animEffect transition="out" filter="circle(in)">
                                      <p:cBhvr>
                                        <p:cTn id="30" dur="5000"/>
                                        <p:tgtEl>
                                          <p:spTgt spid="12"/>
                                        </p:tgtEl>
                                      </p:cBhvr>
                                    </p:animEffect>
                                    <p:set>
                                      <p:cBhvr>
                                        <p:cTn id="31" dur="1" fill="hold">
                                          <p:stCondLst>
                                            <p:cond delay="4999"/>
                                          </p:stCondLst>
                                        </p:cTn>
                                        <p:tgtEl>
                                          <p:spTgt spid="12"/>
                                        </p:tgtEl>
                                        <p:attrNameLst>
                                          <p:attrName>style.visibility</p:attrName>
                                        </p:attrNameLst>
                                      </p:cBhvr>
                                      <p:to>
                                        <p:strVal val="hidden"/>
                                      </p:to>
                                    </p:set>
                                  </p:childTnLst>
                                </p:cTn>
                              </p:par>
                              <p:par>
                                <p:cTn id="32" presetID="6" presetClass="exit" presetSubtype="16" fill="hold" grpId="0" nodeType="withEffect">
                                  <p:stCondLst>
                                    <p:cond delay="0"/>
                                  </p:stCondLst>
                                  <p:childTnLst>
                                    <p:animEffect transition="out" filter="circle(in)">
                                      <p:cBhvr>
                                        <p:cTn id="33" dur="5000"/>
                                        <p:tgtEl>
                                          <p:spTgt spid="13"/>
                                        </p:tgtEl>
                                      </p:cBhvr>
                                    </p:animEffect>
                                    <p:set>
                                      <p:cBhvr>
                                        <p:cTn id="34" dur="1" fill="hold">
                                          <p:stCondLst>
                                            <p:cond delay="4999"/>
                                          </p:stCondLst>
                                        </p:cTn>
                                        <p:tgtEl>
                                          <p:spTgt spid="13"/>
                                        </p:tgtEl>
                                        <p:attrNameLst>
                                          <p:attrName>style.visibility</p:attrName>
                                        </p:attrNameLst>
                                      </p:cBhvr>
                                      <p:to>
                                        <p:strVal val="hidden"/>
                                      </p:to>
                                    </p:set>
                                  </p:childTnLst>
                                </p:cTn>
                              </p:par>
                              <p:par>
                                <p:cTn id="35" presetID="6" presetClass="exit" presetSubtype="16" fill="hold" grpId="0" nodeType="withEffect">
                                  <p:stCondLst>
                                    <p:cond delay="0"/>
                                  </p:stCondLst>
                                  <p:childTnLst>
                                    <p:animEffect transition="out" filter="circle(in)">
                                      <p:cBhvr>
                                        <p:cTn id="36" dur="5000"/>
                                        <p:tgtEl>
                                          <p:spTgt spid="14"/>
                                        </p:tgtEl>
                                      </p:cBhvr>
                                    </p:animEffect>
                                    <p:set>
                                      <p:cBhvr>
                                        <p:cTn id="37" dur="1" fill="hold">
                                          <p:stCondLst>
                                            <p:cond delay="4999"/>
                                          </p:stCondLst>
                                        </p:cTn>
                                        <p:tgtEl>
                                          <p:spTgt spid="14"/>
                                        </p:tgtEl>
                                        <p:attrNameLst>
                                          <p:attrName>style.visibility</p:attrName>
                                        </p:attrNameLst>
                                      </p:cBhvr>
                                      <p:to>
                                        <p:strVal val="hidden"/>
                                      </p:to>
                                    </p:set>
                                  </p:childTnLst>
                                </p:cTn>
                              </p:par>
                              <p:par>
                                <p:cTn id="38" presetID="6" presetClass="exit" presetSubtype="16" fill="hold" grpId="0" nodeType="withEffect">
                                  <p:stCondLst>
                                    <p:cond delay="0"/>
                                  </p:stCondLst>
                                  <p:childTnLst>
                                    <p:animEffect transition="out" filter="circle(in)">
                                      <p:cBhvr>
                                        <p:cTn id="39" dur="5000"/>
                                        <p:tgtEl>
                                          <p:spTgt spid="15"/>
                                        </p:tgtEl>
                                      </p:cBhvr>
                                    </p:animEffect>
                                    <p:set>
                                      <p:cBhvr>
                                        <p:cTn id="40" dur="1" fill="hold">
                                          <p:stCondLst>
                                            <p:cond delay="4999"/>
                                          </p:stCondLst>
                                        </p:cTn>
                                        <p:tgtEl>
                                          <p:spTgt spid="15"/>
                                        </p:tgtEl>
                                        <p:attrNameLst>
                                          <p:attrName>style.visibility</p:attrName>
                                        </p:attrNameLst>
                                      </p:cBhvr>
                                      <p:to>
                                        <p:strVal val="hidden"/>
                                      </p:to>
                                    </p:set>
                                  </p:childTnLst>
                                </p:cTn>
                              </p:par>
                              <p:par>
                                <p:cTn id="41" presetID="23" presetClass="entr" presetSubtype="288" fill="hold" nodeType="withEffect">
                                  <p:stCondLst>
                                    <p:cond delay="0"/>
                                  </p:stCondLst>
                                  <p:childTnLst>
                                    <p:set>
                                      <p:cBhvr>
                                        <p:cTn id="42" dur="1" fill="hold">
                                          <p:stCondLst>
                                            <p:cond delay="0"/>
                                          </p:stCondLst>
                                        </p:cTn>
                                        <p:tgtEl>
                                          <p:spTgt spid="2"/>
                                        </p:tgtEl>
                                        <p:attrNameLst>
                                          <p:attrName>style.visibility</p:attrName>
                                        </p:attrNameLst>
                                      </p:cBhvr>
                                      <p:to>
                                        <p:strVal val="visible"/>
                                      </p:to>
                                    </p:set>
                                    <p:anim calcmode="lin" valueType="num">
                                      <p:cBhvr>
                                        <p:cTn id="43" dur="5000" fill="hold"/>
                                        <p:tgtEl>
                                          <p:spTgt spid="2"/>
                                        </p:tgtEl>
                                        <p:attrNameLst>
                                          <p:attrName>ppt_w</p:attrName>
                                        </p:attrNameLst>
                                      </p:cBhvr>
                                      <p:tavLst>
                                        <p:tav tm="0">
                                          <p:val>
                                            <p:strVal val="4/3*#ppt_w"/>
                                          </p:val>
                                        </p:tav>
                                        <p:tav tm="100000">
                                          <p:val>
                                            <p:strVal val="#ppt_w"/>
                                          </p:val>
                                        </p:tav>
                                      </p:tavLst>
                                    </p:anim>
                                    <p:anim calcmode="lin" valueType="num">
                                      <p:cBhvr>
                                        <p:cTn id="44" dur="5000" fill="hold"/>
                                        <p:tgtEl>
                                          <p:spTgt spid="2"/>
                                        </p:tgtEl>
                                        <p:attrNameLst>
                                          <p:attrName>ppt_h</p:attrName>
                                        </p:attrNameLst>
                                      </p:cBhvr>
                                      <p:tavLst>
                                        <p:tav tm="0">
                                          <p:val>
                                            <p:strVal val="4/3*#ppt_h"/>
                                          </p:val>
                                        </p:tav>
                                        <p:tav tm="100000">
                                          <p:val>
                                            <p:strVal val="#ppt_h"/>
                                          </p:val>
                                        </p:tav>
                                      </p:tavLst>
                                    </p:anim>
                                  </p:childTnLst>
                                </p:cTn>
                              </p:par>
                              <p:par>
                                <p:cTn id="45" presetID="3" presetClass="entr" presetSubtype="10" fill="hold" nodeType="withEffect">
                                  <p:stCondLst>
                                    <p:cond delay="0"/>
                                  </p:stCondLst>
                                  <p:childTnLst>
                                    <p:set>
                                      <p:cBhvr>
                                        <p:cTn id="46" dur="1" fill="hold">
                                          <p:stCondLst>
                                            <p:cond delay="0"/>
                                          </p:stCondLst>
                                        </p:cTn>
                                        <p:tgtEl>
                                          <p:spTgt spid="2"/>
                                        </p:tgtEl>
                                        <p:attrNameLst>
                                          <p:attrName>style.visibility</p:attrName>
                                        </p:attrNameLst>
                                      </p:cBhvr>
                                      <p:to>
                                        <p:strVal val="visible"/>
                                      </p:to>
                                    </p:set>
                                    <p:animEffect transition="in" filter="blinds(horizontal)">
                                      <p:cBhvr>
                                        <p:cTn id="47" dur="5000"/>
                                        <p:tgtEl>
                                          <p:spTgt spid="2"/>
                                        </p:tgtEl>
                                      </p:cBhvr>
                                    </p:animEffect>
                                  </p:childTnLst>
                                </p:cTn>
                              </p:par>
                            </p:childTnLst>
                          </p:cTn>
                        </p:par>
                        <p:par>
                          <p:cTn id="48" fill="hold">
                            <p:stCondLst>
                              <p:cond delay="5000"/>
                            </p:stCondLst>
                            <p:childTnLst>
                              <p:par>
                                <p:cTn id="49" presetID="40" presetClass="entr" presetSubtype="0" fill="hold" grpId="0" nodeType="afterEffect">
                                  <p:stCondLst>
                                    <p:cond delay="0"/>
                                  </p:stCondLst>
                                  <p:iterate type="lt">
                                    <p:tmPct val="10000"/>
                                  </p:iterate>
                                  <p:childTnLst>
                                    <p:set>
                                      <p:cBhvr>
                                        <p:cTn id="50" dur="1" fill="hold">
                                          <p:stCondLst>
                                            <p:cond delay="0"/>
                                          </p:stCondLst>
                                        </p:cTn>
                                        <p:tgtEl>
                                          <p:spTgt spid="16"/>
                                        </p:tgtEl>
                                        <p:attrNameLst>
                                          <p:attrName>style.visibility</p:attrName>
                                        </p:attrNameLst>
                                      </p:cBhvr>
                                      <p:to>
                                        <p:strVal val="visible"/>
                                      </p:to>
                                    </p:set>
                                    <p:animEffect transition="in" filter="fade">
                                      <p:cBhvr>
                                        <p:cTn id="51" dur="1000"/>
                                        <p:tgtEl>
                                          <p:spTgt spid="16"/>
                                        </p:tgtEl>
                                      </p:cBhvr>
                                    </p:animEffect>
                                    <p:anim calcmode="lin" valueType="num">
                                      <p:cBhvr>
                                        <p:cTn id="52" dur="1000" fill="hold"/>
                                        <p:tgtEl>
                                          <p:spTgt spid="16"/>
                                        </p:tgtEl>
                                        <p:attrNameLst>
                                          <p:attrName>ppt_x</p:attrName>
                                        </p:attrNameLst>
                                      </p:cBhvr>
                                      <p:tavLst>
                                        <p:tav tm="0">
                                          <p:val>
                                            <p:strVal val="#ppt_x-.1"/>
                                          </p:val>
                                        </p:tav>
                                        <p:tav tm="100000">
                                          <p:val>
                                            <p:strVal val="#ppt_x"/>
                                          </p:val>
                                        </p:tav>
                                      </p:tavLst>
                                    </p:anim>
                                    <p:anim calcmode="lin" valueType="num">
                                      <p:cBhvr>
                                        <p:cTn id="53" dur="10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p:bldLst>
  </p:timing>
</p:sld>
</file>

<file path=ppt/slides/slide4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64513" name="69 Imagen" descr="Diapositiva2"/>
          <p:cNvPicPr>
            <a:picLocks noGrp="1" noChangeAspect="1"/>
          </p:cNvPicPr>
          <p:nvPr isPhoto="1"/>
        </p:nvPicPr>
        <p:blipFill>
          <a:blip r:embed="rId2" cstate="print"/>
          <a:stretch>
            <a:fillRect/>
          </a:stretch>
        </p:blipFill>
        <p:spPr bwMode="auto">
          <a:xfrm>
            <a:off x="0" y="-238844"/>
            <a:ext cx="9144000" cy="6192688"/>
          </a:xfrm>
          <a:prstGeom prst="rect">
            <a:avLst/>
          </a:prstGeom>
          <a:noFill/>
          <a:ln w="9525">
            <a:noFill/>
            <a:miter lim="800000"/>
            <a:headEnd/>
            <a:tailEnd/>
          </a:ln>
        </p:spPr>
      </p:pic>
      <p:pic>
        <p:nvPicPr>
          <p:cNvPr id="7" name="6 Imagen"/>
          <p:cNvPicPr>
            <a:picLocks noChangeAspect="1"/>
          </p:cNvPicPr>
          <p:nvPr/>
        </p:nvPicPr>
        <p:blipFill>
          <a:blip r:embed="rId3" cstate="print">
            <a:clrChange>
              <a:clrFrom>
                <a:srgbClr val="02AFF3"/>
              </a:clrFrom>
              <a:clrTo>
                <a:srgbClr val="02AFF3">
                  <a:alpha val="0"/>
                </a:srgbClr>
              </a:clrTo>
            </a:clrChange>
            <a:grayscl/>
            <a:biLevel thresh="50000"/>
          </a:blip>
          <a:srcRect/>
          <a:stretch>
            <a:fillRect/>
          </a:stretch>
        </p:blipFill>
        <p:spPr bwMode="auto">
          <a:xfrm>
            <a:off x="6804248" y="0"/>
            <a:ext cx="2339752" cy="1417638"/>
          </a:xfrm>
          <a:prstGeom prst="rect">
            <a:avLst/>
          </a:prstGeom>
          <a:solidFill>
            <a:schemeClr val="bg1"/>
          </a:solidFill>
          <a:ln w="9525">
            <a:noFill/>
            <a:miter lim="800000"/>
            <a:headEnd/>
            <a:tailEnd/>
          </a:ln>
        </p:spPr>
      </p:pic>
      <p:pic>
        <p:nvPicPr>
          <p:cNvPr id="9" name="8 Imagen"/>
          <p:cNvPicPr>
            <a:picLocks noChangeAspect="1"/>
          </p:cNvPicPr>
          <p:nvPr/>
        </p:nvPicPr>
        <p:blipFill>
          <a:blip r:embed="rId4" cstate="print">
            <a:clrChange>
              <a:clrFrom>
                <a:srgbClr val="02AFF3"/>
              </a:clrFrom>
              <a:clrTo>
                <a:srgbClr val="02AFF3">
                  <a:alpha val="0"/>
                </a:srgbClr>
              </a:clrTo>
            </a:clrChange>
            <a:grayscl/>
            <a:biLevel thresh="50000"/>
          </a:blip>
          <a:srcRect/>
          <a:stretch>
            <a:fillRect/>
          </a:stretch>
        </p:blipFill>
        <p:spPr bwMode="auto">
          <a:xfrm>
            <a:off x="4559300" y="0"/>
            <a:ext cx="2316163" cy="1417638"/>
          </a:xfrm>
          <a:prstGeom prst="rect">
            <a:avLst/>
          </a:prstGeom>
          <a:solidFill>
            <a:schemeClr val="bg1"/>
          </a:solidFill>
          <a:ln w="9525">
            <a:noFill/>
            <a:miter lim="800000"/>
            <a:headEnd/>
            <a:tailEnd/>
          </a:ln>
        </p:spPr>
      </p:pic>
      <p:pic>
        <p:nvPicPr>
          <p:cNvPr id="11" name="10 Imagen"/>
          <p:cNvPicPr>
            <a:picLocks noChangeAspect="1"/>
          </p:cNvPicPr>
          <p:nvPr/>
        </p:nvPicPr>
        <p:blipFill>
          <a:blip r:embed="rId5" cstate="print">
            <a:clrChange>
              <a:clrFrom>
                <a:srgbClr val="02AFF3"/>
              </a:clrFrom>
              <a:clrTo>
                <a:srgbClr val="02AFF3">
                  <a:alpha val="0"/>
                </a:srgbClr>
              </a:clrTo>
            </a:clrChange>
            <a:grayscl/>
            <a:biLevel thresh="50000"/>
          </a:blip>
          <a:srcRect/>
          <a:stretch>
            <a:fillRect/>
          </a:stretch>
        </p:blipFill>
        <p:spPr bwMode="auto">
          <a:xfrm>
            <a:off x="2339975" y="0"/>
            <a:ext cx="2232025" cy="1417638"/>
          </a:xfrm>
          <a:prstGeom prst="rect">
            <a:avLst/>
          </a:prstGeom>
          <a:solidFill>
            <a:schemeClr val="bg1"/>
          </a:solidFill>
          <a:ln w="9525">
            <a:noFill/>
            <a:miter lim="800000"/>
            <a:headEnd/>
            <a:tailEnd/>
          </a:ln>
        </p:spPr>
      </p:pic>
      <p:pic>
        <p:nvPicPr>
          <p:cNvPr id="13" name="12 Imagen"/>
          <p:cNvPicPr>
            <a:picLocks noChangeAspect="1"/>
          </p:cNvPicPr>
          <p:nvPr/>
        </p:nvPicPr>
        <p:blipFill>
          <a:blip r:embed="rId6" cstate="print">
            <a:clrChange>
              <a:clrFrom>
                <a:srgbClr val="02AFF3"/>
              </a:clrFrom>
              <a:clrTo>
                <a:srgbClr val="02AFF3">
                  <a:alpha val="0"/>
                </a:srgbClr>
              </a:clrTo>
            </a:clrChange>
            <a:grayscl/>
            <a:biLevel thresh="50000"/>
          </a:blip>
          <a:srcRect/>
          <a:stretch>
            <a:fillRect/>
          </a:stretch>
        </p:blipFill>
        <p:spPr bwMode="auto">
          <a:xfrm>
            <a:off x="0" y="0"/>
            <a:ext cx="2339975" cy="1417638"/>
          </a:xfrm>
          <a:prstGeom prst="rect">
            <a:avLst/>
          </a:prstGeom>
          <a:solidFill>
            <a:schemeClr val="bg1"/>
          </a:solidFill>
          <a:ln w="9525">
            <a:noFill/>
            <a:miter lim="800000"/>
            <a:headEnd/>
            <a:tailEnd/>
          </a:ln>
        </p:spPr>
      </p:pic>
      <p:pic>
        <p:nvPicPr>
          <p:cNvPr id="23" name="22 Imagen"/>
          <p:cNvPicPr>
            <a:picLocks noChangeAspect="1"/>
          </p:cNvPicPr>
          <p:nvPr/>
        </p:nvPicPr>
        <p:blipFill>
          <a:blip r:embed="rId3" cstate="print">
            <a:clrChange>
              <a:clrFrom>
                <a:srgbClr val="02AFF3"/>
              </a:clrFrom>
              <a:clrTo>
                <a:srgbClr val="02AFF3">
                  <a:alpha val="0"/>
                </a:srgbClr>
              </a:clrTo>
            </a:clrChange>
            <a:grayscl/>
            <a:biLevel thresh="50000"/>
          </a:blip>
          <a:srcRect/>
          <a:stretch>
            <a:fillRect/>
          </a:stretch>
        </p:blipFill>
        <p:spPr bwMode="auto">
          <a:xfrm>
            <a:off x="6804248" y="1344613"/>
            <a:ext cx="2339752" cy="1512887"/>
          </a:xfrm>
          <a:prstGeom prst="rect">
            <a:avLst/>
          </a:prstGeom>
          <a:solidFill>
            <a:schemeClr val="bg1"/>
          </a:solidFill>
          <a:ln w="9525">
            <a:noFill/>
            <a:miter lim="800000"/>
            <a:headEnd/>
            <a:tailEnd/>
          </a:ln>
        </p:spPr>
      </p:pic>
      <p:pic>
        <p:nvPicPr>
          <p:cNvPr id="25" name="24 Imagen"/>
          <p:cNvPicPr>
            <a:picLocks noChangeAspect="1"/>
          </p:cNvPicPr>
          <p:nvPr/>
        </p:nvPicPr>
        <p:blipFill>
          <a:blip r:embed="rId4" cstate="print">
            <a:clrChange>
              <a:clrFrom>
                <a:srgbClr val="02AFF3"/>
              </a:clrFrom>
              <a:clrTo>
                <a:srgbClr val="02AFF3">
                  <a:alpha val="0"/>
                </a:srgbClr>
              </a:clrTo>
            </a:clrChange>
            <a:grayscl/>
            <a:biLevel thresh="50000"/>
          </a:blip>
          <a:srcRect/>
          <a:stretch>
            <a:fillRect/>
          </a:stretch>
        </p:blipFill>
        <p:spPr bwMode="auto">
          <a:xfrm>
            <a:off x="4572000" y="1344613"/>
            <a:ext cx="2303463" cy="1512887"/>
          </a:xfrm>
          <a:prstGeom prst="rect">
            <a:avLst/>
          </a:prstGeom>
          <a:solidFill>
            <a:schemeClr val="bg1"/>
          </a:solidFill>
          <a:ln w="9525">
            <a:noFill/>
            <a:miter lim="800000"/>
            <a:headEnd/>
            <a:tailEnd/>
          </a:ln>
        </p:spPr>
      </p:pic>
      <p:pic>
        <p:nvPicPr>
          <p:cNvPr id="27" name="26 Imagen"/>
          <p:cNvPicPr>
            <a:picLocks noChangeAspect="1"/>
          </p:cNvPicPr>
          <p:nvPr/>
        </p:nvPicPr>
        <p:blipFill>
          <a:blip r:embed="rId5" cstate="print">
            <a:clrChange>
              <a:clrFrom>
                <a:srgbClr val="02AFF3"/>
              </a:clrFrom>
              <a:clrTo>
                <a:srgbClr val="02AFF3">
                  <a:alpha val="0"/>
                </a:srgbClr>
              </a:clrTo>
            </a:clrChange>
            <a:grayscl/>
            <a:biLevel thresh="50000"/>
          </a:blip>
          <a:srcRect/>
          <a:stretch>
            <a:fillRect/>
          </a:stretch>
        </p:blipFill>
        <p:spPr bwMode="auto">
          <a:xfrm>
            <a:off x="2339975" y="1344613"/>
            <a:ext cx="2232025" cy="1512887"/>
          </a:xfrm>
          <a:prstGeom prst="rect">
            <a:avLst/>
          </a:prstGeom>
          <a:solidFill>
            <a:schemeClr val="bg1"/>
          </a:solidFill>
          <a:ln w="9525">
            <a:noFill/>
            <a:miter lim="800000"/>
            <a:headEnd/>
            <a:tailEnd/>
          </a:ln>
        </p:spPr>
      </p:pic>
      <p:pic>
        <p:nvPicPr>
          <p:cNvPr id="29" name="28 Imagen"/>
          <p:cNvPicPr>
            <a:picLocks noChangeAspect="1"/>
          </p:cNvPicPr>
          <p:nvPr/>
        </p:nvPicPr>
        <p:blipFill>
          <a:blip r:embed="rId6" cstate="print">
            <a:clrChange>
              <a:clrFrom>
                <a:srgbClr val="02AFF3"/>
              </a:clrFrom>
              <a:clrTo>
                <a:srgbClr val="02AFF3">
                  <a:alpha val="0"/>
                </a:srgbClr>
              </a:clrTo>
            </a:clrChange>
            <a:grayscl/>
            <a:biLevel thresh="50000"/>
          </a:blip>
          <a:srcRect/>
          <a:stretch>
            <a:fillRect/>
          </a:stretch>
        </p:blipFill>
        <p:spPr bwMode="auto">
          <a:xfrm>
            <a:off x="0" y="1344613"/>
            <a:ext cx="2339975" cy="1512887"/>
          </a:xfrm>
          <a:prstGeom prst="rect">
            <a:avLst/>
          </a:prstGeom>
          <a:solidFill>
            <a:schemeClr val="bg1"/>
          </a:solidFill>
          <a:ln w="9525">
            <a:noFill/>
            <a:miter lim="800000"/>
            <a:headEnd/>
            <a:tailEnd/>
          </a:ln>
        </p:spPr>
      </p:pic>
      <p:pic>
        <p:nvPicPr>
          <p:cNvPr id="39" name="38 Imagen"/>
          <p:cNvPicPr>
            <a:picLocks noChangeAspect="1"/>
          </p:cNvPicPr>
          <p:nvPr/>
        </p:nvPicPr>
        <p:blipFill>
          <a:blip r:embed="rId3" cstate="print">
            <a:clrChange>
              <a:clrFrom>
                <a:srgbClr val="02AFF3"/>
              </a:clrFrom>
              <a:clrTo>
                <a:srgbClr val="02AFF3">
                  <a:alpha val="0"/>
                </a:srgbClr>
              </a:clrTo>
            </a:clrChange>
            <a:grayscl/>
            <a:biLevel thresh="50000"/>
          </a:blip>
          <a:srcRect/>
          <a:stretch>
            <a:fillRect/>
          </a:stretch>
        </p:blipFill>
        <p:spPr bwMode="auto">
          <a:xfrm>
            <a:off x="6804248" y="2857500"/>
            <a:ext cx="2339752" cy="1439863"/>
          </a:xfrm>
          <a:prstGeom prst="rect">
            <a:avLst/>
          </a:prstGeom>
          <a:solidFill>
            <a:schemeClr val="bg1"/>
          </a:solidFill>
          <a:ln w="9525">
            <a:noFill/>
            <a:miter lim="800000"/>
            <a:headEnd/>
            <a:tailEnd/>
          </a:ln>
        </p:spPr>
      </p:pic>
      <p:pic>
        <p:nvPicPr>
          <p:cNvPr id="41" name="40 Imagen"/>
          <p:cNvPicPr>
            <a:picLocks noChangeAspect="1"/>
          </p:cNvPicPr>
          <p:nvPr/>
        </p:nvPicPr>
        <p:blipFill>
          <a:blip r:embed="rId4" cstate="print">
            <a:clrChange>
              <a:clrFrom>
                <a:srgbClr val="02AFF3"/>
              </a:clrFrom>
              <a:clrTo>
                <a:srgbClr val="02AFF3">
                  <a:alpha val="0"/>
                </a:srgbClr>
              </a:clrTo>
            </a:clrChange>
            <a:grayscl/>
            <a:biLevel thresh="50000"/>
          </a:blip>
          <a:srcRect/>
          <a:stretch>
            <a:fillRect/>
          </a:stretch>
        </p:blipFill>
        <p:spPr bwMode="auto">
          <a:xfrm>
            <a:off x="4559300" y="2857500"/>
            <a:ext cx="2316163" cy="1439863"/>
          </a:xfrm>
          <a:prstGeom prst="rect">
            <a:avLst/>
          </a:prstGeom>
          <a:solidFill>
            <a:schemeClr val="bg1"/>
          </a:solidFill>
          <a:ln w="9525">
            <a:noFill/>
            <a:miter lim="800000"/>
            <a:headEnd/>
            <a:tailEnd/>
          </a:ln>
        </p:spPr>
      </p:pic>
      <p:pic>
        <p:nvPicPr>
          <p:cNvPr id="43" name="42 Imagen"/>
          <p:cNvPicPr>
            <a:picLocks noChangeAspect="1"/>
          </p:cNvPicPr>
          <p:nvPr/>
        </p:nvPicPr>
        <p:blipFill>
          <a:blip r:embed="rId5" cstate="print">
            <a:clrChange>
              <a:clrFrom>
                <a:srgbClr val="02AFF3"/>
              </a:clrFrom>
              <a:clrTo>
                <a:srgbClr val="02AFF3">
                  <a:alpha val="0"/>
                </a:srgbClr>
              </a:clrTo>
            </a:clrChange>
            <a:grayscl/>
            <a:biLevel thresh="50000"/>
          </a:blip>
          <a:srcRect/>
          <a:stretch>
            <a:fillRect/>
          </a:stretch>
        </p:blipFill>
        <p:spPr bwMode="auto">
          <a:xfrm>
            <a:off x="2339975" y="2857500"/>
            <a:ext cx="2232025" cy="1439863"/>
          </a:xfrm>
          <a:prstGeom prst="rect">
            <a:avLst/>
          </a:prstGeom>
          <a:solidFill>
            <a:schemeClr val="bg1"/>
          </a:solidFill>
          <a:ln w="9525">
            <a:noFill/>
            <a:miter lim="800000"/>
            <a:headEnd/>
            <a:tailEnd/>
          </a:ln>
        </p:spPr>
      </p:pic>
      <p:pic>
        <p:nvPicPr>
          <p:cNvPr id="45" name="44 Imagen"/>
          <p:cNvPicPr>
            <a:picLocks noChangeAspect="1"/>
          </p:cNvPicPr>
          <p:nvPr/>
        </p:nvPicPr>
        <p:blipFill>
          <a:blip r:embed="rId6" cstate="print">
            <a:clrChange>
              <a:clrFrom>
                <a:srgbClr val="02AFF3"/>
              </a:clrFrom>
              <a:clrTo>
                <a:srgbClr val="02AFF3">
                  <a:alpha val="0"/>
                </a:srgbClr>
              </a:clrTo>
            </a:clrChange>
            <a:grayscl/>
            <a:biLevel thresh="50000"/>
          </a:blip>
          <a:srcRect/>
          <a:stretch>
            <a:fillRect/>
          </a:stretch>
        </p:blipFill>
        <p:spPr bwMode="auto">
          <a:xfrm>
            <a:off x="0" y="2857500"/>
            <a:ext cx="2339975" cy="1439863"/>
          </a:xfrm>
          <a:prstGeom prst="rect">
            <a:avLst/>
          </a:prstGeom>
          <a:solidFill>
            <a:schemeClr val="bg1"/>
          </a:solidFill>
          <a:ln w="9525">
            <a:noFill/>
            <a:miter lim="800000"/>
            <a:headEnd/>
            <a:tailEnd/>
          </a:ln>
        </p:spPr>
      </p:pic>
      <p:pic>
        <p:nvPicPr>
          <p:cNvPr id="55" name="54 Imagen"/>
          <p:cNvPicPr>
            <a:picLocks noChangeAspect="1"/>
          </p:cNvPicPr>
          <p:nvPr/>
        </p:nvPicPr>
        <p:blipFill>
          <a:blip r:embed="rId3" cstate="print">
            <a:clrChange>
              <a:clrFrom>
                <a:srgbClr val="02AFF3"/>
              </a:clrFrom>
              <a:clrTo>
                <a:srgbClr val="02AFF3">
                  <a:alpha val="0"/>
                </a:srgbClr>
              </a:clrTo>
            </a:clrChange>
            <a:grayscl/>
            <a:biLevel thresh="50000"/>
          </a:blip>
          <a:srcRect/>
          <a:stretch>
            <a:fillRect/>
          </a:stretch>
        </p:blipFill>
        <p:spPr bwMode="auto">
          <a:xfrm>
            <a:off x="6850063" y="4286250"/>
            <a:ext cx="2293937" cy="1428750"/>
          </a:xfrm>
          <a:prstGeom prst="rect">
            <a:avLst/>
          </a:prstGeom>
          <a:solidFill>
            <a:schemeClr val="bg1"/>
          </a:solidFill>
          <a:ln w="9525">
            <a:noFill/>
            <a:miter lim="800000"/>
            <a:headEnd/>
            <a:tailEnd/>
          </a:ln>
        </p:spPr>
      </p:pic>
      <p:pic>
        <p:nvPicPr>
          <p:cNvPr id="57" name="56 Imagen"/>
          <p:cNvPicPr>
            <a:picLocks noChangeAspect="1"/>
          </p:cNvPicPr>
          <p:nvPr/>
        </p:nvPicPr>
        <p:blipFill>
          <a:blip r:embed="rId4" cstate="print">
            <a:clrChange>
              <a:clrFrom>
                <a:srgbClr val="02AFF3"/>
              </a:clrFrom>
              <a:clrTo>
                <a:srgbClr val="02AFF3">
                  <a:alpha val="0"/>
                </a:srgbClr>
              </a:clrTo>
            </a:clrChange>
            <a:grayscl/>
            <a:biLevel thresh="50000"/>
          </a:blip>
          <a:srcRect/>
          <a:stretch>
            <a:fillRect/>
          </a:stretch>
        </p:blipFill>
        <p:spPr bwMode="auto">
          <a:xfrm>
            <a:off x="4572000" y="4286250"/>
            <a:ext cx="2303463" cy="1428750"/>
          </a:xfrm>
          <a:prstGeom prst="rect">
            <a:avLst/>
          </a:prstGeom>
          <a:solidFill>
            <a:schemeClr val="bg1"/>
          </a:solidFill>
          <a:ln w="9525">
            <a:noFill/>
            <a:miter lim="800000"/>
            <a:headEnd/>
            <a:tailEnd/>
          </a:ln>
        </p:spPr>
      </p:pic>
      <p:pic>
        <p:nvPicPr>
          <p:cNvPr id="59" name="58 Imagen"/>
          <p:cNvPicPr>
            <a:picLocks noChangeAspect="1"/>
          </p:cNvPicPr>
          <p:nvPr/>
        </p:nvPicPr>
        <p:blipFill>
          <a:blip r:embed="rId5" cstate="print">
            <a:clrChange>
              <a:clrFrom>
                <a:srgbClr val="02AFF3"/>
              </a:clrFrom>
              <a:clrTo>
                <a:srgbClr val="02AFF3">
                  <a:alpha val="0"/>
                </a:srgbClr>
              </a:clrTo>
            </a:clrChange>
            <a:grayscl/>
            <a:biLevel thresh="50000"/>
          </a:blip>
          <a:srcRect/>
          <a:stretch>
            <a:fillRect/>
          </a:stretch>
        </p:blipFill>
        <p:spPr bwMode="auto">
          <a:xfrm>
            <a:off x="2298700" y="4286250"/>
            <a:ext cx="2273300" cy="1428750"/>
          </a:xfrm>
          <a:prstGeom prst="rect">
            <a:avLst/>
          </a:prstGeom>
          <a:solidFill>
            <a:schemeClr val="bg1"/>
          </a:solidFill>
          <a:ln w="9525">
            <a:noFill/>
            <a:miter lim="800000"/>
            <a:headEnd/>
            <a:tailEnd/>
          </a:ln>
        </p:spPr>
      </p:pic>
      <p:pic>
        <p:nvPicPr>
          <p:cNvPr id="61" name="60 Imagen"/>
          <p:cNvPicPr>
            <a:picLocks noChangeAspect="1"/>
          </p:cNvPicPr>
          <p:nvPr/>
        </p:nvPicPr>
        <p:blipFill>
          <a:blip r:embed="rId6" cstate="print">
            <a:clrChange>
              <a:clrFrom>
                <a:srgbClr val="02AFF3"/>
              </a:clrFrom>
              <a:clrTo>
                <a:srgbClr val="02AFF3">
                  <a:alpha val="0"/>
                </a:srgbClr>
              </a:clrTo>
            </a:clrChange>
            <a:grayscl/>
            <a:biLevel thresh="50000"/>
          </a:blip>
          <a:srcRect/>
          <a:stretch>
            <a:fillRect/>
          </a:stretch>
        </p:blipFill>
        <p:spPr bwMode="auto">
          <a:xfrm>
            <a:off x="0" y="4286250"/>
            <a:ext cx="2339975" cy="1428750"/>
          </a:xfrm>
          <a:prstGeom prst="rect">
            <a:avLst/>
          </a:prstGeom>
          <a:solidFill>
            <a:schemeClr val="bg1"/>
          </a:solidFill>
          <a:ln w="9525">
            <a:noFill/>
            <a:miter lim="800000"/>
            <a:headEnd/>
            <a:tailEnd/>
          </a:ln>
        </p:spPr>
      </p:pic>
      <p:sp>
        <p:nvSpPr>
          <p:cNvPr id="19" name="18 CuadroTexto"/>
          <p:cNvSpPr txBox="1"/>
          <p:nvPr/>
        </p:nvSpPr>
        <p:spPr>
          <a:xfrm>
            <a:off x="467544" y="4585692"/>
            <a:ext cx="835292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nuevo monumento se levantó en el mismo lugar que ocupaba el monumento original. Las ruinas fueron trasladadas al lugar que hoy ocupan para dejar despejado el solar de la nueva construcción.</a:t>
            </a:r>
            <a:endParaRPr lang="es-ES"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25000">
        <p14:vortex dir="r"/>
      </p:transition>
    </mc:Choice>
    <mc:Fallback xmlns="">
      <p:transition spd="slow" advTm="2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nodeType="withEffect">
                                  <p:stCondLst>
                                    <p:cond delay="0"/>
                                  </p:stCondLst>
                                  <p:childTnLst>
                                    <p:animEffect transition="out" filter="circle(out)">
                                      <p:cBhvr>
                                        <p:cTn id="6" dur="5000"/>
                                        <p:tgtEl>
                                          <p:spTgt spid="13"/>
                                        </p:tgtEl>
                                      </p:cBhvr>
                                    </p:animEffect>
                                    <p:set>
                                      <p:cBhvr>
                                        <p:cTn id="7" dur="1" fill="hold">
                                          <p:stCondLst>
                                            <p:cond delay="4999"/>
                                          </p:stCondLst>
                                        </p:cTn>
                                        <p:tgtEl>
                                          <p:spTgt spid="13"/>
                                        </p:tgtEl>
                                        <p:attrNameLst>
                                          <p:attrName>style.visibility</p:attrName>
                                        </p:attrNameLst>
                                      </p:cBhvr>
                                      <p:to>
                                        <p:strVal val="hidden"/>
                                      </p:to>
                                    </p:set>
                                  </p:childTnLst>
                                </p:cTn>
                              </p:par>
                              <p:par>
                                <p:cTn id="8" presetID="6" presetClass="exit" presetSubtype="32" fill="hold" nodeType="withEffect">
                                  <p:stCondLst>
                                    <p:cond delay="0"/>
                                  </p:stCondLst>
                                  <p:childTnLst>
                                    <p:animEffect transition="out" filter="circle(out)">
                                      <p:cBhvr>
                                        <p:cTn id="9" dur="5000"/>
                                        <p:tgtEl>
                                          <p:spTgt spid="11"/>
                                        </p:tgtEl>
                                      </p:cBhvr>
                                    </p:animEffect>
                                    <p:set>
                                      <p:cBhvr>
                                        <p:cTn id="10" dur="1" fill="hold">
                                          <p:stCondLst>
                                            <p:cond delay="4999"/>
                                          </p:stCondLst>
                                        </p:cTn>
                                        <p:tgtEl>
                                          <p:spTgt spid="11"/>
                                        </p:tgtEl>
                                        <p:attrNameLst>
                                          <p:attrName>style.visibility</p:attrName>
                                        </p:attrNameLst>
                                      </p:cBhvr>
                                      <p:to>
                                        <p:strVal val="hidden"/>
                                      </p:to>
                                    </p:set>
                                  </p:childTnLst>
                                </p:cTn>
                              </p:par>
                              <p:par>
                                <p:cTn id="11" presetID="6" presetClass="exit" presetSubtype="32" fill="hold" nodeType="withEffect">
                                  <p:stCondLst>
                                    <p:cond delay="0"/>
                                  </p:stCondLst>
                                  <p:childTnLst>
                                    <p:animEffect transition="out" filter="circle(out)">
                                      <p:cBhvr>
                                        <p:cTn id="12" dur="5000"/>
                                        <p:tgtEl>
                                          <p:spTgt spid="9"/>
                                        </p:tgtEl>
                                      </p:cBhvr>
                                    </p:animEffect>
                                    <p:set>
                                      <p:cBhvr>
                                        <p:cTn id="13" dur="1" fill="hold">
                                          <p:stCondLst>
                                            <p:cond delay="4999"/>
                                          </p:stCondLst>
                                        </p:cTn>
                                        <p:tgtEl>
                                          <p:spTgt spid="9"/>
                                        </p:tgtEl>
                                        <p:attrNameLst>
                                          <p:attrName>style.visibility</p:attrName>
                                        </p:attrNameLst>
                                      </p:cBhvr>
                                      <p:to>
                                        <p:strVal val="hidden"/>
                                      </p:to>
                                    </p:set>
                                  </p:childTnLst>
                                </p:cTn>
                              </p:par>
                              <p:par>
                                <p:cTn id="14" presetID="6" presetClass="exit" presetSubtype="32" fill="hold" nodeType="withEffect">
                                  <p:stCondLst>
                                    <p:cond delay="0"/>
                                  </p:stCondLst>
                                  <p:childTnLst>
                                    <p:animEffect transition="out" filter="circle(out)">
                                      <p:cBhvr>
                                        <p:cTn id="15" dur="5000"/>
                                        <p:tgtEl>
                                          <p:spTgt spid="7"/>
                                        </p:tgtEl>
                                      </p:cBhvr>
                                    </p:animEffect>
                                    <p:set>
                                      <p:cBhvr>
                                        <p:cTn id="16" dur="1" fill="hold">
                                          <p:stCondLst>
                                            <p:cond delay="4999"/>
                                          </p:stCondLst>
                                        </p:cTn>
                                        <p:tgtEl>
                                          <p:spTgt spid="7"/>
                                        </p:tgtEl>
                                        <p:attrNameLst>
                                          <p:attrName>style.visibility</p:attrName>
                                        </p:attrNameLst>
                                      </p:cBhvr>
                                      <p:to>
                                        <p:strVal val="hidden"/>
                                      </p:to>
                                    </p:set>
                                  </p:childTnLst>
                                </p:cTn>
                              </p:par>
                              <p:par>
                                <p:cTn id="17" presetID="6" presetClass="exit" presetSubtype="32" fill="hold" nodeType="withEffect">
                                  <p:stCondLst>
                                    <p:cond delay="0"/>
                                  </p:stCondLst>
                                  <p:childTnLst>
                                    <p:animEffect transition="out" filter="circle(out)">
                                      <p:cBhvr>
                                        <p:cTn id="18" dur="5000"/>
                                        <p:tgtEl>
                                          <p:spTgt spid="29"/>
                                        </p:tgtEl>
                                      </p:cBhvr>
                                    </p:animEffect>
                                    <p:set>
                                      <p:cBhvr>
                                        <p:cTn id="19" dur="1" fill="hold">
                                          <p:stCondLst>
                                            <p:cond delay="4999"/>
                                          </p:stCondLst>
                                        </p:cTn>
                                        <p:tgtEl>
                                          <p:spTgt spid="29"/>
                                        </p:tgtEl>
                                        <p:attrNameLst>
                                          <p:attrName>style.visibility</p:attrName>
                                        </p:attrNameLst>
                                      </p:cBhvr>
                                      <p:to>
                                        <p:strVal val="hidden"/>
                                      </p:to>
                                    </p:set>
                                  </p:childTnLst>
                                </p:cTn>
                              </p:par>
                              <p:par>
                                <p:cTn id="20" presetID="6" presetClass="exit" presetSubtype="32" fill="hold" nodeType="withEffect">
                                  <p:stCondLst>
                                    <p:cond delay="0"/>
                                  </p:stCondLst>
                                  <p:childTnLst>
                                    <p:animEffect transition="out" filter="circle(out)">
                                      <p:cBhvr>
                                        <p:cTn id="21" dur="5000"/>
                                        <p:tgtEl>
                                          <p:spTgt spid="27"/>
                                        </p:tgtEl>
                                      </p:cBhvr>
                                    </p:animEffect>
                                    <p:set>
                                      <p:cBhvr>
                                        <p:cTn id="22" dur="1" fill="hold">
                                          <p:stCondLst>
                                            <p:cond delay="4999"/>
                                          </p:stCondLst>
                                        </p:cTn>
                                        <p:tgtEl>
                                          <p:spTgt spid="27"/>
                                        </p:tgtEl>
                                        <p:attrNameLst>
                                          <p:attrName>style.visibility</p:attrName>
                                        </p:attrNameLst>
                                      </p:cBhvr>
                                      <p:to>
                                        <p:strVal val="hidden"/>
                                      </p:to>
                                    </p:set>
                                  </p:childTnLst>
                                </p:cTn>
                              </p:par>
                              <p:par>
                                <p:cTn id="23" presetID="6" presetClass="exit" presetSubtype="32" fill="hold" nodeType="withEffect">
                                  <p:stCondLst>
                                    <p:cond delay="0"/>
                                  </p:stCondLst>
                                  <p:childTnLst>
                                    <p:animEffect transition="out" filter="circle(out)">
                                      <p:cBhvr>
                                        <p:cTn id="24" dur="5000"/>
                                        <p:tgtEl>
                                          <p:spTgt spid="25"/>
                                        </p:tgtEl>
                                      </p:cBhvr>
                                    </p:animEffect>
                                    <p:set>
                                      <p:cBhvr>
                                        <p:cTn id="25" dur="1" fill="hold">
                                          <p:stCondLst>
                                            <p:cond delay="4999"/>
                                          </p:stCondLst>
                                        </p:cTn>
                                        <p:tgtEl>
                                          <p:spTgt spid="25"/>
                                        </p:tgtEl>
                                        <p:attrNameLst>
                                          <p:attrName>style.visibility</p:attrName>
                                        </p:attrNameLst>
                                      </p:cBhvr>
                                      <p:to>
                                        <p:strVal val="hidden"/>
                                      </p:to>
                                    </p:set>
                                  </p:childTnLst>
                                </p:cTn>
                              </p:par>
                              <p:par>
                                <p:cTn id="26" presetID="6" presetClass="exit" presetSubtype="32" fill="hold" nodeType="withEffect">
                                  <p:stCondLst>
                                    <p:cond delay="0"/>
                                  </p:stCondLst>
                                  <p:childTnLst>
                                    <p:animEffect transition="out" filter="circle(out)">
                                      <p:cBhvr>
                                        <p:cTn id="27" dur="5000"/>
                                        <p:tgtEl>
                                          <p:spTgt spid="23"/>
                                        </p:tgtEl>
                                      </p:cBhvr>
                                    </p:animEffect>
                                    <p:set>
                                      <p:cBhvr>
                                        <p:cTn id="28" dur="1" fill="hold">
                                          <p:stCondLst>
                                            <p:cond delay="4999"/>
                                          </p:stCondLst>
                                        </p:cTn>
                                        <p:tgtEl>
                                          <p:spTgt spid="23"/>
                                        </p:tgtEl>
                                        <p:attrNameLst>
                                          <p:attrName>style.visibility</p:attrName>
                                        </p:attrNameLst>
                                      </p:cBhvr>
                                      <p:to>
                                        <p:strVal val="hidden"/>
                                      </p:to>
                                    </p:set>
                                  </p:childTnLst>
                                </p:cTn>
                              </p:par>
                              <p:par>
                                <p:cTn id="29" presetID="6" presetClass="exit" presetSubtype="32" fill="hold" nodeType="withEffect">
                                  <p:stCondLst>
                                    <p:cond delay="0"/>
                                  </p:stCondLst>
                                  <p:childTnLst>
                                    <p:animEffect transition="out" filter="circle(out)">
                                      <p:cBhvr>
                                        <p:cTn id="30" dur="5000"/>
                                        <p:tgtEl>
                                          <p:spTgt spid="45"/>
                                        </p:tgtEl>
                                      </p:cBhvr>
                                    </p:animEffect>
                                    <p:set>
                                      <p:cBhvr>
                                        <p:cTn id="31" dur="1" fill="hold">
                                          <p:stCondLst>
                                            <p:cond delay="4999"/>
                                          </p:stCondLst>
                                        </p:cTn>
                                        <p:tgtEl>
                                          <p:spTgt spid="45"/>
                                        </p:tgtEl>
                                        <p:attrNameLst>
                                          <p:attrName>style.visibility</p:attrName>
                                        </p:attrNameLst>
                                      </p:cBhvr>
                                      <p:to>
                                        <p:strVal val="hidden"/>
                                      </p:to>
                                    </p:set>
                                  </p:childTnLst>
                                </p:cTn>
                              </p:par>
                              <p:par>
                                <p:cTn id="32" presetID="6" presetClass="exit" presetSubtype="32" fill="hold" nodeType="withEffect">
                                  <p:stCondLst>
                                    <p:cond delay="0"/>
                                  </p:stCondLst>
                                  <p:childTnLst>
                                    <p:animEffect transition="out" filter="circle(out)">
                                      <p:cBhvr>
                                        <p:cTn id="33" dur="5000"/>
                                        <p:tgtEl>
                                          <p:spTgt spid="43"/>
                                        </p:tgtEl>
                                      </p:cBhvr>
                                    </p:animEffect>
                                    <p:set>
                                      <p:cBhvr>
                                        <p:cTn id="34" dur="1" fill="hold">
                                          <p:stCondLst>
                                            <p:cond delay="4999"/>
                                          </p:stCondLst>
                                        </p:cTn>
                                        <p:tgtEl>
                                          <p:spTgt spid="43"/>
                                        </p:tgtEl>
                                        <p:attrNameLst>
                                          <p:attrName>style.visibility</p:attrName>
                                        </p:attrNameLst>
                                      </p:cBhvr>
                                      <p:to>
                                        <p:strVal val="hidden"/>
                                      </p:to>
                                    </p:set>
                                  </p:childTnLst>
                                </p:cTn>
                              </p:par>
                              <p:par>
                                <p:cTn id="35" presetID="6" presetClass="exit" presetSubtype="32" fill="hold" nodeType="withEffect">
                                  <p:stCondLst>
                                    <p:cond delay="0"/>
                                  </p:stCondLst>
                                  <p:childTnLst>
                                    <p:animEffect transition="out" filter="circle(out)">
                                      <p:cBhvr>
                                        <p:cTn id="36" dur="5000"/>
                                        <p:tgtEl>
                                          <p:spTgt spid="41"/>
                                        </p:tgtEl>
                                      </p:cBhvr>
                                    </p:animEffect>
                                    <p:set>
                                      <p:cBhvr>
                                        <p:cTn id="37" dur="1" fill="hold">
                                          <p:stCondLst>
                                            <p:cond delay="4999"/>
                                          </p:stCondLst>
                                        </p:cTn>
                                        <p:tgtEl>
                                          <p:spTgt spid="41"/>
                                        </p:tgtEl>
                                        <p:attrNameLst>
                                          <p:attrName>style.visibility</p:attrName>
                                        </p:attrNameLst>
                                      </p:cBhvr>
                                      <p:to>
                                        <p:strVal val="hidden"/>
                                      </p:to>
                                    </p:set>
                                  </p:childTnLst>
                                </p:cTn>
                              </p:par>
                              <p:par>
                                <p:cTn id="38" presetID="6" presetClass="exit" presetSubtype="32" fill="hold" nodeType="withEffect">
                                  <p:stCondLst>
                                    <p:cond delay="0"/>
                                  </p:stCondLst>
                                  <p:childTnLst>
                                    <p:animEffect transition="out" filter="circle(out)">
                                      <p:cBhvr>
                                        <p:cTn id="39" dur="5000"/>
                                        <p:tgtEl>
                                          <p:spTgt spid="39"/>
                                        </p:tgtEl>
                                      </p:cBhvr>
                                    </p:animEffect>
                                    <p:set>
                                      <p:cBhvr>
                                        <p:cTn id="40" dur="1" fill="hold">
                                          <p:stCondLst>
                                            <p:cond delay="4999"/>
                                          </p:stCondLst>
                                        </p:cTn>
                                        <p:tgtEl>
                                          <p:spTgt spid="39"/>
                                        </p:tgtEl>
                                        <p:attrNameLst>
                                          <p:attrName>style.visibility</p:attrName>
                                        </p:attrNameLst>
                                      </p:cBhvr>
                                      <p:to>
                                        <p:strVal val="hidden"/>
                                      </p:to>
                                    </p:set>
                                  </p:childTnLst>
                                </p:cTn>
                              </p:par>
                              <p:par>
                                <p:cTn id="41" presetID="6" presetClass="exit" presetSubtype="32" fill="hold" nodeType="withEffect">
                                  <p:stCondLst>
                                    <p:cond delay="0"/>
                                  </p:stCondLst>
                                  <p:childTnLst>
                                    <p:animEffect transition="out" filter="circle(out)">
                                      <p:cBhvr>
                                        <p:cTn id="42" dur="5000"/>
                                        <p:tgtEl>
                                          <p:spTgt spid="61"/>
                                        </p:tgtEl>
                                      </p:cBhvr>
                                    </p:animEffect>
                                    <p:set>
                                      <p:cBhvr>
                                        <p:cTn id="43" dur="1" fill="hold">
                                          <p:stCondLst>
                                            <p:cond delay="4999"/>
                                          </p:stCondLst>
                                        </p:cTn>
                                        <p:tgtEl>
                                          <p:spTgt spid="61"/>
                                        </p:tgtEl>
                                        <p:attrNameLst>
                                          <p:attrName>style.visibility</p:attrName>
                                        </p:attrNameLst>
                                      </p:cBhvr>
                                      <p:to>
                                        <p:strVal val="hidden"/>
                                      </p:to>
                                    </p:set>
                                  </p:childTnLst>
                                </p:cTn>
                              </p:par>
                              <p:par>
                                <p:cTn id="44" presetID="6" presetClass="exit" presetSubtype="32" fill="hold" nodeType="withEffect">
                                  <p:stCondLst>
                                    <p:cond delay="0"/>
                                  </p:stCondLst>
                                  <p:childTnLst>
                                    <p:animEffect transition="out" filter="circle(out)">
                                      <p:cBhvr>
                                        <p:cTn id="45" dur="5000"/>
                                        <p:tgtEl>
                                          <p:spTgt spid="59"/>
                                        </p:tgtEl>
                                      </p:cBhvr>
                                    </p:animEffect>
                                    <p:set>
                                      <p:cBhvr>
                                        <p:cTn id="46" dur="1" fill="hold">
                                          <p:stCondLst>
                                            <p:cond delay="4999"/>
                                          </p:stCondLst>
                                        </p:cTn>
                                        <p:tgtEl>
                                          <p:spTgt spid="59"/>
                                        </p:tgtEl>
                                        <p:attrNameLst>
                                          <p:attrName>style.visibility</p:attrName>
                                        </p:attrNameLst>
                                      </p:cBhvr>
                                      <p:to>
                                        <p:strVal val="hidden"/>
                                      </p:to>
                                    </p:set>
                                  </p:childTnLst>
                                </p:cTn>
                              </p:par>
                              <p:par>
                                <p:cTn id="47" presetID="6" presetClass="exit" presetSubtype="32" fill="hold" nodeType="withEffect">
                                  <p:stCondLst>
                                    <p:cond delay="0"/>
                                  </p:stCondLst>
                                  <p:childTnLst>
                                    <p:animEffect transition="out" filter="circle(out)">
                                      <p:cBhvr>
                                        <p:cTn id="48" dur="5000"/>
                                        <p:tgtEl>
                                          <p:spTgt spid="57"/>
                                        </p:tgtEl>
                                      </p:cBhvr>
                                    </p:animEffect>
                                    <p:set>
                                      <p:cBhvr>
                                        <p:cTn id="49" dur="1" fill="hold">
                                          <p:stCondLst>
                                            <p:cond delay="4999"/>
                                          </p:stCondLst>
                                        </p:cTn>
                                        <p:tgtEl>
                                          <p:spTgt spid="57"/>
                                        </p:tgtEl>
                                        <p:attrNameLst>
                                          <p:attrName>style.visibility</p:attrName>
                                        </p:attrNameLst>
                                      </p:cBhvr>
                                      <p:to>
                                        <p:strVal val="hidden"/>
                                      </p:to>
                                    </p:set>
                                  </p:childTnLst>
                                </p:cTn>
                              </p:par>
                              <p:par>
                                <p:cTn id="50" presetID="6" presetClass="exit" presetSubtype="32" fill="hold" nodeType="withEffect">
                                  <p:stCondLst>
                                    <p:cond delay="0"/>
                                  </p:stCondLst>
                                  <p:childTnLst>
                                    <p:animEffect transition="out" filter="circle(out)">
                                      <p:cBhvr>
                                        <p:cTn id="51" dur="5000"/>
                                        <p:tgtEl>
                                          <p:spTgt spid="55"/>
                                        </p:tgtEl>
                                      </p:cBhvr>
                                    </p:animEffect>
                                    <p:set>
                                      <p:cBhvr>
                                        <p:cTn id="52" dur="1" fill="hold">
                                          <p:stCondLst>
                                            <p:cond delay="4999"/>
                                          </p:stCondLst>
                                        </p:cTn>
                                        <p:tgtEl>
                                          <p:spTgt spid="55"/>
                                        </p:tgtEl>
                                        <p:attrNameLst>
                                          <p:attrName>style.visibility</p:attrName>
                                        </p:attrNameLst>
                                      </p:cBhvr>
                                      <p:to>
                                        <p:strVal val="hidden"/>
                                      </p:to>
                                    </p:set>
                                  </p:childTnLst>
                                </p:cTn>
                              </p:par>
                              <p:par>
                                <p:cTn id="53" presetID="23" presetClass="entr" presetSubtype="288" fill="hold" nodeType="withEffect">
                                  <p:stCondLst>
                                    <p:cond delay="0"/>
                                  </p:stCondLst>
                                  <p:childTnLst>
                                    <p:set>
                                      <p:cBhvr>
                                        <p:cTn id="54" dur="1" fill="hold">
                                          <p:stCondLst>
                                            <p:cond delay="0"/>
                                          </p:stCondLst>
                                        </p:cTn>
                                        <p:tgtEl>
                                          <p:spTgt spid="64513"/>
                                        </p:tgtEl>
                                        <p:attrNameLst>
                                          <p:attrName>style.visibility</p:attrName>
                                        </p:attrNameLst>
                                      </p:cBhvr>
                                      <p:to>
                                        <p:strVal val="visible"/>
                                      </p:to>
                                    </p:set>
                                    <p:anim calcmode="lin" valueType="num">
                                      <p:cBhvr>
                                        <p:cTn id="55" dur="5000" fill="hold"/>
                                        <p:tgtEl>
                                          <p:spTgt spid="64513"/>
                                        </p:tgtEl>
                                        <p:attrNameLst>
                                          <p:attrName>ppt_w</p:attrName>
                                        </p:attrNameLst>
                                      </p:cBhvr>
                                      <p:tavLst>
                                        <p:tav tm="0">
                                          <p:val>
                                            <p:strVal val="4/3*#ppt_w"/>
                                          </p:val>
                                        </p:tav>
                                        <p:tav tm="100000">
                                          <p:val>
                                            <p:strVal val="#ppt_w"/>
                                          </p:val>
                                        </p:tav>
                                      </p:tavLst>
                                    </p:anim>
                                    <p:anim calcmode="lin" valueType="num">
                                      <p:cBhvr>
                                        <p:cTn id="56" dur="5000" fill="hold"/>
                                        <p:tgtEl>
                                          <p:spTgt spid="64513"/>
                                        </p:tgtEl>
                                        <p:attrNameLst>
                                          <p:attrName>ppt_h</p:attrName>
                                        </p:attrNameLst>
                                      </p:cBhvr>
                                      <p:tavLst>
                                        <p:tav tm="0">
                                          <p:val>
                                            <p:strVal val="4/3*#ppt_h"/>
                                          </p:val>
                                        </p:tav>
                                        <p:tav tm="100000">
                                          <p:val>
                                            <p:strVal val="#ppt_h"/>
                                          </p:val>
                                        </p:tav>
                                      </p:tavLst>
                                    </p:anim>
                                  </p:childTnLst>
                                </p:cTn>
                              </p:par>
                            </p:childTnLst>
                          </p:cTn>
                        </p:par>
                        <p:par>
                          <p:cTn id="57" fill="hold">
                            <p:stCondLst>
                              <p:cond delay="5000"/>
                            </p:stCondLst>
                            <p:childTnLst>
                              <p:par>
                                <p:cTn id="58" presetID="40" presetClass="entr" presetSubtype="0" fill="hold" grpId="0" nodeType="afterEffect">
                                  <p:stCondLst>
                                    <p:cond delay="0"/>
                                  </p:stCondLst>
                                  <p:iterate type="lt">
                                    <p:tmPct val="10000"/>
                                  </p:iterate>
                                  <p:childTnLst>
                                    <p:set>
                                      <p:cBhvr>
                                        <p:cTn id="59" dur="1" fill="hold">
                                          <p:stCondLst>
                                            <p:cond delay="0"/>
                                          </p:stCondLst>
                                        </p:cTn>
                                        <p:tgtEl>
                                          <p:spTgt spid="19"/>
                                        </p:tgtEl>
                                        <p:attrNameLst>
                                          <p:attrName>style.visibility</p:attrName>
                                        </p:attrNameLst>
                                      </p:cBhvr>
                                      <p:to>
                                        <p:strVal val="visible"/>
                                      </p:to>
                                    </p:set>
                                    <p:animEffect transition="in" filter="fade">
                                      <p:cBhvr>
                                        <p:cTn id="60" dur="1000"/>
                                        <p:tgtEl>
                                          <p:spTgt spid="19"/>
                                        </p:tgtEl>
                                      </p:cBhvr>
                                    </p:animEffect>
                                    <p:anim calcmode="lin" valueType="num">
                                      <p:cBhvr>
                                        <p:cTn id="61" dur="1000" fill="hold"/>
                                        <p:tgtEl>
                                          <p:spTgt spid="19"/>
                                        </p:tgtEl>
                                        <p:attrNameLst>
                                          <p:attrName>ppt_x</p:attrName>
                                        </p:attrNameLst>
                                      </p:cBhvr>
                                      <p:tavLst>
                                        <p:tav tm="0">
                                          <p:val>
                                            <p:strVal val="#ppt_x-.1"/>
                                          </p:val>
                                        </p:tav>
                                        <p:tav tm="100000">
                                          <p:val>
                                            <p:strVal val="#ppt_x"/>
                                          </p:val>
                                        </p:tav>
                                      </p:tavLst>
                                    </p:anim>
                                    <p:anim calcmode="lin" valueType="num">
                                      <p:cBhvr>
                                        <p:cTn id="62" dur="1000" fill="hold"/>
                                        <p:tgtEl>
                                          <p:spTgt spid="1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Lst>
  </p:timing>
</p:sld>
</file>

<file path=ppt/slides/slide4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65537" name="69 Imagen" descr="Diapositiva3"/>
          <p:cNvPicPr>
            <a:picLocks noGrp="1" noChangeAspect="1"/>
          </p:cNvPicPr>
          <p:nvPr isPhoto="1"/>
        </p:nvPicPr>
        <p:blipFill>
          <a:blip r:embed="rId3" cstate="print"/>
          <a:stretch>
            <a:fillRect/>
          </a:stretch>
        </p:blipFill>
        <p:spPr bwMode="auto">
          <a:xfrm>
            <a:off x="-324544" y="0"/>
            <a:ext cx="9793088" cy="5714999"/>
          </a:xfrm>
          <a:prstGeom prst="rect">
            <a:avLst/>
          </a:prstGeom>
          <a:noFill/>
          <a:ln w="9525">
            <a:noFill/>
            <a:miter lim="800000"/>
            <a:headEnd/>
            <a:tailEnd/>
          </a:ln>
        </p:spPr>
      </p:pic>
      <p:pic>
        <p:nvPicPr>
          <p:cNvPr id="7" name="6 Imagen"/>
          <p:cNvPicPr>
            <a:picLocks noChangeAspect="1"/>
          </p:cNvPicPr>
          <p:nvPr/>
        </p:nvPicPr>
        <p:blipFill>
          <a:blip r:embed="rId4" cstate="print">
            <a:clrChange>
              <a:clrFrom>
                <a:srgbClr val="02AFF3"/>
              </a:clrFrom>
              <a:clrTo>
                <a:srgbClr val="02AFF3">
                  <a:alpha val="0"/>
                </a:srgbClr>
              </a:clrTo>
            </a:clrChange>
            <a:grayscl/>
            <a:biLevel thresh="50000"/>
          </a:blip>
          <a:srcRect/>
          <a:stretch>
            <a:fillRect/>
          </a:stretch>
        </p:blipFill>
        <p:spPr bwMode="auto">
          <a:xfrm>
            <a:off x="6875463" y="0"/>
            <a:ext cx="2268537" cy="1417638"/>
          </a:xfrm>
          <a:prstGeom prst="rect">
            <a:avLst/>
          </a:prstGeom>
          <a:solidFill>
            <a:schemeClr val="bg1"/>
          </a:solidFill>
          <a:ln w="9525">
            <a:noFill/>
            <a:miter lim="800000"/>
            <a:headEnd/>
            <a:tailEnd/>
          </a:ln>
        </p:spPr>
      </p:pic>
      <p:pic>
        <p:nvPicPr>
          <p:cNvPr id="9" name="8 Imagen"/>
          <p:cNvPicPr>
            <a:picLocks noChangeAspect="1"/>
          </p:cNvPicPr>
          <p:nvPr/>
        </p:nvPicPr>
        <p:blipFill>
          <a:blip r:embed="rId5" cstate="print">
            <a:clrChange>
              <a:clrFrom>
                <a:srgbClr val="02AFF3"/>
              </a:clrFrom>
              <a:clrTo>
                <a:srgbClr val="02AFF3">
                  <a:alpha val="0"/>
                </a:srgbClr>
              </a:clrTo>
            </a:clrChange>
            <a:grayscl/>
            <a:biLevel thresh="50000"/>
          </a:blip>
          <a:srcRect/>
          <a:stretch>
            <a:fillRect/>
          </a:stretch>
        </p:blipFill>
        <p:spPr bwMode="auto">
          <a:xfrm>
            <a:off x="4559300" y="0"/>
            <a:ext cx="2316163" cy="1417638"/>
          </a:xfrm>
          <a:prstGeom prst="rect">
            <a:avLst/>
          </a:prstGeom>
          <a:solidFill>
            <a:schemeClr val="bg1"/>
          </a:solidFill>
          <a:ln w="9525">
            <a:noFill/>
            <a:miter lim="800000"/>
            <a:headEnd/>
            <a:tailEnd/>
          </a:ln>
        </p:spPr>
      </p:pic>
      <p:pic>
        <p:nvPicPr>
          <p:cNvPr id="11" name="10 Imagen"/>
          <p:cNvPicPr>
            <a:picLocks noChangeAspect="1"/>
          </p:cNvPicPr>
          <p:nvPr/>
        </p:nvPicPr>
        <p:blipFill>
          <a:blip r:embed="rId6" cstate="print">
            <a:clrChange>
              <a:clrFrom>
                <a:srgbClr val="02AFF3"/>
              </a:clrFrom>
              <a:clrTo>
                <a:srgbClr val="02AFF3">
                  <a:alpha val="0"/>
                </a:srgbClr>
              </a:clrTo>
            </a:clrChange>
            <a:grayscl/>
            <a:biLevel thresh="50000"/>
          </a:blip>
          <a:srcRect/>
          <a:stretch>
            <a:fillRect/>
          </a:stretch>
        </p:blipFill>
        <p:spPr bwMode="auto">
          <a:xfrm>
            <a:off x="2268538" y="0"/>
            <a:ext cx="2303462" cy="1417638"/>
          </a:xfrm>
          <a:prstGeom prst="rect">
            <a:avLst/>
          </a:prstGeom>
          <a:solidFill>
            <a:schemeClr val="bg1"/>
          </a:solidFill>
          <a:ln w="9525">
            <a:noFill/>
            <a:miter lim="800000"/>
            <a:headEnd/>
            <a:tailEnd/>
          </a:ln>
        </p:spPr>
      </p:pic>
      <p:pic>
        <p:nvPicPr>
          <p:cNvPr id="13" name="12 Imagen"/>
          <p:cNvPicPr>
            <a:picLocks noChangeAspect="1"/>
          </p:cNvPicPr>
          <p:nvPr/>
        </p:nvPicPr>
        <p:blipFill>
          <a:blip r:embed="rId7" cstate="print">
            <a:clrChange>
              <a:clrFrom>
                <a:srgbClr val="02AFF3"/>
              </a:clrFrom>
              <a:clrTo>
                <a:srgbClr val="02AFF3">
                  <a:alpha val="0"/>
                </a:srgbClr>
              </a:clrTo>
            </a:clrChange>
            <a:grayscl/>
            <a:biLevel thresh="50000"/>
          </a:blip>
          <a:srcRect/>
          <a:stretch>
            <a:fillRect/>
          </a:stretch>
        </p:blipFill>
        <p:spPr bwMode="auto">
          <a:xfrm>
            <a:off x="0" y="0"/>
            <a:ext cx="2268538" cy="1417638"/>
          </a:xfrm>
          <a:prstGeom prst="rect">
            <a:avLst/>
          </a:prstGeom>
          <a:solidFill>
            <a:schemeClr val="bg1"/>
          </a:solidFill>
          <a:ln w="9525">
            <a:noFill/>
            <a:miter lim="800000"/>
            <a:headEnd/>
            <a:tailEnd/>
          </a:ln>
        </p:spPr>
      </p:pic>
      <p:pic>
        <p:nvPicPr>
          <p:cNvPr id="23" name="22 Imagen"/>
          <p:cNvPicPr>
            <a:picLocks noChangeAspect="1"/>
          </p:cNvPicPr>
          <p:nvPr/>
        </p:nvPicPr>
        <p:blipFill>
          <a:blip r:embed="rId4" cstate="print">
            <a:clrChange>
              <a:clrFrom>
                <a:srgbClr val="02AFF3"/>
              </a:clrFrom>
              <a:clrTo>
                <a:srgbClr val="02AFF3">
                  <a:alpha val="0"/>
                </a:srgbClr>
              </a:clrTo>
            </a:clrChange>
            <a:grayscl/>
            <a:biLevel thresh="50000"/>
          </a:blip>
          <a:srcRect/>
          <a:stretch>
            <a:fillRect/>
          </a:stretch>
        </p:blipFill>
        <p:spPr bwMode="auto">
          <a:xfrm>
            <a:off x="6875463" y="1273175"/>
            <a:ext cx="2268537" cy="1584325"/>
          </a:xfrm>
          <a:prstGeom prst="rect">
            <a:avLst/>
          </a:prstGeom>
          <a:solidFill>
            <a:schemeClr val="bg1"/>
          </a:solidFill>
          <a:ln w="9525">
            <a:noFill/>
            <a:miter lim="800000"/>
            <a:headEnd/>
            <a:tailEnd/>
          </a:ln>
        </p:spPr>
      </p:pic>
      <p:pic>
        <p:nvPicPr>
          <p:cNvPr id="25" name="24 Imagen"/>
          <p:cNvPicPr>
            <a:picLocks noChangeAspect="1"/>
          </p:cNvPicPr>
          <p:nvPr/>
        </p:nvPicPr>
        <p:blipFill>
          <a:blip r:embed="rId5" cstate="print">
            <a:clrChange>
              <a:clrFrom>
                <a:srgbClr val="02AFF3"/>
              </a:clrFrom>
              <a:clrTo>
                <a:srgbClr val="02AFF3">
                  <a:alpha val="0"/>
                </a:srgbClr>
              </a:clrTo>
            </a:clrChange>
            <a:grayscl/>
            <a:biLevel thresh="50000"/>
          </a:blip>
          <a:srcRect/>
          <a:stretch>
            <a:fillRect/>
          </a:stretch>
        </p:blipFill>
        <p:spPr bwMode="auto">
          <a:xfrm>
            <a:off x="4546600" y="1344613"/>
            <a:ext cx="2328863" cy="1512887"/>
          </a:xfrm>
          <a:prstGeom prst="rect">
            <a:avLst/>
          </a:prstGeom>
          <a:solidFill>
            <a:schemeClr val="bg1"/>
          </a:solidFill>
          <a:ln w="9525">
            <a:noFill/>
            <a:miter lim="800000"/>
            <a:headEnd/>
            <a:tailEnd/>
          </a:ln>
        </p:spPr>
      </p:pic>
      <p:pic>
        <p:nvPicPr>
          <p:cNvPr id="27" name="26 Imagen"/>
          <p:cNvPicPr>
            <a:picLocks noChangeAspect="1"/>
          </p:cNvPicPr>
          <p:nvPr/>
        </p:nvPicPr>
        <p:blipFill>
          <a:blip r:embed="rId6" cstate="print">
            <a:clrChange>
              <a:clrFrom>
                <a:srgbClr val="02AFF3"/>
              </a:clrFrom>
              <a:clrTo>
                <a:srgbClr val="02AFF3">
                  <a:alpha val="0"/>
                </a:srgbClr>
              </a:clrTo>
            </a:clrChange>
            <a:grayscl/>
            <a:biLevel thresh="50000"/>
          </a:blip>
          <a:srcRect/>
          <a:stretch>
            <a:fillRect/>
          </a:stretch>
        </p:blipFill>
        <p:spPr bwMode="auto">
          <a:xfrm>
            <a:off x="2273300" y="1273175"/>
            <a:ext cx="2298700" cy="1584325"/>
          </a:xfrm>
          <a:prstGeom prst="rect">
            <a:avLst/>
          </a:prstGeom>
          <a:solidFill>
            <a:schemeClr val="bg1"/>
          </a:solidFill>
          <a:ln w="9525">
            <a:noFill/>
            <a:miter lim="800000"/>
            <a:headEnd/>
            <a:tailEnd/>
          </a:ln>
        </p:spPr>
      </p:pic>
      <p:pic>
        <p:nvPicPr>
          <p:cNvPr id="29" name="28 Imagen"/>
          <p:cNvPicPr>
            <a:picLocks noChangeAspect="1"/>
          </p:cNvPicPr>
          <p:nvPr/>
        </p:nvPicPr>
        <p:blipFill>
          <a:blip r:embed="rId7" cstate="print">
            <a:clrChange>
              <a:clrFrom>
                <a:srgbClr val="02AFF3"/>
              </a:clrFrom>
              <a:clrTo>
                <a:srgbClr val="02AFF3">
                  <a:alpha val="0"/>
                </a:srgbClr>
              </a:clrTo>
            </a:clrChange>
            <a:grayscl/>
            <a:biLevel thresh="50000"/>
          </a:blip>
          <a:srcRect/>
          <a:stretch>
            <a:fillRect/>
          </a:stretch>
        </p:blipFill>
        <p:spPr bwMode="auto">
          <a:xfrm>
            <a:off x="-12700" y="1273175"/>
            <a:ext cx="2281238" cy="1584325"/>
          </a:xfrm>
          <a:prstGeom prst="rect">
            <a:avLst/>
          </a:prstGeom>
          <a:solidFill>
            <a:schemeClr val="bg1"/>
          </a:solidFill>
          <a:ln w="9525">
            <a:noFill/>
            <a:miter lim="800000"/>
            <a:headEnd/>
            <a:tailEnd/>
          </a:ln>
        </p:spPr>
      </p:pic>
      <p:pic>
        <p:nvPicPr>
          <p:cNvPr id="39" name="38 Imagen"/>
          <p:cNvPicPr>
            <a:picLocks noChangeAspect="1"/>
          </p:cNvPicPr>
          <p:nvPr/>
        </p:nvPicPr>
        <p:blipFill>
          <a:blip r:embed="rId4" cstate="print">
            <a:clrChange>
              <a:clrFrom>
                <a:srgbClr val="02AFF3"/>
              </a:clrFrom>
              <a:clrTo>
                <a:srgbClr val="02AFF3">
                  <a:alpha val="0"/>
                </a:srgbClr>
              </a:clrTo>
            </a:clrChange>
            <a:grayscl/>
            <a:biLevel thresh="50000"/>
          </a:blip>
          <a:srcRect/>
          <a:stretch>
            <a:fillRect/>
          </a:stretch>
        </p:blipFill>
        <p:spPr bwMode="auto">
          <a:xfrm>
            <a:off x="6875463" y="2857500"/>
            <a:ext cx="2268537" cy="1439863"/>
          </a:xfrm>
          <a:prstGeom prst="rect">
            <a:avLst/>
          </a:prstGeom>
          <a:solidFill>
            <a:schemeClr val="bg1"/>
          </a:solidFill>
          <a:ln w="9525">
            <a:noFill/>
            <a:miter lim="800000"/>
            <a:headEnd/>
            <a:tailEnd/>
          </a:ln>
        </p:spPr>
      </p:pic>
      <p:pic>
        <p:nvPicPr>
          <p:cNvPr id="41" name="40 Imagen"/>
          <p:cNvPicPr>
            <a:picLocks noChangeAspect="1"/>
          </p:cNvPicPr>
          <p:nvPr/>
        </p:nvPicPr>
        <p:blipFill>
          <a:blip r:embed="rId5" cstate="print">
            <a:clrChange>
              <a:clrFrom>
                <a:srgbClr val="02AFF3"/>
              </a:clrFrom>
              <a:clrTo>
                <a:srgbClr val="02AFF3">
                  <a:alpha val="0"/>
                </a:srgbClr>
              </a:clrTo>
            </a:clrChange>
            <a:grayscl/>
            <a:biLevel thresh="50000"/>
          </a:blip>
          <a:srcRect/>
          <a:stretch>
            <a:fillRect/>
          </a:stretch>
        </p:blipFill>
        <p:spPr bwMode="auto">
          <a:xfrm>
            <a:off x="4559300" y="2857500"/>
            <a:ext cx="2316163" cy="1439863"/>
          </a:xfrm>
          <a:prstGeom prst="rect">
            <a:avLst/>
          </a:prstGeom>
          <a:solidFill>
            <a:schemeClr val="bg1"/>
          </a:solidFill>
          <a:ln w="9525">
            <a:noFill/>
            <a:miter lim="800000"/>
            <a:headEnd/>
            <a:tailEnd/>
          </a:ln>
        </p:spPr>
      </p:pic>
      <p:pic>
        <p:nvPicPr>
          <p:cNvPr id="43" name="42 Imagen"/>
          <p:cNvPicPr>
            <a:picLocks noChangeAspect="1"/>
          </p:cNvPicPr>
          <p:nvPr/>
        </p:nvPicPr>
        <p:blipFill>
          <a:blip r:embed="rId6" cstate="print">
            <a:clrChange>
              <a:clrFrom>
                <a:srgbClr val="02AFF3"/>
              </a:clrFrom>
              <a:clrTo>
                <a:srgbClr val="02AFF3">
                  <a:alpha val="0"/>
                </a:srgbClr>
              </a:clrTo>
            </a:clrChange>
            <a:grayscl/>
            <a:biLevel thresh="50000"/>
          </a:blip>
          <a:srcRect/>
          <a:stretch>
            <a:fillRect/>
          </a:stretch>
        </p:blipFill>
        <p:spPr bwMode="auto">
          <a:xfrm>
            <a:off x="2195513" y="2857500"/>
            <a:ext cx="2376487" cy="1439863"/>
          </a:xfrm>
          <a:prstGeom prst="rect">
            <a:avLst/>
          </a:prstGeom>
          <a:solidFill>
            <a:schemeClr val="bg1"/>
          </a:solidFill>
          <a:ln w="9525">
            <a:noFill/>
            <a:miter lim="800000"/>
            <a:headEnd/>
            <a:tailEnd/>
          </a:ln>
        </p:spPr>
      </p:pic>
      <p:pic>
        <p:nvPicPr>
          <p:cNvPr id="45" name="44 Imagen"/>
          <p:cNvPicPr>
            <a:picLocks noChangeAspect="1"/>
          </p:cNvPicPr>
          <p:nvPr/>
        </p:nvPicPr>
        <p:blipFill>
          <a:blip r:embed="rId7" cstate="print">
            <a:clrChange>
              <a:clrFrom>
                <a:srgbClr val="02AFF3"/>
              </a:clrFrom>
              <a:clrTo>
                <a:srgbClr val="02AFF3">
                  <a:alpha val="0"/>
                </a:srgbClr>
              </a:clrTo>
            </a:clrChange>
            <a:grayscl/>
            <a:biLevel thresh="50000"/>
          </a:blip>
          <a:srcRect/>
          <a:stretch>
            <a:fillRect/>
          </a:stretch>
        </p:blipFill>
        <p:spPr bwMode="auto">
          <a:xfrm>
            <a:off x="-17463" y="2857500"/>
            <a:ext cx="2286001" cy="1439863"/>
          </a:xfrm>
          <a:prstGeom prst="rect">
            <a:avLst/>
          </a:prstGeom>
          <a:solidFill>
            <a:schemeClr val="bg1"/>
          </a:solidFill>
          <a:ln w="9525">
            <a:noFill/>
            <a:miter lim="800000"/>
            <a:headEnd/>
            <a:tailEnd/>
          </a:ln>
        </p:spPr>
      </p:pic>
      <p:pic>
        <p:nvPicPr>
          <p:cNvPr id="55" name="54 Imagen"/>
          <p:cNvPicPr>
            <a:picLocks noChangeAspect="1"/>
          </p:cNvPicPr>
          <p:nvPr/>
        </p:nvPicPr>
        <p:blipFill>
          <a:blip r:embed="rId4" cstate="print">
            <a:clrChange>
              <a:clrFrom>
                <a:srgbClr val="02AFF3"/>
              </a:clrFrom>
              <a:clrTo>
                <a:srgbClr val="02AFF3">
                  <a:alpha val="0"/>
                </a:srgbClr>
              </a:clrTo>
            </a:clrChange>
            <a:grayscl/>
            <a:biLevel thresh="50000"/>
          </a:blip>
          <a:srcRect/>
          <a:stretch>
            <a:fillRect/>
          </a:stretch>
        </p:blipFill>
        <p:spPr bwMode="auto">
          <a:xfrm>
            <a:off x="6875463" y="4286250"/>
            <a:ext cx="2268537" cy="1428750"/>
          </a:xfrm>
          <a:prstGeom prst="rect">
            <a:avLst/>
          </a:prstGeom>
          <a:solidFill>
            <a:schemeClr val="bg1"/>
          </a:solidFill>
          <a:ln w="9525">
            <a:noFill/>
            <a:miter lim="800000"/>
            <a:headEnd/>
            <a:tailEnd/>
          </a:ln>
        </p:spPr>
      </p:pic>
      <p:pic>
        <p:nvPicPr>
          <p:cNvPr id="57" name="56 Imagen"/>
          <p:cNvPicPr>
            <a:picLocks noChangeAspect="1"/>
          </p:cNvPicPr>
          <p:nvPr/>
        </p:nvPicPr>
        <p:blipFill>
          <a:blip r:embed="rId5" cstate="print">
            <a:clrChange>
              <a:clrFrom>
                <a:srgbClr val="02AFF3"/>
              </a:clrFrom>
              <a:clrTo>
                <a:srgbClr val="02AFF3">
                  <a:alpha val="0"/>
                </a:srgbClr>
              </a:clrTo>
            </a:clrChange>
            <a:grayscl/>
            <a:biLevel thresh="50000"/>
          </a:blip>
          <a:srcRect/>
          <a:stretch>
            <a:fillRect/>
          </a:stretch>
        </p:blipFill>
        <p:spPr bwMode="auto">
          <a:xfrm>
            <a:off x="4572000" y="4286250"/>
            <a:ext cx="2303463" cy="1428750"/>
          </a:xfrm>
          <a:prstGeom prst="rect">
            <a:avLst/>
          </a:prstGeom>
          <a:solidFill>
            <a:schemeClr val="bg1"/>
          </a:solidFill>
          <a:ln w="9525">
            <a:noFill/>
            <a:miter lim="800000"/>
            <a:headEnd/>
            <a:tailEnd/>
          </a:ln>
        </p:spPr>
      </p:pic>
      <p:pic>
        <p:nvPicPr>
          <p:cNvPr id="59" name="58 Imagen"/>
          <p:cNvPicPr>
            <a:picLocks noChangeAspect="1"/>
          </p:cNvPicPr>
          <p:nvPr/>
        </p:nvPicPr>
        <p:blipFill>
          <a:blip r:embed="rId6" cstate="print">
            <a:clrChange>
              <a:clrFrom>
                <a:srgbClr val="02AFF3"/>
              </a:clrFrom>
              <a:clrTo>
                <a:srgbClr val="02AFF3">
                  <a:alpha val="0"/>
                </a:srgbClr>
              </a:clrTo>
            </a:clrChange>
            <a:grayscl/>
            <a:biLevel thresh="50000"/>
          </a:blip>
          <a:srcRect/>
          <a:stretch>
            <a:fillRect/>
          </a:stretch>
        </p:blipFill>
        <p:spPr bwMode="auto">
          <a:xfrm>
            <a:off x="2268538" y="4286250"/>
            <a:ext cx="2303462" cy="1428750"/>
          </a:xfrm>
          <a:prstGeom prst="rect">
            <a:avLst/>
          </a:prstGeom>
          <a:solidFill>
            <a:schemeClr val="bg1"/>
          </a:solidFill>
          <a:ln w="9525">
            <a:noFill/>
            <a:miter lim="800000"/>
            <a:headEnd/>
            <a:tailEnd/>
          </a:ln>
        </p:spPr>
      </p:pic>
      <p:pic>
        <p:nvPicPr>
          <p:cNvPr id="61" name="60 Imagen"/>
          <p:cNvPicPr>
            <a:picLocks noChangeAspect="1"/>
          </p:cNvPicPr>
          <p:nvPr/>
        </p:nvPicPr>
        <p:blipFill>
          <a:blip r:embed="rId7" cstate="print">
            <a:clrChange>
              <a:clrFrom>
                <a:srgbClr val="02AFF3"/>
              </a:clrFrom>
              <a:clrTo>
                <a:srgbClr val="02AFF3">
                  <a:alpha val="0"/>
                </a:srgbClr>
              </a:clrTo>
            </a:clrChange>
            <a:grayscl/>
            <a:biLevel thresh="50000"/>
          </a:blip>
          <a:srcRect/>
          <a:stretch>
            <a:fillRect/>
          </a:stretch>
        </p:blipFill>
        <p:spPr bwMode="auto">
          <a:xfrm>
            <a:off x="-4763" y="4286250"/>
            <a:ext cx="2273301" cy="1428750"/>
          </a:xfrm>
          <a:prstGeom prst="rect">
            <a:avLst/>
          </a:prstGeom>
          <a:solidFill>
            <a:schemeClr val="bg1"/>
          </a:solidFill>
          <a:ln w="9525">
            <a:noFill/>
            <a:miter lim="800000"/>
            <a:headEnd/>
            <a:tailEnd/>
          </a:ln>
        </p:spPr>
      </p:pic>
      <p:sp>
        <p:nvSpPr>
          <p:cNvPr id="19" name="18 CuadroTexto"/>
          <p:cNvSpPr txBox="1"/>
          <p:nvPr/>
        </p:nvSpPr>
        <p:spPr>
          <a:xfrm>
            <a:off x="755576" y="4585692"/>
            <a:ext cx="748883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primer monumento al Sagrado Corazón, del cual conmemoraron su centenario, es obra conjunta del arquitecto Carlos Maura Nadal y del escultor Aniceto Marinas y García.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000" advTm="24000">
        <p14:shred pattern="rectangle"/>
      </p:transition>
    </mc:Choice>
    <mc:Fallback xmlns="">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16" fill="hold" nodeType="withEffect">
                                  <p:stCondLst>
                                    <p:cond delay="0"/>
                                  </p:stCondLst>
                                  <p:childTnLst>
                                    <p:animEffect transition="out" filter="circle(in)">
                                      <p:cBhvr>
                                        <p:cTn id="6" dur="5000"/>
                                        <p:tgtEl>
                                          <p:spTgt spid="13"/>
                                        </p:tgtEl>
                                      </p:cBhvr>
                                    </p:animEffect>
                                    <p:set>
                                      <p:cBhvr>
                                        <p:cTn id="7" dur="1" fill="hold">
                                          <p:stCondLst>
                                            <p:cond delay="4999"/>
                                          </p:stCondLst>
                                        </p:cTn>
                                        <p:tgtEl>
                                          <p:spTgt spid="13"/>
                                        </p:tgtEl>
                                        <p:attrNameLst>
                                          <p:attrName>style.visibility</p:attrName>
                                        </p:attrNameLst>
                                      </p:cBhvr>
                                      <p:to>
                                        <p:strVal val="hidden"/>
                                      </p:to>
                                    </p:set>
                                  </p:childTnLst>
                                </p:cTn>
                              </p:par>
                              <p:par>
                                <p:cTn id="8" presetID="6" presetClass="exit" presetSubtype="16" fill="hold" nodeType="withEffect">
                                  <p:stCondLst>
                                    <p:cond delay="0"/>
                                  </p:stCondLst>
                                  <p:childTnLst>
                                    <p:animEffect transition="out" filter="circle(in)">
                                      <p:cBhvr>
                                        <p:cTn id="9" dur="5000"/>
                                        <p:tgtEl>
                                          <p:spTgt spid="11"/>
                                        </p:tgtEl>
                                      </p:cBhvr>
                                    </p:animEffect>
                                    <p:set>
                                      <p:cBhvr>
                                        <p:cTn id="10" dur="1" fill="hold">
                                          <p:stCondLst>
                                            <p:cond delay="4999"/>
                                          </p:stCondLst>
                                        </p:cTn>
                                        <p:tgtEl>
                                          <p:spTgt spid="11"/>
                                        </p:tgtEl>
                                        <p:attrNameLst>
                                          <p:attrName>style.visibility</p:attrName>
                                        </p:attrNameLst>
                                      </p:cBhvr>
                                      <p:to>
                                        <p:strVal val="hidden"/>
                                      </p:to>
                                    </p:set>
                                  </p:childTnLst>
                                </p:cTn>
                              </p:par>
                              <p:par>
                                <p:cTn id="11" presetID="6" presetClass="exit" presetSubtype="16" fill="hold" nodeType="withEffect">
                                  <p:stCondLst>
                                    <p:cond delay="0"/>
                                  </p:stCondLst>
                                  <p:childTnLst>
                                    <p:animEffect transition="out" filter="circle(in)">
                                      <p:cBhvr>
                                        <p:cTn id="12" dur="5000"/>
                                        <p:tgtEl>
                                          <p:spTgt spid="9"/>
                                        </p:tgtEl>
                                      </p:cBhvr>
                                    </p:animEffect>
                                    <p:set>
                                      <p:cBhvr>
                                        <p:cTn id="13" dur="1" fill="hold">
                                          <p:stCondLst>
                                            <p:cond delay="4999"/>
                                          </p:stCondLst>
                                        </p:cTn>
                                        <p:tgtEl>
                                          <p:spTgt spid="9"/>
                                        </p:tgtEl>
                                        <p:attrNameLst>
                                          <p:attrName>style.visibility</p:attrName>
                                        </p:attrNameLst>
                                      </p:cBhvr>
                                      <p:to>
                                        <p:strVal val="hidden"/>
                                      </p:to>
                                    </p:set>
                                  </p:childTnLst>
                                </p:cTn>
                              </p:par>
                              <p:par>
                                <p:cTn id="14" presetID="6" presetClass="exit" presetSubtype="16" fill="hold" nodeType="withEffect">
                                  <p:stCondLst>
                                    <p:cond delay="0"/>
                                  </p:stCondLst>
                                  <p:childTnLst>
                                    <p:animEffect transition="out" filter="circle(in)">
                                      <p:cBhvr>
                                        <p:cTn id="15" dur="5000"/>
                                        <p:tgtEl>
                                          <p:spTgt spid="7"/>
                                        </p:tgtEl>
                                      </p:cBhvr>
                                    </p:animEffect>
                                    <p:set>
                                      <p:cBhvr>
                                        <p:cTn id="16" dur="1" fill="hold">
                                          <p:stCondLst>
                                            <p:cond delay="4999"/>
                                          </p:stCondLst>
                                        </p:cTn>
                                        <p:tgtEl>
                                          <p:spTgt spid="7"/>
                                        </p:tgtEl>
                                        <p:attrNameLst>
                                          <p:attrName>style.visibility</p:attrName>
                                        </p:attrNameLst>
                                      </p:cBhvr>
                                      <p:to>
                                        <p:strVal val="hidden"/>
                                      </p:to>
                                    </p:set>
                                  </p:childTnLst>
                                </p:cTn>
                              </p:par>
                              <p:par>
                                <p:cTn id="17" presetID="6" presetClass="exit" presetSubtype="16" fill="hold" nodeType="withEffect">
                                  <p:stCondLst>
                                    <p:cond delay="0"/>
                                  </p:stCondLst>
                                  <p:childTnLst>
                                    <p:animEffect transition="out" filter="circle(in)">
                                      <p:cBhvr>
                                        <p:cTn id="18" dur="5000"/>
                                        <p:tgtEl>
                                          <p:spTgt spid="29"/>
                                        </p:tgtEl>
                                      </p:cBhvr>
                                    </p:animEffect>
                                    <p:set>
                                      <p:cBhvr>
                                        <p:cTn id="19" dur="1" fill="hold">
                                          <p:stCondLst>
                                            <p:cond delay="4999"/>
                                          </p:stCondLst>
                                        </p:cTn>
                                        <p:tgtEl>
                                          <p:spTgt spid="29"/>
                                        </p:tgtEl>
                                        <p:attrNameLst>
                                          <p:attrName>style.visibility</p:attrName>
                                        </p:attrNameLst>
                                      </p:cBhvr>
                                      <p:to>
                                        <p:strVal val="hidden"/>
                                      </p:to>
                                    </p:set>
                                  </p:childTnLst>
                                </p:cTn>
                              </p:par>
                              <p:par>
                                <p:cTn id="20" presetID="6" presetClass="exit" presetSubtype="16" fill="hold" nodeType="withEffect">
                                  <p:stCondLst>
                                    <p:cond delay="0"/>
                                  </p:stCondLst>
                                  <p:childTnLst>
                                    <p:animEffect transition="out" filter="circle(in)">
                                      <p:cBhvr>
                                        <p:cTn id="21" dur="5000"/>
                                        <p:tgtEl>
                                          <p:spTgt spid="27"/>
                                        </p:tgtEl>
                                      </p:cBhvr>
                                    </p:animEffect>
                                    <p:set>
                                      <p:cBhvr>
                                        <p:cTn id="22" dur="1" fill="hold">
                                          <p:stCondLst>
                                            <p:cond delay="4999"/>
                                          </p:stCondLst>
                                        </p:cTn>
                                        <p:tgtEl>
                                          <p:spTgt spid="27"/>
                                        </p:tgtEl>
                                        <p:attrNameLst>
                                          <p:attrName>style.visibility</p:attrName>
                                        </p:attrNameLst>
                                      </p:cBhvr>
                                      <p:to>
                                        <p:strVal val="hidden"/>
                                      </p:to>
                                    </p:set>
                                  </p:childTnLst>
                                </p:cTn>
                              </p:par>
                              <p:par>
                                <p:cTn id="23" presetID="6" presetClass="exit" presetSubtype="16" fill="hold" nodeType="withEffect">
                                  <p:stCondLst>
                                    <p:cond delay="0"/>
                                  </p:stCondLst>
                                  <p:childTnLst>
                                    <p:animEffect transition="out" filter="circle(in)">
                                      <p:cBhvr>
                                        <p:cTn id="24" dur="5000"/>
                                        <p:tgtEl>
                                          <p:spTgt spid="25"/>
                                        </p:tgtEl>
                                      </p:cBhvr>
                                    </p:animEffect>
                                    <p:set>
                                      <p:cBhvr>
                                        <p:cTn id="25" dur="1" fill="hold">
                                          <p:stCondLst>
                                            <p:cond delay="4999"/>
                                          </p:stCondLst>
                                        </p:cTn>
                                        <p:tgtEl>
                                          <p:spTgt spid="25"/>
                                        </p:tgtEl>
                                        <p:attrNameLst>
                                          <p:attrName>style.visibility</p:attrName>
                                        </p:attrNameLst>
                                      </p:cBhvr>
                                      <p:to>
                                        <p:strVal val="hidden"/>
                                      </p:to>
                                    </p:set>
                                  </p:childTnLst>
                                </p:cTn>
                              </p:par>
                              <p:par>
                                <p:cTn id="26" presetID="6" presetClass="exit" presetSubtype="16" fill="hold" nodeType="withEffect">
                                  <p:stCondLst>
                                    <p:cond delay="0"/>
                                  </p:stCondLst>
                                  <p:childTnLst>
                                    <p:animEffect transition="out" filter="circle(in)">
                                      <p:cBhvr>
                                        <p:cTn id="27" dur="5000"/>
                                        <p:tgtEl>
                                          <p:spTgt spid="23"/>
                                        </p:tgtEl>
                                      </p:cBhvr>
                                    </p:animEffect>
                                    <p:set>
                                      <p:cBhvr>
                                        <p:cTn id="28" dur="1" fill="hold">
                                          <p:stCondLst>
                                            <p:cond delay="4999"/>
                                          </p:stCondLst>
                                        </p:cTn>
                                        <p:tgtEl>
                                          <p:spTgt spid="23"/>
                                        </p:tgtEl>
                                        <p:attrNameLst>
                                          <p:attrName>style.visibility</p:attrName>
                                        </p:attrNameLst>
                                      </p:cBhvr>
                                      <p:to>
                                        <p:strVal val="hidden"/>
                                      </p:to>
                                    </p:set>
                                  </p:childTnLst>
                                </p:cTn>
                              </p:par>
                              <p:par>
                                <p:cTn id="29" presetID="6" presetClass="exit" presetSubtype="16" fill="hold" nodeType="withEffect">
                                  <p:stCondLst>
                                    <p:cond delay="0"/>
                                  </p:stCondLst>
                                  <p:childTnLst>
                                    <p:animEffect transition="out" filter="circle(in)">
                                      <p:cBhvr>
                                        <p:cTn id="30" dur="5000"/>
                                        <p:tgtEl>
                                          <p:spTgt spid="45"/>
                                        </p:tgtEl>
                                      </p:cBhvr>
                                    </p:animEffect>
                                    <p:set>
                                      <p:cBhvr>
                                        <p:cTn id="31" dur="1" fill="hold">
                                          <p:stCondLst>
                                            <p:cond delay="4999"/>
                                          </p:stCondLst>
                                        </p:cTn>
                                        <p:tgtEl>
                                          <p:spTgt spid="45"/>
                                        </p:tgtEl>
                                        <p:attrNameLst>
                                          <p:attrName>style.visibility</p:attrName>
                                        </p:attrNameLst>
                                      </p:cBhvr>
                                      <p:to>
                                        <p:strVal val="hidden"/>
                                      </p:to>
                                    </p:set>
                                  </p:childTnLst>
                                </p:cTn>
                              </p:par>
                              <p:par>
                                <p:cTn id="32" presetID="6" presetClass="exit" presetSubtype="16" fill="hold" nodeType="withEffect">
                                  <p:stCondLst>
                                    <p:cond delay="0"/>
                                  </p:stCondLst>
                                  <p:childTnLst>
                                    <p:animEffect transition="out" filter="circle(in)">
                                      <p:cBhvr>
                                        <p:cTn id="33" dur="5000"/>
                                        <p:tgtEl>
                                          <p:spTgt spid="43"/>
                                        </p:tgtEl>
                                      </p:cBhvr>
                                    </p:animEffect>
                                    <p:set>
                                      <p:cBhvr>
                                        <p:cTn id="34" dur="1" fill="hold">
                                          <p:stCondLst>
                                            <p:cond delay="4999"/>
                                          </p:stCondLst>
                                        </p:cTn>
                                        <p:tgtEl>
                                          <p:spTgt spid="43"/>
                                        </p:tgtEl>
                                        <p:attrNameLst>
                                          <p:attrName>style.visibility</p:attrName>
                                        </p:attrNameLst>
                                      </p:cBhvr>
                                      <p:to>
                                        <p:strVal val="hidden"/>
                                      </p:to>
                                    </p:set>
                                  </p:childTnLst>
                                </p:cTn>
                              </p:par>
                              <p:par>
                                <p:cTn id="35" presetID="6" presetClass="exit" presetSubtype="16" fill="hold" nodeType="withEffect">
                                  <p:stCondLst>
                                    <p:cond delay="0"/>
                                  </p:stCondLst>
                                  <p:childTnLst>
                                    <p:animEffect transition="out" filter="circle(in)">
                                      <p:cBhvr>
                                        <p:cTn id="36" dur="5000"/>
                                        <p:tgtEl>
                                          <p:spTgt spid="41"/>
                                        </p:tgtEl>
                                      </p:cBhvr>
                                    </p:animEffect>
                                    <p:set>
                                      <p:cBhvr>
                                        <p:cTn id="37" dur="1" fill="hold">
                                          <p:stCondLst>
                                            <p:cond delay="4999"/>
                                          </p:stCondLst>
                                        </p:cTn>
                                        <p:tgtEl>
                                          <p:spTgt spid="41"/>
                                        </p:tgtEl>
                                        <p:attrNameLst>
                                          <p:attrName>style.visibility</p:attrName>
                                        </p:attrNameLst>
                                      </p:cBhvr>
                                      <p:to>
                                        <p:strVal val="hidden"/>
                                      </p:to>
                                    </p:set>
                                  </p:childTnLst>
                                </p:cTn>
                              </p:par>
                              <p:par>
                                <p:cTn id="38" presetID="6" presetClass="exit" presetSubtype="16" fill="hold" nodeType="withEffect">
                                  <p:stCondLst>
                                    <p:cond delay="0"/>
                                  </p:stCondLst>
                                  <p:childTnLst>
                                    <p:animEffect transition="out" filter="circle(in)">
                                      <p:cBhvr>
                                        <p:cTn id="39" dur="5000"/>
                                        <p:tgtEl>
                                          <p:spTgt spid="39"/>
                                        </p:tgtEl>
                                      </p:cBhvr>
                                    </p:animEffect>
                                    <p:set>
                                      <p:cBhvr>
                                        <p:cTn id="40" dur="1" fill="hold">
                                          <p:stCondLst>
                                            <p:cond delay="4999"/>
                                          </p:stCondLst>
                                        </p:cTn>
                                        <p:tgtEl>
                                          <p:spTgt spid="39"/>
                                        </p:tgtEl>
                                        <p:attrNameLst>
                                          <p:attrName>style.visibility</p:attrName>
                                        </p:attrNameLst>
                                      </p:cBhvr>
                                      <p:to>
                                        <p:strVal val="hidden"/>
                                      </p:to>
                                    </p:set>
                                  </p:childTnLst>
                                </p:cTn>
                              </p:par>
                              <p:par>
                                <p:cTn id="41" presetID="6" presetClass="exit" presetSubtype="16" fill="hold" nodeType="withEffect">
                                  <p:stCondLst>
                                    <p:cond delay="0"/>
                                  </p:stCondLst>
                                  <p:childTnLst>
                                    <p:animEffect transition="out" filter="circle(in)">
                                      <p:cBhvr>
                                        <p:cTn id="42" dur="5000"/>
                                        <p:tgtEl>
                                          <p:spTgt spid="61"/>
                                        </p:tgtEl>
                                      </p:cBhvr>
                                    </p:animEffect>
                                    <p:set>
                                      <p:cBhvr>
                                        <p:cTn id="43" dur="1" fill="hold">
                                          <p:stCondLst>
                                            <p:cond delay="4999"/>
                                          </p:stCondLst>
                                        </p:cTn>
                                        <p:tgtEl>
                                          <p:spTgt spid="61"/>
                                        </p:tgtEl>
                                        <p:attrNameLst>
                                          <p:attrName>style.visibility</p:attrName>
                                        </p:attrNameLst>
                                      </p:cBhvr>
                                      <p:to>
                                        <p:strVal val="hidden"/>
                                      </p:to>
                                    </p:set>
                                  </p:childTnLst>
                                </p:cTn>
                              </p:par>
                              <p:par>
                                <p:cTn id="44" presetID="6" presetClass="exit" presetSubtype="16" fill="hold" nodeType="withEffect">
                                  <p:stCondLst>
                                    <p:cond delay="0"/>
                                  </p:stCondLst>
                                  <p:childTnLst>
                                    <p:animEffect transition="out" filter="circle(in)">
                                      <p:cBhvr>
                                        <p:cTn id="45" dur="5000"/>
                                        <p:tgtEl>
                                          <p:spTgt spid="59"/>
                                        </p:tgtEl>
                                      </p:cBhvr>
                                    </p:animEffect>
                                    <p:set>
                                      <p:cBhvr>
                                        <p:cTn id="46" dur="1" fill="hold">
                                          <p:stCondLst>
                                            <p:cond delay="4999"/>
                                          </p:stCondLst>
                                        </p:cTn>
                                        <p:tgtEl>
                                          <p:spTgt spid="59"/>
                                        </p:tgtEl>
                                        <p:attrNameLst>
                                          <p:attrName>style.visibility</p:attrName>
                                        </p:attrNameLst>
                                      </p:cBhvr>
                                      <p:to>
                                        <p:strVal val="hidden"/>
                                      </p:to>
                                    </p:set>
                                  </p:childTnLst>
                                </p:cTn>
                              </p:par>
                              <p:par>
                                <p:cTn id="47" presetID="6" presetClass="exit" presetSubtype="16" fill="hold" nodeType="withEffect">
                                  <p:stCondLst>
                                    <p:cond delay="0"/>
                                  </p:stCondLst>
                                  <p:childTnLst>
                                    <p:animEffect transition="out" filter="circle(in)">
                                      <p:cBhvr>
                                        <p:cTn id="48" dur="5000"/>
                                        <p:tgtEl>
                                          <p:spTgt spid="57"/>
                                        </p:tgtEl>
                                      </p:cBhvr>
                                    </p:animEffect>
                                    <p:set>
                                      <p:cBhvr>
                                        <p:cTn id="49" dur="1" fill="hold">
                                          <p:stCondLst>
                                            <p:cond delay="4999"/>
                                          </p:stCondLst>
                                        </p:cTn>
                                        <p:tgtEl>
                                          <p:spTgt spid="57"/>
                                        </p:tgtEl>
                                        <p:attrNameLst>
                                          <p:attrName>style.visibility</p:attrName>
                                        </p:attrNameLst>
                                      </p:cBhvr>
                                      <p:to>
                                        <p:strVal val="hidden"/>
                                      </p:to>
                                    </p:set>
                                  </p:childTnLst>
                                </p:cTn>
                              </p:par>
                              <p:par>
                                <p:cTn id="50" presetID="6" presetClass="exit" presetSubtype="16" fill="hold" nodeType="withEffect">
                                  <p:stCondLst>
                                    <p:cond delay="0"/>
                                  </p:stCondLst>
                                  <p:childTnLst>
                                    <p:animEffect transition="out" filter="circle(in)">
                                      <p:cBhvr>
                                        <p:cTn id="51" dur="5000"/>
                                        <p:tgtEl>
                                          <p:spTgt spid="55"/>
                                        </p:tgtEl>
                                      </p:cBhvr>
                                    </p:animEffect>
                                    <p:set>
                                      <p:cBhvr>
                                        <p:cTn id="52" dur="1" fill="hold">
                                          <p:stCondLst>
                                            <p:cond delay="4999"/>
                                          </p:stCondLst>
                                        </p:cTn>
                                        <p:tgtEl>
                                          <p:spTgt spid="55"/>
                                        </p:tgtEl>
                                        <p:attrNameLst>
                                          <p:attrName>style.visibility</p:attrName>
                                        </p:attrNameLst>
                                      </p:cBhvr>
                                      <p:to>
                                        <p:strVal val="hidden"/>
                                      </p:to>
                                    </p:set>
                                  </p:childTnLst>
                                </p:cTn>
                              </p:par>
                              <p:par>
                                <p:cTn id="53" presetID="23" presetClass="entr" presetSubtype="288" fill="hold" nodeType="withEffect">
                                  <p:stCondLst>
                                    <p:cond delay="0"/>
                                  </p:stCondLst>
                                  <p:childTnLst>
                                    <p:set>
                                      <p:cBhvr>
                                        <p:cTn id="54" dur="1" fill="hold">
                                          <p:stCondLst>
                                            <p:cond delay="0"/>
                                          </p:stCondLst>
                                        </p:cTn>
                                        <p:tgtEl>
                                          <p:spTgt spid="65537"/>
                                        </p:tgtEl>
                                        <p:attrNameLst>
                                          <p:attrName>style.visibility</p:attrName>
                                        </p:attrNameLst>
                                      </p:cBhvr>
                                      <p:to>
                                        <p:strVal val="visible"/>
                                      </p:to>
                                    </p:set>
                                    <p:anim calcmode="lin" valueType="num">
                                      <p:cBhvr>
                                        <p:cTn id="55" dur="5000" fill="hold"/>
                                        <p:tgtEl>
                                          <p:spTgt spid="65537"/>
                                        </p:tgtEl>
                                        <p:attrNameLst>
                                          <p:attrName>ppt_w</p:attrName>
                                        </p:attrNameLst>
                                      </p:cBhvr>
                                      <p:tavLst>
                                        <p:tav tm="0">
                                          <p:val>
                                            <p:strVal val="4/3*#ppt_w"/>
                                          </p:val>
                                        </p:tav>
                                        <p:tav tm="100000">
                                          <p:val>
                                            <p:strVal val="#ppt_w"/>
                                          </p:val>
                                        </p:tav>
                                      </p:tavLst>
                                    </p:anim>
                                    <p:anim calcmode="lin" valueType="num">
                                      <p:cBhvr>
                                        <p:cTn id="56" dur="5000" fill="hold"/>
                                        <p:tgtEl>
                                          <p:spTgt spid="65537"/>
                                        </p:tgtEl>
                                        <p:attrNameLst>
                                          <p:attrName>ppt_h</p:attrName>
                                        </p:attrNameLst>
                                      </p:cBhvr>
                                      <p:tavLst>
                                        <p:tav tm="0">
                                          <p:val>
                                            <p:strVal val="4/3*#ppt_h"/>
                                          </p:val>
                                        </p:tav>
                                        <p:tav tm="100000">
                                          <p:val>
                                            <p:strVal val="#ppt_h"/>
                                          </p:val>
                                        </p:tav>
                                      </p:tavLst>
                                    </p:anim>
                                  </p:childTnLst>
                                </p:cTn>
                              </p:par>
                            </p:childTnLst>
                          </p:cTn>
                        </p:par>
                        <p:par>
                          <p:cTn id="57" fill="hold">
                            <p:stCondLst>
                              <p:cond delay="5000"/>
                            </p:stCondLst>
                            <p:childTnLst>
                              <p:par>
                                <p:cTn id="58" presetID="40" presetClass="entr" presetSubtype="0" fill="hold" grpId="0" nodeType="afterEffect">
                                  <p:stCondLst>
                                    <p:cond delay="0"/>
                                  </p:stCondLst>
                                  <p:iterate type="lt">
                                    <p:tmPct val="10000"/>
                                  </p:iterate>
                                  <p:childTnLst>
                                    <p:set>
                                      <p:cBhvr>
                                        <p:cTn id="59" dur="1" fill="hold">
                                          <p:stCondLst>
                                            <p:cond delay="0"/>
                                          </p:stCondLst>
                                        </p:cTn>
                                        <p:tgtEl>
                                          <p:spTgt spid="19"/>
                                        </p:tgtEl>
                                        <p:attrNameLst>
                                          <p:attrName>style.visibility</p:attrName>
                                        </p:attrNameLst>
                                      </p:cBhvr>
                                      <p:to>
                                        <p:strVal val="visible"/>
                                      </p:to>
                                    </p:set>
                                    <p:animEffect transition="in" filter="fade">
                                      <p:cBhvr>
                                        <p:cTn id="60" dur="1000"/>
                                        <p:tgtEl>
                                          <p:spTgt spid="19"/>
                                        </p:tgtEl>
                                      </p:cBhvr>
                                    </p:animEffect>
                                    <p:anim calcmode="lin" valueType="num">
                                      <p:cBhvr>
                                        <p:cTn id="61" dur="1000" fill="hold"/>
                                        <p:tgtEl>
                                          <p:spTgt spid="19"/>
                                        </p:tgtEl>
                                        <p:attrNameLst>
                                          <p:attrName>ppt_x</p:attrName>
                                        </p:attrNameLst>
                                      </p:cBhvr>
                                      <p:tavLst>
                                        <p:tav tm="0">
                                          <p:val>
                                            <p:strVal val="#ppt_x-.1"/>
                                          </p:val>
                                        </p:tav>
                                        <p:tav tm="100000">
                                          <p:val>
                                            <p:strVal val="#ppt_x"/>
                                          </p:val>
                                        </p:tav>
                                      </p:tavLst>
                                    </p:anim>
                                    <p:anim calcmode="lin" valueType="num">
                                      <p:cBhvr>
                                        <p:cTn id="62" dur="1000" fill="hold"/>
                                        <p:tgtEl>
                                          <p:spTgt spid="1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Lst>
  </p:timing>
</p:sld>
</file>

<file path=ppt/slides/slide4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7170" name="69 Imagen" descr="Diapositiva4"/>
          <p:cNvPicPr>
            <a:picLocks noGrp="1" noChangeAspect="1"/>
          </p:cNvPicPr>
          <p:nvPr isPhoto="1"/>
        </p:nvPicPr>
        <p:blipFill>
          <a:blip r:embed="rId2" cstate="print"/>
          <a:stretch>
            <a:fillRect/>
          </a:stretch>
        </p:blipFill>
        <p:spPr bwMode="auto">
          <a:xfrm>
            <a:off x="-4763" y="2078"/>
            <a:ext cx="9144001" cy="5710844"/>
          </a:xfrm>
          <a:prstGeom prst="rect">
            <a:avLst/>
          </a:prstGeom>
          <a:noFill/>
          <a:ln w="9525">
            <a:noFill/>
            <a:miter lim="800000"/>
            <a:headEnd/>
            <a:tailEnd/>
          </a:ln>
        </p:spPr>
      </p:pic>
      <p:pic>
        <p:nvPicPr>
          <p:cNvPr id="7" name="6 Imagen"/>
          <p:cNvPicPr>
            <a:picLocks noChangeAspect="1"/>
          </p:cNvPicPr>
          <p:nvPr/>
        </p:nvPicPr>
        <p:blipFill>
          <a:blip r:embed="rId3" cstate="print">
            <a:clrChange>
              <a:clrFrom>
                <a:srgbClr val="02AFF3"/>
              </a:clrFrom>
              <a:clrTo>
                <a:srgbClr val="02AFF3">
                  <a:alpha val="0"/>
                </a:srgbClr>
              </a:clrTo>
            </a:clrChange>
            <a:grayscl/>
            <a:biLevel thresh="50000"/>
          </a:blip>
          <a:srcRect/>
          <a:stretch>
            <a:fillRect/>
          </a:stretch>
        </p:blipFill>
        <p:spPr bwMode="auto">
          <a:xfrm>
            <a:off x="6875463" y="0"/>
            <a:ext cx="2268537" cy="1417638"/>
          </a:xfrm>
          <a:prstGeom prst="rect">
            <a:avLst/>
          </a:prstGeom>
          <a:solidFill>
            <a:schemeClr val="bg1"/>
          </a:solidFill>
          <a:ln w="9525">
            <a:noFill/>
            <a:miter lim="800000"/>
            <a:headEnd/>
            <a:tailEnd/>
          </a:ln>
        </p:spPr>
      </p:pic>
      <p:pic>
        <p:nvPicPr>
          <p:cNvPr id="9" name="8 Imagen"/>
          <p:cNvPicPr>
            <a:picLocks noChangeAspect="1"/>
          </p:cNvPicPr>
          <p:nvPr/>
        </p:nvPicPr>
        <p:blipFill>
          <a:blip r:embed="rId4" cstate="print">
            <a:clrChange>
              <a:clrFrom>
                <a:srgbClr val="02AFF3"/>
              </a:clrFrom>
              <a:clrTo>
                <a:srgbClr val="02AFF3">
                  <a:alpha val="0"/>
                </a:srgbClr>
              </a:clrTo>
            </a:clrChange>
            <a:grayscl/>
            <a:biLevel thresh="50000"/>
          </a:blip>
          <a:srcRect/>
          <a:stretch>
            <a:fillRect/>
          </a:stretch>
        </p:blipFill>
        <p:spPr bwMode="auto">
          <a:xfrm>
            <a:off x="4572000" y="0"/>
            <a:ext cx="2303463" cy="1417638"/>
          </a:xfrm>
          <a:prstGeom prst="rect">
            <a:avLst/>
          </a:prstGeom>
          <a:solidFill>
            <a:schemeClr val="bg1"/>
          </a:solidFill>
          <a:ln w="9525">
            <a:noFill/>
            <a:miter lim="800000"/>
            <a:headEnd/>
            <a:tailEnd/>
          </a:ln>
        </p:spPr>
      </p:pic>
      <p:pic>
        <p:nvPicPr>
          <p:cNvPr id="11" name="10 Imagen"/>
          <p:cNvPicPr>
            <a:picLocks noChangeAspect="1"/>
          </p:cNvPicPr>
          <p:nvPr/>
        </p:nvPicPr>
        <p:blipFill>
          <a:blip r:embed="rId5" cstate="print">
            <a:clrChange>
              <a:clrFrom>
                <a:srgbClr val="02AFF3"/>
              </a:clrFrom>
              <a:clrTo>
                <a:srgbClr val="02AFF3">
                  <a:alpha val="0"/>
                </a:srgbClr>
              </a:clrTo>
            </a:clrChange>
            <a:grayscl/>
            <a:biLevel thresh="50000"/>
          </a:blip>
          <a:srcRect/>
          <a:stretch>
            <a:fillRect/>
          </a:stretch>
        </p:blipFill>
        <p:spPr bwMode="auto">
          <a:xfrm>
            <a:off x="2268538" y="0"/>
            <a:ext cx="2303462" cy="1417638"/>
          </a:xfrm>
          <a:prstGeom prst="rect">
            <a:avLst/>
          </a:prstGeom>
          <a:solidFill>
            <a:schemeClr val="bg1"/>
          </a:solidFill>
          <a:ln w="9525">
            <a:noFill/>
            <a:miter lim="800000"/>
            <a:headEnd/>
            <a:tailEnd/>
          </a:ln>
        </p:spPr>
      </p:pic>
      <p:pic>
        <p:nvPicPr>
          <p:cNvPr id="13" name="12 Imagen"/>
          <p:cNvPicPr>
            <a:picLocks noChangeAspect="1"/>
          </p:cNvPicPr>
          <p:nvPr/>
        </p:nvPicPr>
        <p:blipFill>
          <a:blip r:embed="rId6" cstate="print">
            <a:clrChange>
              <a:clrFrom>
                <a:srgbClr val="02AFF3"/>
              </a:clrFrom>
              <a:clrTo>
                <a:srgbClr val="02AFF3">
                  <a:alpha val="0"/>
                </a:srgbClr>
              </a:clrTo>
            </a:clrChange>
            <a:grayscl/>
            <a:biLevel thresh="50000"/>
          </a:blip>
          <a:srcRect/>
          <a:stretch>
            <a:fillRect/>
          </a:stretch>
        </p:blipFill>
        <p:spPr bwMode="auto">
          <a:xfrm>
            <a:off x="0" y="0"/>
            <a:ext cx="2268538" cy="1417638"/>
          </a:xfrm>
          <a:prstGeom prst="rect">
            <a:avLst/>
          </a:prstGeom>
          <a:solidFill>
            <a:schemeClr val="bg1"/>
          </a:solidFill>
          <a:ln w="9525">
            <a:noFill/>
            <a:miter lim="800000"/>
            <a:headEnd/>
            <a:tailEnd/>
          </a:ln>
        </p:spPr>
      </p:pic>
      <p:pic>
        <p:nvPicPr>
          <p:cNvPr id="23" name="22 Imagen"/>
          <p:cNvPicPr>
            <a:picLocks noChangeAspect="1"/>
          </p:cNvPicPr>
          <p:nvPr/>
        </p:nvPicPr>
        <p:blipFill>
          <a:blip r:embed="rId3" cstate="print">
            <a:clrChange>
              <a:clrFrom>
                <a:srgbClr val="02AFF3"/>
              </a:clrFrom>
              <a:clrTo>
                <a:srgbClr val="02AFF3">
                  <a:alpha val="0"/>
                </a:srgbClr>
              </a:clrTo>
            </a:clrChange>
            <a:grayscl/>
            <a:biLevel thresh="50000"/>
          </a:blip>
          <a:srcRect/>
          <a:stretch>
            <a:fillRect/>
          </a:stretch>
        </p:blipFill>
        <p:spPr bwMode="auto">
          <a:xfrm>
            <a:off x="6824663" y="1344613"/>
            <a:ext cx="2319337" cy="1512887"/>
          </a:xfrm>
          <a:prstGeom prst="rect">
            <a:avLst/>
          </a:prstGeom>
          <a:solidFill>
            <a:schemeClr val="bg1"/>
          </a:solidFill>
          <a:ln w="9525">
            <a:noFill/>
            <a:miter lim="800000"/>
            <a:headEnd/>
            <a:tailEnd/>
          </a:ln>
        </p:spPr>
      </p:pic>
      <p:pic>
        <p:nvPicPr>
          <p:cNvPr id="25" name="24 Imagen"/>
          <p:cNvPicPr>
            <a:picLocks noChangeAspect="1"/>
          </p:cNvPicPr>
          <p:nvPr/>
        </p:nvPicPr>
        <p:blipFill>
          <a:blip r:embed="rId4" cstate="print">
            <a:clrChange>
              <a:clrFrom>
                <a:srgbClr val="02AFF3"/>
              </a:clrFrom>
              <a:clrTo>
                <a:srgbClr val="02AFF3">
                  <a:alpha val="0"/>
                </a:srgbClr>
              </a:clrTo>
            </a:clrChange>
            <a:grayscl/>
            <a:biLevel thresh="50000"/>
          </a:blip>
          <a:srcRect/>
          <a:stretch>
            <a:fillRect/>
          </a:stretch>
        </p:blipFill>
        <p:spPr bwMode="auto">
          <a:xfrm>
            <a:off x="4546600" y="1417638"/>
            <a:ext cx="2328863" cy="1439862"/>
          </a:xfrm>
          <a:prstGeom prst="rect">
            <a:avLst/>
          </a:prstGeom>
          <a:solidFill>
            <a:schemeClr val="bg1"/>
          </a:solidFill>
          <a:ln w="9525">
            <a:noFill/>
            <a:miter lim="800000"/>
            <a:headEnd/>
            <a:tailEnd/>
          </a:ln>
        </p:spPr>
      </p:pic>
      <p:pic>
        <p:nvPicPr>
          <p:cNvPr id="27" name="26 Imagen"/>
          <p:cNvPicPr>
            <a:picLocks noChangeAspect="1"/>
          </p:cNvPicPr>
          <p:nvPr/>
        </p:nvPicPr>
        <p:blipFill>
          <a:blip r:embed="rId5" cstate="print">
            <a:clrChange>
              <a:clrFrom>
                <a:srgbClr val="02AFF3"/>
              </a:clrFrom>
              <a:clrTo>
                <a:srgbClr val="02AFF3">
                  <a:alpha val="0"/>
                </a:srgbClr>
              </a:clrTo>
            </a:clrChange>
            <a:grayscl/>
            <a:biLevel thresh="50000"/>
          </a:blip>
          <a:srcRect/>
          <a:stretch>
            <a:fillRect/>
          </a:stretch>
        </p:blipFill>
        <p:spPr bwMode="auto">
          <a:xfrm>
            <a:off x="2273300" y="1417638"/>
            <a:ext cx="2298700" cy="1439862"/>
          </a:xfrm>
          <a:prstGeom prst="rect">
            <a:avLst/>
          </a:prstGeom>
          <a:solidFill>
            <a:schemeClr val="bg1"/>
          </a:solidFill>
          <a:ln w="9525">
            <a:noFill/>
            <a:miter lim="800000"/>
            <a:headEnd/>
            <a:tailEnd/>
          </a:ln>
        </p:spPr>
      </p:pic>
      <p:pic>
        <p:nvPicPr>
          <p:cNvPr id="29" name="28 Imagen"/>
          <p:cNvPicPr>
            <a:picLocks noChangeAspect="1"/>
          </p:cNvPicPr>
          <p:nvPr/>
        </p:nvPicPr>
        <p:blipFill>
          <a:blip r:embed="rId6" cstate="print">
            <a:clrChange>
              <a:clrFrom>
                <a:srgbClr val="02AFF3"/>
              </a:clrFrom>
              <a:clrTo>
                <a:srgbClr val="02AFF3">
                  <a:alpha val="0"/>
                </a:srgbClr>
              </a:clrTo>
            </a:clrChange>
            <a:grayscl/>
            <a:biLevel thresh="50000"/>
          </a:blip>
          <a:srcRect/>
          <a:stretch>
            <a:fillRect/>
          </a:stretch>
        </p:blipFill>
        <p:spPr bwMode="auto">
          <a:xfrm>
            <a:off x="0" y="1417638"/>
            <a:ext cx="2268538" cy="1439862"/>
          </a:xfrm>
          <a:prstGeom prst="rect">
            <a:avLst/>
          </a:prstGeom>
          <a:solidFill>
            <a:schemeClr val="bg1"/>
          </a:solidFill>
          <a:ln w="9525">
            <a:noFill/>
            <a:miter lim="800000"/>
            <a:headEnd/>
            <a:tailEnd/>
          </a:ln>
        </p:spPr>
      </p:pic>
      <p:pic>
        <p:nvPicPr>
          <p:cNvPr id="39" name="38 Imagen"/>
          <p:cNvPicPr>
            <a:picLocks noChangeAspect="1"/>
          </p:cNvPicPr>
          <p:nvPr/>
        </p:nvPicPr>
        <p:blipFill>
          <a:blip r:embed="rId3" cstate="print">
            <a:clrChange>
              <a:clrFrom>
                <a:srgbClr val="02AFF3"/>
              </a:clrFrom>
              <a:clrTo>
                <a:srgbClr val="02AFF3">
                  <a:alpha val="0"/>
                </a:srgbClr>
              </a:clrTo>
            </a:clrChange>
            <a:grayscl/>
            <a:biLevel thresh="50000"/>
          </a:blip>
          <a:srcRect/>
          <a:stretch>
            <a:fillRect/>
          </a:stretch>
        </p:blipFill>
        <p:spPr bwMode="auto">
          <a:xfrm>
            <a:off x="6837363" y="2857500"/>
            <a:ext cx="2306637" cy="1439863"/>
          </a:xfrm>
          <a:prstGeom prst="rect">
            <a:avLst/>
          </a:prstGeom>
          <a:solidFill>
            <a:schemeClr val="bg1"/>
          </a:solidFill>
          <a:ln w="9525">
            <a:noFill/>
            <a:miter lim="800000"/>
            <a:headEnd/>
            <a:tailEnd/>
          </a:ln>
        </p:spPr>
      </p:pic>
      <p:pic>
        <p:nvPicPr>
          <p:cNvPr id="41" name="40 Imagen"/>
          <p:cNvPicPr>
            <a:picLocks noChangeAspect="1"/>
          </p:cNvPicPr>
          <p:nvPr/>
        </p:nvPicPr>
        <p:blipFill>
          <a:blip r:embed="rId4" cstate="print">
            <a:clrChange>
              <a:clrFrom>
                <a:srgbClr val="02AFF3"/>
              </a:clrFrom>
              <a:clrTo>
                <a:srgbClr val="02AFF3">
                  <a:alpha val="0"/>
                </a:srgbClr>
              </a:clrTo>
            </a:clrChange>
            <a:grayscl/>
            <a:biLevel thresh="50000"/>
          </a:blip>
          <a:srcRect/>
          <a:stretch>
            <a:fillRect/>
          </a:stretch>
        </p:blipFill>
        <p:spPr bwMode="auto">
          <a:xfrm>
            <a:off x="4559300" y="2857500"/>
            <a:ext cx="2316163" cy="1439863"/>
          </a:xfrm>
          <a:prstGeom prst="rect">
            <a:avLst/>
          </a:prstGeom>
          <a:solidFill>
            <a:schemeClr val="bg1"/>
          </a:solidFill>
          <a:ln w="9525">
            <a:noFill/>
            <a:miter lim="800000"/>
            <a:headEnd/>
            <a:tailEnd/>
          </a:ln>
        </p:spPr>
      </p:pic>
      <p:pic>
        <p:nvPicPr>
          <p:cNvPr id="43" name="42 Imagen"/>
          <p:cNvPicPr>
            <a:picLocks noChangeAspect="1"/>
          </p:cNvPicPr>
          <p:nvPr/>
        </p:nvPicPr>
        <p:blipFill>
          <a:blip r:embed="rId5" cstate="print">
            <a:clrChange>
              <a:clrFrom>
                <a:srgbClr val="02AFF3"/>
              </a:clrFrom>
              <a:clrTo>
                <a:srgbClr val="02AFF3">
                  <a:alpha val="0"/>
                </a:srgbClr>
              </a:clrTo>
            </a:clrChange>
            <a:grayscl/>
            <a:biLevel thresh="50000"/>
          </a:blip>
          <a:srcRect/>
          <a:stretch>
            <a:fillRect/>
          </a:stretch>
        </p:blipFill>
        <p:spPr bwMode="auto">
          <a:xfrm>
            <a:off x="2268538" y="2857500"/>
            <a:ext cx="2303462" cy="1439863"/>
          </a:xfrm>
          <a:prstGeom prst="rect">
            <a:avLst/>
          </a:prstGeom>
          <a:solidFill>
            <a:schemeClr val="bg1"/>
          </a:solidFill>
          <a:ln w="9525">
            <a:noFill/>
            <a:miter lim="800000"/>
            <a:headEnd/>
            <a:tailEnd/>
          </a:ln>
        </p:spPr>
      </p:pic>
      <p:pic>
        <p:nvPicPr>
          <p:cNvPr id="45" name="44 Imagen"/>
          <p:cNvPicPr>
            <a:picLocks noChangeAspect="1"/>
          </p:cNvPicPr>
          <p:nvPr/>
        </p:nvPicPr>
        <p:blipFill>
          <a:blip r:embed="rId6" cstate="print">
            <a:clrChange>
              <a:clrFrom>
                <a:srgbClr val="02AFF3"/>
              </a:clrFrom>
              <a:clrTo>
                <a:srgbClr val="02AFF3">
                  <a:alpha val="0"/>
                </a:srgbClr>
              </a:clrTo>
            </a:clrChange>
            <a:grayscl/>
            <a:biLevel thresh="50000"/>
          </a:blip>
          <a:srcRect/>
          <a:stretch>
            <a:fillRect/>
          </a:stretch>
        </p:blipFill>
        <p:spPr bwMode="auto">
          <a:xfrm>
            <a:off x="0" y="2857500"/>
            <a:ext cx="2268538" cy="1439863"/>
          </a:xfrm>
          <a:prstGeom prst="rect">
            <a:avLst/>
          </a:prstGeom>
          <a:solidFill>
            <a:schemeClr val="bg1"/>
          </a:solidFill>
          <a:ln w="9525">
            <a:noFill/>
            <a:miter lim="800000"/>
            <a:headEnd/>
            <a:tailEnd/>
          </a:ln>
        </p:spPr>
      </p:pic>
      <p:pic>
        <p:nvPicPr>
          <p:cNvPr id="55" name="54 Imagen"/>
          <p:cNvPicPr>
            <a:picLocks noChangeAspect="1"/>
          </p:cNvPicPr>
          <p:nvPr/>
        </p:nvPicPr>
        <p:blipFill>
          <a:blip r:embed="rId3" cstate="print">
            <a:clrChange>
              <a:clrFrom>
                <a:srgbClr val="02AFF3"/>
              </a:clrFrom>
              <a:clrTo>
                <a:srgbClr val="02AFF3">
                  <a:alpha val="0"/>
                </a:srgbClr>
              </a:clrTo>
            </a:clrChange>
            <a:grayscl/>
            <a:biLevel thresh="50000"/>
          </a:blip>
          <a:srcRect/>
          <a:stretch>
            <a:fillRect/>
          </a:stretch>
        </p:blipFill>
        <p:spPr bwMode="auto">
          <a:xfrm>
            <a:off x="6850063" y="4286250"/>
            <a:ext cx="2293937" cy="1428750"/>
          </a:xfrm>
          <a:prstGeom prst="rect">
            <a:avLst/>
          </a:prstGeom>
          <a:solidFill>
            <a:schemeClr val="bg1"/>
          </a:solidFill>
          <a:ln w="9525">
            <a:noFill/>
            <a:miter lim="800000"/>
            <a:headEnd/>
            <a:tailEnd/>
          </a:ln>
        </p:spPr>
      </p:pic>
      <p:pic>
        <p:nvPicPr>
          <p:cNvPr id="57" name="56 Imagen"/>
          <p:cNvPicPr>
            <a:picLocks noChangeAspect="1"/>
          </p:cNvPicPr>
          <p:nvPr/>
        </p:nvPicPr>
        <p:blipFill>
          <a:blip r:embed="rId4" cstate="print">
            <a:clrChange>
              <a:clrFrom>
                <a:srgbClr val="02AFF3"/>
              </a:clrFrom>
              <a:clrTo>
                <a:srgbClr val="02AFF3">
                  <a:alpha val="0"/>
                </a:srgbClr>
              </a:clrTo>
            </a:clrChange>
            <a:grayscl/>
            <a:biLevel thresh="50000"/>
          </a:blip>
          <a:srcRect/>
          <a:stretch>
            <a:fillRect/>
          </a:stretch>
        </p:blipFill>
        <p:spPr bwMode="auto">
          <a:xfrm>
            <a:off x="4572000" y="4286250"/>
            <a:ext cx="2303463" cy="1428750"/>
          </a:xfrm>
          <a:prstGeom prst="rect">
            <a:avLst/>
          </a:prstGeom>
          <a:solidFill>
            <a:schemeClr val="bg1"/>
          </a:solidFill>
          <a:ln w="9525">
            <a:noFill/>
            <a:miter lim="800000"/>
            <a:headEnd/>
            <a:tailEnd/>
          </a:ln>
        </p:spPr>
      </p:pic>
      <p:pic>
        <p:nvPicPr>
          <p:cNvPr id="59" name="58 Imagen"/>
          <p:cNvPicPr>
            <a:picLocks noChangeAspect="1"/>
          </p:cNvPicPr>
          <p:nvPr/>
        </p:nvPicPr>
        <p:blipFill>
          <a:blip r:embed="rId5" cstate="print">
            <a:clrChange>
              <a:clrFrom>
                <a:srgbClr val="02AFF3"/>
              </a:clrFrom>
              <a:clrTo>
                <a:srgbClr val="02AFF3">
                  <a:alpha val="0"/>
                </a:srgbClr>
              </a:clrTo>
            </a:clrChange>
            <a:grayscl/>
            <a:biLevel thresh="50000"/>
          </a:blip>
          <a:srcRect/>
          <a:stretch>
            <a:fillRect/>
          </a:stretch>
        </p:blipFill>
        <p:spPr bwMode="auto">
          <a:xfrm>
            <a:off x="2268538" y="4286250"/>
            <a:ext cx="2303462" cy="1428750"/>
          </a:xfrm>
          <a:prstGeom prst="rect">
            <a:avLst/>
          </a:prstGeom>
          <a:solidFill>
            <a:schemeClr val="bg1"/>
          </a:solidFill>
          <a:ln w="9525">
            <a:noFill/>
            <a:miter lim="800000"/>
            <a:headEnd/>
            <a:tailEnd/>
          </a:ln>
        </p:spPr>
      </p:pic>
      <p:pic>
        <p:nvPicPr>
          <p:cNvPr id="61" name="60 Imagen"/>
          <p:cNvPicPr>
            <a:picLocks noChangeAspect="1"/>
          </p:cNvPicPr>
          <p:nvPr/>
        </p:nvPicPr>
        <p:blipFill>
          <a:blip r:embed="rId6" cstate="print">
            <a:clrChange>
              <a:clrFrom>
                <a:srgbClr val="02AFF3"/>
              </a:clrFrom>
              <a:clrTo>
                <a:srgbClr val="02AFF3">
                  <a:alpha val="0"/>
                </a:srgbClr>
              </a:clrTo>
            </a:clrChange>
            <a:grayscl/>
            <a:biLevel thresh="50000"/>
          </a:blip>
          <a:srcRect/>
          <a:stretch>
            <a:fillRect/>
          </a:stretch>
        </p:blipFill>
        <p:spPr bwMode="auto">
          <a:xfrm>
            <a:off x="0" y="4286250"/>
            <a:ext cx="2268538" cy="1428750"/>
          </a:xfrm>
          <a:prstGeom prst="rect">
            <a:avLst/>
          </a:prstGeom>
          <a:solidFill>
            <a:schemeClr val="bg1"/>
          </a:solidFill>
          <a:ln w="9525">
            <a:noFill/>
            <a:miter lim="800000"/>
            <a:headEnd/>
            <a:tailEnd/>
          </a:ln>
        </p:spPr>
      </p:pic>
      <p:sp>
        <p:nvSpPr>
          <p:cNvPr id="19" name="18 CuadroTexto"/>
          <p:cNvSpPr txBox="1"/>
          <p:nvPr/>
        </p:nvSpPr>
        <p:spPr>
          <a:xfrm>
            <a:off x="611560" y="4657700"/>
            <a:ext cx="813690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primera piedra se puso el 3 de junio de 1916 y, tres años más tarde, el día 30 de mayo de 1919, era inaugurado solemnemente por el rey Alfonso XIII. El monumento fue construido por suscripción popular.</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000" advTm="26000">
        <p14:shred pattern="rectangle"/>
      </p:transition>
    </mc:Choice>
    <mc:Fallback xmlns="">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xit" presetSubtype="32" fill="hold" nodeType="withEffect">
                                  <p:stCondLst>
                                    <p:cond delay="0"/>
                                  </p:stCondLst>
                                  <p:childTnLst>
                                    <p:animEffect transition="out" filter="box(out)">
                                      <p:cBhvr>
                                        <p:cTn id="6" dur="5000"/>
                                        <p:tgtEl>
                                          <p:spTgt spid="13"/>
                                        </p:tgtEl>
                                      </p:cBhvr>
                                    </p:animEffect>
                                    <p:set>
                                      <p:cBhvr>
                                        <p:cTn id="7" dur="1" fill="hold">
                                          <p:stCondLst>
                                            <p:cond delay="4999"/>
                                          </p:stCondLst>
                                        </p:cTn>
                                        <p:tgtEl>
                                          <p:spTgt spid="13"/>
                                        </p:tgtEl>
                                        <p:attrNameLst>
                                          <p:attrName>style.visibility</p:attrName>
                                        </p:attrNameLst>
                                      </p:cBhvr>
                                      <p:to>
                                        <p:strVal val="hidden"/>
                                      </p:to>
                                    </p:set>
                                  </p:childTnLst>
                                </p:cTn>
                              </p:par>
                              <p:par>
                                <p:cTn id="8" presetID="4" presetClass="exit" presetSubtype="32" fill="hold" nodeType="withEffect">
                                  <p:stCondLst>
                                    <p:cond delay="0"/>
                                  </p:stCondLst>
                                  <p:childTnLst>
                                    <p:animEffect transition="out" filter="box(out)">
                                      <p:cBhvr>
                                        <p:cTn id="9" dur="5000"/>
                                        <p:tgtEl>
                                          <p:spTgt spid="11"/>
                                        </p:tgtEl>
                                      </p:cBhvr>
                                    </p:animEffect>
                                    <p:set>
                                      <p:cBhvr>
                                        <p:cTn id="10" dur="1" fill="hold">
                                          <p:stCondLst>
                                            <p:cond delay="4999"/>
                                          </p:stCondLst>
                                        </p:cTn>
                                        <p:tgtEl>
                                          <p:spTgt spid="11"/>
                                        </p:tgtEl>
                                        <p:attrNameLst>
                                          <p:attrName>style.visibility</p:attrName>
                                        </p:attrNameLst>
                                      </p:cBhvr>
                                      <p:to>
                                        <p:strVal val="hidden"/>
                                      </p:to>
                                    </p:set>
                                  </p:childTnLst>
                                </p:cTn>
                              </p:par>
                              <p:par>
                                <p:cTn id="11" presetID="4" presetClass="exit" presetSubtype="32" fill="hold" nodeType="withEffect">
                                  <p:stCondLst>
                                    <p:cond delay="0"/>
                                  </p:stCondLst>
                                  <p:childTnLst>
                                    <p:animEffect transition="out" filter="box(out)">
                                      <p:cBhvr>
                                        <p:cTn id="12" dur="5000"/>
                                        <p:tgtEl>
                                          <p:spTgt spid="9"/>
                                        </p:tgtEl>
                                      </p:cBhvr>
                                    </p:animEffect>
                                    <p:set>
                                      <p:cBhvr>
                                        <p:cTn id="13" dur="1" fill="hold">
                                          <p:stCondLst>
                                            <p:cond delay="4999"/>
                                          </p:stCondLst>
                                        </p:cTn>
                                        <p:tgtEl>
                                          <p:spTgt spid="9"/>
                                        </p:tgtEl>
                                        <p:attrNameLst>
                                          <p:attrName>style.visibility</p:attrName>
                                        </p:attrNameLst>
                                      </p:cBhvr>
                                      <p:to>
                                        <p:strVal val="hidden"/>
                                      </p:to>
                                    </p:set>
                                  </p:childTnLst>
                                </p:cTn>
                              </p:par>
                              <p:par>
                                <p:cTn id="14" presetID="4" presetClass="exit" presetSubtype="32" fill="hold" nodeType="withEffect">
                                  <p:stCondLst>
                                    <p:cond delay="0"/>
                                  </p:stCondLst>
                                  <p:childTnLst>
                                    <p:animEffect transition="out" filter="box(out)">
                                      <p:cBhvr>
                                        <p:cTn id="15" dur="5000"/>
                                        <p:tgtEl>
                                          <p:spTgt spid="7"/>
                                        </p:tgtEl>
                                      </p:cBhvr>
                                    </p:animEffect>
                                    <p:set>
                                      <p:cBhvr>
                                        <p:cTn id="16" dur="1" fill="hold">
                                          <p:stCondLst>
                                            <p:cond delay="4999"/>
                                          </p:stCondLst>
                                        </p:cTn>
                                        <p:tgtEl>
                                          <p:spTgt spid="7"/>
                                        </p:tgtEl>
                                        <p:attrNameLst>
                                          <p:attrName>style.visibility</p:attrName>
                                        </p:attrNameLst>
                                      </p:cBhvr>
                                      <p:to>
                                        <p:strVal val="hidden"/>
                                      </p:to>
                                    </p:set>
                                  </p:childTnLst>
                                </p:cTn>
                              </p:par>
                              <p:par>
                                <p:cTn id="17" presetID="4" presetClass="exit" presetSubtype="32" fill="hold" nodeType="withEffect">
                                  <p:stCondLst>
                                    <p:cond delay="0"/>
                                  </p:stCondLst>
                                  <p:childTnLst>
                                    <p:animEffect transition="out" filter="box(out)">
                                      <p:cBhvr>
                                        <p:cTn id="18" dur="5000"/>
                                        <p:tgtEl>
                                          <p:spTgt spid="29"/>
                                        </p:tgtEl>
                                      </p:cBhvr>
                                    </p:animEffect>
                                    <p:set>
                                      <p:cBhvr>
                                        <p:cTn id="19" dur="1" fill="hold">
                                          <p:stCondLst>
                                            <p:cond delay="4999"/>
                                          </p:stCondLst>
                                        </p:cTn>
                                        <p:tgtEl>
                                          <p:spTgt spid="29"/>
                                        </p:tgtEl>
                                        <p:attrNameLst>
                                          <p:attrName>style.visibility</p:attrName>
                                        </p:attrNameLst>
                                      </p:cBhvr>
                                      <p:to>
                                        <p:strVal val="hidden"/>
                                      </p:to>
                                    </p:set>
                                  </p:childTnLst>
                                </p:cTn>
                              </p:par>
                              <p:par>
                                <p:cTn id="20" presetID="4" presetClass="exit" presetSubtype="32" fill="hold" nodeType="withEffect">
                                  <p:stCondLst>
                                    <p:cond delay="0"/>
                                  </p:stCondLst>
                                  <p:childTnLst>
                                    <p:animEffect transition="out" filter="box(out)">
                                      <p:cBhvr>
                                        <p:cTn id="21" dur="5000"/>
                                        <p:tgtEl>
                                          <p:spTgt spid="27"/>
                                        </p:tgtEl>
                                      </p:cBhvr>
                                    </p:animEffect>
                                    <p:set>
                                      <p:cBhvr>
                                        <p:cTn id="22" dur="1" fill="hold">
                                          <p:stCondLst>
                                            <p:cond delay="4999"/>
                                          </p:stCondLst>
                                        </p:cTn>
                                        <p:tgtEl>
                                          <p:spTgt spid="27"/>
                                        </p:tgtEl>
                                        <p:attrNameLst>
                                          <p:attrName>style.visibility</p:attrName>
                                        </p:attrNameLst>
                                      </p:cBhvr>
                                      <p:to>
                                        <p:strVal val="hidden"/>
                                      </p:to>
                                    </p:set>
                                  </p:childTnLst>
                                </p:cTn>
                              </p:par>
                              <p:par>
                                <p:cTn id="23" presetID="4" presetClass="exit" presetSubtype="32" fill="hold" nodeType="withEffect">
                                  <p:stCondLst>
                                    <p:cond delay="0"/>
                                  </p:stCondLst>
                                  <p:childTnLst>
                                    <p:animEffect transition="out" filter="box(out)">
                                      <p:cBhvr>
                                        <p:cTn id="24" dur="5000"/>
                                        <p:tgtEl>
                                          <p:spTgt spid="25"/>
                                        </p:tgtEl>
                                      </p:cBhvr>
                                    </p:animEffect>
                                    <p:set>
                                      <p:cBhvr>
                                        <p:cTn id="25" dur="1" fill="hold">
                                          <p:stCondLst>
                                            <p:cond delay="4999"/>
                                          </p:stCondLst>
                                        </p:cTn>
                                        <p:tgtEl>
                                          <p:spTgt spid="25"/>
                                        </p:tgtEl>
                                        <p:attrNameLst>
                                          <p:attrName>style.visibility</p:attrName>
                                        </p:attrNameLst>
                                      </p:cBhvr>
                                      <p:to>
                                        <p:strVal val="hidden"/>
                                      </p:to>
                                    </p:set>
                                  </p:childTnLst>
                                </p:cTn>
                              </p:par>
                              <p:par>
                                <p:cTn id="26" presetID="4" presetClass="exit" presetSubtype="32" fill="hold" nodeType="withEffect">
                                  <p:stCondLst>
                                    <p:cond delay="0"/>
                                  </p:stCondLst>
                                  <p:childTnLst>
                                    <p:animEffect transition="out" filter="box(out)">
                                      <p:cBhvr>
                                        <p:cTn id="27" dur="5000"/>
                                        <p:tgtEl>
                                          <p:spTgt spid="23"/>
                                        </p:tgtEl>
                                      </p:cBhvr>
                                    </p:animEffect>
                                    <p:set>
                                      <p:cBhvr>
                                        <p:cTn id="28" dur="1" fill="hold">
                                          <p:stCondLst>
                                            <p:cond delay="4999"/>
                                          </p:stCondLst>
                                        </p:cTn>
                                        <p:tgtEl>
                                          <p:spTgt spid="23"/>
                                        </p:tgtEl>
                                        <p:attrNameLst>
                                          <p:attrName>style.visibility</p:attrName>
                                        </p:attrNameLst>
                                      </p:cBhvr>
                                      <p:to>
                                        <p:strVal val="hidden"/>
                                      </p:to>
                                    </p:set>
                                  </p:childTnLst>
                                </p:cTn>
                              </p:par>
                              <p:par>
                                <p:cTn id="29" presetID="4" presetClass="exit" presetSubtype="32" fill="hold" nodeType="withEffect">
                                  <p:stCondLst>
                                    <p:cond delay="0"/>
                                  </p:stCondLst>
                                  <p:childTnLst>
                                    <p:animEffect transition="out" filter="box(out)">
                                      <p:cBhvr>
                                        <p:cTn id="30" dur="5000"/>
                                        <p:tgtEl>
                                          <p:spTgt spid="45"/>
                                        </p:tgtEl>
                                      </p:cBhvr>
                                    </p:animEffect>
                                    <p:set>
                                      <p:cBhvr>
                                        <p:cTn id="31" dur="1" fill="hold">
                                          <p:stCondLst>
                                            <p:cond delay="4999"/>
                                          </p:stCondLst>
                                        </p:cTn>
                                        <p:tgtEl>
                                          <p:spTgt spid="45"/>
                                        </p:tgtEl>
                                        <p:attrNameLst>
                                          <p:attrName>style.visibility</p:attrName>
                                        </p:attrNameLst>
                                      </p:cBhvr>
                                      <p:to>
                                        <p:strVal val="hidden"/>
                                      </p:to>
                                    </p:set>
                                  </p:childTnLst>
                                </p:cTn>
                              </p:par>
                              <p:par>
                                <p:cTn id="32" presetID="4" presetClass="exit" presetSubtype="32" fill="hold" nodeType="withEffect">
                                  <p:stCondLst>
                                    <p:cond delay="0"/>
                                  </p:stCondLst>
                                  <p:childTnLst>
                                    <p:animEffect transition="out" filter="box(out)">
                                      <p:cBhvr>
                                        <p:cTn id="33" dur="5000"/>
                                        <p:tgtEl>
                                          <p:spTgt spid="43"/>
                                        </p:tgtEl>
                                      </p:cBhvr>
                                    </p:animEffect>
                                    <p:set>
                                      <p:cBhvr>
                                        <p:cTn id="34" dur="1" fill="hold">
                                          <p:stCondLst>
                                            <p:cond delay="4999"/>
                                          </p:stCondLst>
                                        </p:cTn>
                                        <p:tgtEl>
                                          <p:spTgt spid="43"/>
                                        </p:tgtEl>
                                        <p:attrNameLst>
                                          <p:attrName>style.visibility</p:attrName>
                                        </p:attrNameLst>
                                      </p:cBhvr>
                                      <p:to>
                                        <p:strVal val="hidden"/>
                                      </p:to>
                                    </p:set>
                                  </p:childTnLst>
                                </p:cTn>
                              </p:par>
                              <p:par>
                                <p:cTn id="35" presetID="4" presetClass="exit" presetSubtype="32" fill="hold" nodeType="withEffect">
                                  <p:stCondLst>
                                    <p:cond delay="0"/>
                                  </p:stCondLst>
                                  <p:childTnLst>
                                    <p:animEffect transition="out" filter="box(out)">
                                      <p:cBhvr>
                                        <p:cTn id="36" dur="5000"/>
                                        <p:tgtEl>
                                          <p:spTgt spid="41"/>
                                        </p:tgtEl>
                                      </p:cBhvr>
                                    </p:animEffect>
                                    <p:set>
                                      <p:cBhvr>
                                        <p:cTn id="37" dur="1" fill="hold">
                                          <p:stCondLst>
                                            <p:cond delay="4999"/>
                                          </p:stCondLst>
                                        </p:cTn>
                                        <p:tgtEl>
                                          <p:spTgt spid="41"/>
                                        </p:tgtEl>
                                        <p:attrNameLst>
                                          <p:attrName>style.visibility</p:attrName>
                                        </p:attrNameLst>
                                      </p:cBhvr>
                                      <p:to>
                                        <p:strVal val="hidden"/>
                                      </p:to>
                                    </p:set>
                                  </p:childTnLst>
                                </p:cTn>
                              </p:par>
                              <p:par>
                                <p:cTn id="38" presetID="4" presetClass="exit" presetSubtype="32" fill="hold" nodeType="withEffect">
                                  <p:stCondLst>
                                    <p:cond delay="0"/>
                                  </p:stCondLst>
                                  <p:childTnLst>
                                    <p:animEffect transition="out" filter="box(out)">
                                      <p:cBhvr>
                                        <p:cTn id="39" dur="5000"/>
                                        <p:tgtEl>
                                          <p:spTgt spid="39"/>
                                        </p:tgtEl>
                                      </p:cBhvr>
                                    </p:animEffect>
                                    <p:set>
                                      <p:cBhvr>
                                        <p:cTn id="40" dur="1" fill="hold">
                                          <p:stCondLst>
                                            <p:cond delay="4999"/>
                                          </p:stCondLst>
                                        </p:cTn>
                                        <p:tgtEl>
                                          <p:spTgt spid="39"/>
                                        </p:tgtEl>
                                        <p:attrNameLst>
                                          <p:attrName>style.visibility</p:attrName>
                                        </p:attrNameLst>
                                      </p:cBhvr>
                                      <p:to>
                                        <p:strVal val="hidden"/>
                                      </p:to>
                                    </p:set>
                                  </p:childTnLst>
                                </p:cTn>
                              </p:par>
                              <p:par>
                                <p:cTn id="41" presetID="4" presetClass="exit" presetSubtype="32" fill="hold" nodeType="withEffect">
                                  <p:stCondLst>
                                    <p:cond delay="0"/>
                                  </p:stCondLst>
                                  <p:childTnLst>
                                    <p:animEffect transition="out" filter="box(out)">
                                      <p:cBhvr>
                                        <p:cTn id="42" dur="5000"/>
                                        <p:tgtEl>
                                          <p:spTgt spid="61"/>
                                        </p:tgtEl>
                                      </p:cBhvr>
                                    </p:animEffect>
                                    <p:set>
                                      <p:cBhvr>
                                        <p:cTn id="43" dur="1" fill="hold">
                                          <p:stCondLst>
                                            <p:cond delay="4999"/>
                                          </p:stCondLst>
                                        </p:cTn>
                                        <p:tgtEl>
                                          <p:spTgt spid="61"/>
                                        </p:tgtEl>
                                        <p:attrNameLst>
                                          <p:attrName>style.visibility</p:attrName>
                                        </p:attrNameLst>
                                      </p:cBhvr>
                                      <p:to>
                                        <p:strVal val="hidden"/>
                                      </p:to>
                                    </p:set>
                                  </p:childTnLst>
                                </p:cTn>
                              </p:par>
                              <p:par>
                                <p:cTn id="44" presetID="4" presetClass="exit" presetSubtype="32" fill="hold" nodeType="withEffect">
                                  <p:stCondLst>
                                    <p:cond delay="0"/>
                                  </p:stCondLst>
                                  <p:childTnLst>
                                    <p:animEffect transition="out" filter="box(out)">
                                      <p:cBhvr>
                                        <p:cTn id="45" dur="5000"/>
                                        <p:tgtEl>
                                          <p:spTgt spid="59"/>
                                        </p:tgtEl>
                                      </p:cBhvr>
                                    </p:animEffect>
                                    <p:set>
                                      <p:cBhvr>
                                        <p:cTn id="46" dur="1" fill="hold">
                                          <p:stCondLst>
                                            <p:cond delay="4999"/>
                                          </p:stCondLst>
                                        </p:cTn>
                                        <p:tgtEl>
                                          <p:spTgt spid="59"/>
                                        </p:tgtEl>
                                        <p:attrNameLst>
                                          <p:attrName>style.visibility</p:attrName>
                                        </p:attrNameLst>
                                      </p:cBhvr>
                                      <p:to>
                                        <p:strVal val="hidden"/>
                                      </p:to>
                                    </p:set>
                                  </p:childTnLst>
                                </p:cTn>
                              </p:par>
                              <p:par>
                                <p:cTn id="47" presetID="4" presetClass="exit" presetSubtype="32" fill="hold" nodeType="withEffect">
                                  <p:stCondLst>
                                    <p:cond delay="0"/>
                                  </p:stCondLst>
                                  <p:childTnLst>
                                    <p:animEffect transition="out" filter="box(out)">
                                      <p:cBhvr>
                                        <p:cTn id="48" dur="5000"/>
                                        <p:tgtEl>
                                          <p:spTgt spid="57"/>
                                        </p:tgtEl>
                                      </p:cBhvr>
                                    </p:animEffect>
                                    <p:set>
                                      <p:cBhvr>
                                        <p:cTn id="49" dur="1" fill="hold">
                                          <p:stCondLst>
                                            <p:cond delay="4999"/>
                                          </p:stCondLst>
                                        </p:cTn>
                                        <p:tgtEl>
                                          <p:spTgt spid="57"/>
                                        </p:tgtEl>
                                        <p:attrNameLst>
                                          <p:attrName>style.visibility</p:attrName>
                                        </p:attrNameLst>
                                      </p:cBhvr>
                                      <p:to>
                                        <p:strVal val="hidden"/>
                                      </p:to>
                                    </p:set>
                                  </p:childTnLst>
                                </p:cTn>
                              </p:par>
                              <p:par>
                                <p:cTn id="50" presetID="4" presetClass="exit" presetSubtype="32" fill="hold" nodeType="withEffect">
                                  <p:stCondLst>
                                    <p:cond delay="0"/>
                                  </p:stCondLst>
                                  <p:childTnLst>
                                    <p:animEffect transition="out" filter="box(out)">
                                      <p:cBhvr>
                                        <p:cTn id="51" dur="5000"/>
                                        <p:tgtEl>
                                          <p:spTgt spid="55"/>
                                        </p:tgtEl>
                                      </p:cBhvr>
                                    </p:animEffect>
                                    <p:set>
                                      <p:cBhvr>
                                        <p:cTn id="52" dur="1" fill="hold">
                                          <p:stCondLst>
                                            <p:cond delay="4999"/>
                                          </p:stCondLst>
                                        </p:cTn>
                                        <p:tgtEl>
                                          <p:spTgt spid="55"/>
                                        </p:tgtEl>
                                        <p:attrNameLst>
                                          <p:attrName>style.visibility</p:attrName>
                                        </p:attrNameLst>
                                      </p:cBhvr>
                                      <p:to>
                                        <p:strVal val="hidden"/>
                                      </p:to>
                                    </p:set>
                                  </p:childTnLst>
                                </p:cTn>
                              </p:par>
                              <p:par>
                                <p:cTn id="53" presetID="23" presetClass="entr" presetSubtype="288" fill="hold" nodeType="withEffect">
                                  <p:stCondLst>
                                    <p:cond delay="0"/>
                                  </p:stCondLst>
                                  <p:childTnLst>
                                    <p:set>
                                      <p:cBhvr>
                                        <p:cTn id="54" dur="1" fill="hold">
                                          <p:stCondLst>
                                            <p:cond delay="0"/>
                                          </p:stCondLst>
                                        </p:cTn>
                                        <p:tgtEl>
                                          <p:spTgt spid="7170"/>
                                        </p:tgtEl>
                                        <p:attrNameLst>
                                          <p:attrName>style.visibility</p:attrName>
                                        </p:attrNameLst>
                                      </p:cBhvr>
                                      <p:to>
                                        <p:strVal val="visible"/>
                                      </p:to>
                                    </p:set>
                                    <p:anim calcmode="lin" valueType="num">
                                      <p:cBhvr>
                                        <p:cTn id="55" dur="5000" fill="hold"/>
                                        <p:tgtEl>
                                          <p:spTgt spid="7170"/>
                                        </p:tgtEl>
                                        <p:attrNameLst>
                                          <p:attrName>ppt_w</p:attrName>
                                        </p:attrNameLst>
                                      </p:cBhvr>
                                      <p:tavLst>
                                        <p:tav tm="0">
                                          <p:val>
                                            <p:strVal val="4/3*#ppt_w"/>
                                          </p:val>
                                        </p:tav>
                                        <p:tav tm="100000">
                                          <p:val>
                                            <p:strVal val="#ppt_w"/>
                                          </p:val>
                                        </p:tav>
                                      </p:tavLst>
                                    </p:anim>
                                    <p:anim calcmode="lin" valueType="num">
                                      <p:cBhvr>
                                        <p:cTn id="56" dur="5000" fill="hold"/>
                                        <p:tgtEl>
                                          <p:spTgt spid="7170"/>
                                        </p:tgtEl>
                                        <p:attrNameLst>
                                          <p:attrName>ppt_h</p:attrName>
                                        </p:attrNameLst>
                                      </p:cBhvr>
                                      <p:tavLst>
                                        <p:tav tm="0">
                                          <p:val>
                                            <p:strVal val="4/3*#ppt_h"/>
                                          </p:val>
                                        </p:tav>
                                        <p:tav tm="100000">
                                          <p:val>
                                            <p:strVal val="#ppt_h"/>
                                          </p:val>
                                        </p:tav>
                                      </p:tavLst>
                                    </p:anim>
                                  </p:childTnLst>
                                </p:cTn>
                              </p:par>
                            </p:childTnLst>
                          </p:cTn>
                        </p:par>
                        <p:par>
                          <p:cTn id="57" fill="hold">
                            <p:stCondLst>
                              <p:cond delay="5000"/>
                            </p:stCondLst>
                            <p:childTnLst>
                              <p:par>
                                <p:cTn id="58" presetID="40" presetClass="entr" presetSubtype="0" fill="hold" grpId="0" nodeType="afterEffect">
                                  <p:stCondLst>
                                    <p:cond delay="0"/>
                                  </p:stCondLst>
                                  <p:iterate type="lt">
                                    <p:tmPct val="10000"/>
                                  </p:iterate>
                                  <p:childTnLst>
                                    <p:set>
                                      <p:cBhvr>
                                        <p:cTn id="59" dur="1" fill="hold">
                                          <p:stCondLst>
                                            <p:cond delay="0"/>
                                          </p:stCondLst>
                                        </p:cTn>
                                        <p:tgtEl>
                                          <p:spTgt spid="19"/>
                                        </p:tgtEl>
                                        <p:attrNameLst>
                                          <p:attrName>style.visibility</p:attrName>
                                        </p:attrNameLst>
                                      </p:cBhvr>
                                      <p:to>
                                        <p:strVal val="visible"/>
                                      </p:to>
                                    </p:set>
                                    <p:animEffect transition="in" filter="fade">
                                      <p:cBhvr>
                                        <p:cTn id="60" dur="1000"/>
                                        <p:tgtEl>
                                          <p:spTgt spid="19"/>
                                        </p:tgtEl>
                                      </p:cBhvr>
                                    </p:animEffect>
                                    <p:anim calcmode="lin" valueType="num">
                                      <p:cBhvr>
                                        <p:cTn id="61" dur="1000" fill="hold"/>
                                        <p:tgtEl>
                                          <p:spTgt spid="19"/>
                                        </p:tgtEl>
                                        <p:attrNameLst>
                                          <p:attrName>ppt_x</p:attrName>
                                        </p:attrNameLst>
                                      </p:cBhvr>
                                      <p:tavLst>
                                        <p:tav tm="0">
                                          <p:val>
                                            <p:strVal val="#ppt_x-.1"/>
                                          </p:val>
                                        </p:tav>
                                        <p:tav tm="100000">
                                          <p:val>
                                            <p:strVal val="#ppt_x"/>
                                          </p:val>
                                        </p:tav>
                                      </p:tavLst>
                                    </p:anim>
                                    <p:anim calcmode="lin" valueType="num">
                                      <p:cBhvr>
                                        <p:cTn id="62" dur="1000" fill="hold"/>
                                        <p:tgtEl>
                                          <p:spTgt spid="1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Lst>
  </p:timing>
</p:sld>
</file>

<file path=ppt/slides/slide4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8194" name="69 Imagen" descr="Diapositiva5"/>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7" name="6 Imagen"/>
          <p:cNvPicPr>
            <a:picLocks noChangeAspect="1"/>
          </p:cNvPicPr>
          <p:nvPr/>
        </p:nvPicPr>
        <p:blipFill>
          <a:blip r:embed="rId3" cstate="print">
            <a:clrChange>
              <a:clrFrom>
                <a:srgbClr val="02AFF3"/>
              </a:clrFrom>
              <a:clrTo>
                <a:srgbClr val="02AFF3">
                  <a:alpha val="0"/>
                </a:srgbClr>
              </a:clrTo>
            </a:clrChange>
            <a:grayscl/>
            <a:biLevel thresh="50000"/>
          </a:blip>
          <a:srcRect/>
          <a:stretch>
            <a:fillRect/>
          </a:stretch>
        </p:blipFill>
        <p:spPr bwMode="auto">
          <a:xfrm>
            <a:off x="5940425" y="0"/>
            <a:ext cx="3203575" cy="1417638"/>
          </a:xfrm>
          <a:prstGeom prst="rect">
            <a:avLst/>
          </a:prstGeom>
          <a:solidFill>
            <a:schemeClr val="bg1"/>
          </a:solidFill>
          <a:ln w="9525">
            <a:noFill/>
            <a:miter lim="800000"/>
            <a:headEnd/>
            <a:tailEnd/>
          </a:ln>
        </p:spPr>
      </p:pic>
      <p:pic>
        <p:nvPicPr>
          <p:cNvPr id="10" name="9 Imagen"/>
          <p:cNvPicPr>
            <a:picLocks noChangeAspect="1"/>
          </p:cNvPicPr>
          <p:nvPr/>
        </p:nvPicPr>
        <p:blipFill>
          <a:blip r:embed="rId4" cstate="print">
            <a:clrChange>
              <a:clrFrom>
                <a:srgbClr val="02AFF3"/>
              </a:clrFrom>
              <a:clrTo>
                <a:srgbClr val="02AFF3">
                  <a:alpha val="0"/>
                </a:srgbClr>
              </a:clrTo>
            </a:clrChange>
            <a:grayscl/>
            <a:biLevel thresh="50000"/>
          </a:blip>
          <a:srcRect/>
          <a:stretch>
            <a:fillRect/>
          </a:stretch>
        </p:blipFill>
        <p:spPr bwMode="auto">
          <a:xfrm>
            <a:off x="2843213" y="0"/>
            <a:ext cx="3097212" cy="1417638"/>
          </a:xfrm>
          <a:prstGeom prst="rect">
            <a:avLst/>
          </a:prstGeom>
          <a:solidFill>
            <a:schemeClr val="bg1"/>
          </a:solidFill>
          <a:ln w="9525">
            <a:noFill/>
            <a:miter lim="800000"/>
            <a:headEnd/>
            <a:tailEnd/>
          </a:ln>
        </p:spPr>
      </p:pic>
      <p:pic>
        <p:nvPicPr>
          <p:cNvPr id="13" name="12 Imagen"/>
          <p:cNvPicPr>
            <a:picLocks noChangeAspect="1"/>
          </p:cNvPicPr>
          <p:nvPr/>
        </p:nvPicPr>
        <p:blipFill>
          <a:blip r:embed="rId5" cstate="print">
            <a:clrChange>
              <a:clrFrom>
                <a:srgbClr val="02AFF3"/>
              </a:clrFrom>
              <a:clrTo>
                <a:srgbClr val="02AFF3">
                  <a:alpha val="0"/>
                </a:srgbClr>
              </a:clrTo>
            </a:clrChange>
            <a:grayscl/>
            <a:biLevel thresh="50000"/>
          </a:blip>
          <a:srcRect/>
          <a:stretch>
            <a:fillRect/>
          </a:stretch>
        </p:blipFill>
        <p:spPr bwMode="auto">
          <a:xfrm>
            <a:off x="0" y="0"/>
            <a:ext cx="2843213" cy="1417638"/>
          </a:xfrm>
          <a:prstGeom prst="rect">
            <a:avLst/>
          </a:prstGeom>
          <a:solidFill>
            <a:schemeClr val="bg1"/>
          </a:solidFill>
          <a:ln w="9525">
            <a:noFill/>
            <a:miter lim="800000"/>
            <a:headEnd/>
            <a:tailEnd/>
          </a:ln>
        </p:spPr>
      </p:pic>
      <p:pic>
        <p:nvPicPr>
          <p:cNvPr id="23" name="22 Imagen"/>
          <p:cNvPicPr>
            <a:picLocks noChangeAspect="1"/>
          </p:cNvPicPr>
          <p:nvPr/>
        </p:nvPicPr>
        <p:blipFill>
          <a:blip r:embed="rId3" cstate="print">
            <a:clrChange>
              <a:clrFrom>
                <a:srgbClr val="02AFF3"/>
              </a:clrFrom>
              <a:clrTo>
                <a:srgbClr val="02AFF3">
                  <a:alpha val="0"/>
                </a:srgbClr>
              </a:clrTo>
            </a:clrChange>
            <a:grayscl/>
            <a:biLevel thresh="50000"/>
          </a:blip>
          <a:srcRect/>
          <a:stretch>
            <a:fillRect/>
          </a:stretch>
        </p:blipFill>
        <p:spPr bwMode="auto">
          <a:xfrm>
            <a:off x="5940425" y="1344613"/>
            <a:ext cx="3203575" cy="1512887"/>
          </a:xfrm>
          <a:prstGeom prst="rect">
            <a:avLst/>
          </a:prstGeom>
          <a:solidFill>
            <a:schemeClr val="bg1"/>
          </a:solidFill>
          <a:ln w="9525">
            <a:noFill/>
            <a:miter lim="800000"/>
            <a:headEnd/>
            <a:tailEnd/>
          </a:ln>
        </p:spPr>
      </p:pic>
      <p:pic>
        <p:nvPicPr>
          <p:cNvPr id="27" name="26 Imagen"/>
          <p:cNvPicPr>
            <a:picLocks noChangeAspect="1"/>
          </p:cNvPicPr>
          <p:nvPr/>
        </p:nvPicPr>
        <p:blipFill>
          <a:blip r:embed="rId6" cstate="print">
            <a:clrChange>
              <a:clrFrom>
                <a:srgbClr val="02AFF3"/>
              </a:clrFrom>
              <a:clrTo>
                <a:srgbClr val="02AFF3">
                  <a:alpha val="0"/>
                </a:srgbClr>
              </a:clrTo>
            </a:clrChange>
            <a:grayscl/>
            <a:biLevel thresh="50000"/>
          </a:blip>
          <a:srcRect/>
          <a:stretch>
            <a:fillRect/>
          </a:stretch>
        </p:blipFill>
        <p:spPr bwMode="auto">
          <a:xfrm>
            <a:off x="2843213" y="1417638"/>
            <a:ext cx="3097212" cy="1439862"/>
          </a:xfrm>
          <a:prstGeom prst="rect">
            <a:avLst/>
          </a:prstGeom>
          <a:solidFill>
            <a:schemeClr val="bg1"/>
          </a:solidFill>
          <a:ln w="9525">
            <a:noFill/>
            <a:miter lim="800000"/>
            <a:headEnd/>
            <a:tailEnd/>
          </a:ln>
        </p:spPr>
      </p:pic>
      <p:pic>
        <p:nvPicPr>
          <p:cNvPr id="29" name="28 Imagen"/>
          <p:cNvPicPr>
            <a:picLocks noChangeAspect="1"/>
          </p:cNvPicPr>
          <p:nvPr/>
        </p:nvPicPr>
        <p:blipFill>
          <a:blip r:embed="rId5" cstate="print">
            <a:clrChange>
              <a:clrFrom>
                <a:srgbClr val="02AFF3"/>
              </a:clrFrom>
              <a:clrTo>
                <a:srgbClr val="02AFF3">
                  <a:alpha val="0"/>
                </a:srgbClr>
              </a:clrTo>
            </a:clrChange>
            <a:grayscl/>
            <a:biLevel thresh="50000"/>
          </a:blip>
          <a:srcRect/>
          <a:stretch>
            <a:fillRect/>
          </a:stretch>
        </p:blipFill>
        <p:spPr bwMode="auto">
          <a:xfrm>
            <a:off x="0" y="1344613"/>
            <a:ext cx="2843213" cy="1512887"/>
          </a:xfrm>
          <a:prstGeom prst="rect">
            <a:avLst/>
          </a:prstGeom>
          <a:solidFill>
            <a:schemeClr val="bg1"/>
          </a:solidFill>
          <a:ln w="9525">
            <a:noFill/>
            <a:miter lim="800000"/>
            <a:headEnd/>
            <a:tailEnd/>
          </a:ln>
        </p:spPr>
      </p:pic>
      <p:pic>
        <p:nvPicPr>
          <p:cNvPr id="39" name="38 Imagen"/>
          <p:cNvPicPr>
            <a:picLocks noChangeAspect="1"/>
          </p:cNvPicPr>
          <p:nvPr/>
        </p:nvPicPr>
        <p:blipFill>
          <a:blip r:embed="rId3" cstate="print">
            <a:clrChange>
              <a:clrFrom>
                <a:srgbClr val="02AFF3"/>
              </a:clrFrom>
              <a:clrTo>
                <a:srgbClr val="02AFF3">
                  <a:alpha val="0"/>
                </a:srgbClr>
              </a:clrTo>
            </a:clrChange>
            <a:grayscl/>
            <a:biLevel thresh="50000"/>
          </a:blip>
          <a:srcRect/>
          <a:stretch>
            <a:fillRect/>
          </a:stretch>
        </p:blipFill>
        <p:spPr bwMode="auto">
          <a:xfrm>
            <a:off x="5940425" y="2857500"/>
            <a:ext cx="3203575" cy="1439863"/>
          </a:xfrm>
          <a:prstGeom prst="rect">
            <a:avLst/>
          </a:prstGeom>
          <a:solidFill>
            <a:schemeClr val="bg1"/>
          </a:solidFill>
          <a:ln w="9525">
            <a:noFill/>
            <a:miter lim="800000"/>
            <a:headEnd/>
            <a:tailEnd/>
          </a:ln>
        </p:spPr>
      </p:pic>
      <p:pic>
        <p:nvPicPr>
          <p:cNvPr id="45" name="44 Imagen"/>
          <p:cNvPicPr>
            <a:picLocks noChangeAspect="1"/>
          </p:cNvPicPr>
          <p:nvPr/>
        </p:nvPicPr>
        <p:blipFill>
          <a:blip r:embed="rId5" cstate="print">
            <a:clrChange>
              <a:clrFrom>
                <a:srgbClr val="02AFF3"/>
              </a:clrFrom>
              <a:clrTo>
                <a:srgbClr val="02AFF3">
                  <a:alpha val="0"/>
                </a:srgbClr>
              </a:clrTo>
            </a:clrChange>
            <a:grayscl/>
            <a:biLevel thresh="50000"/>
          </a:blip>
          <a:srcRect/>
          <a:stretch>
            <a:fillRect/>
          </a:stretch>
        </p:blipFill>
        <p:spPr bwMode="auto">
          <a:xfrm>
            <a:off x="0" y="2857500"/>
            <a:ext cx="2843213" cy="1439863"/>
          </a:xfrm>
          <a:prstGeom prst="rect">
            <a:avLst/>
          </a:prstGeom>
          <a:solidFill>
            <a:schemeClr val="bg1"/>
          </a:solidFill>
          <a:ln w="9525">
            <a:noFill/>
            <a:miter lim="800000"/>
            <a:headEnd/>
            <a:tailEnd/>
          </a:ln>
        </p:spPr>
      </p:pic>
      <p:pic>
        <p:nvPicPr>
          <p:cNvPr id="50" name="49 Imagen"/>
          <p:cNvPicPr>
            <a:picLocks noChangeAspect="1"/>
          </p:cNvPicPr>
          <p:nvPr/>
        </p:nvPicPr>
        <p:blipFill>
          <a:blip r:embed="rId4" cstate="print">
            <a:clrChange>
              <a:clrFrom>
                <a:srgbClr val="02AFF3"/>
              </a:clrFrom>
              <a:clrTo>
                <a:srgbClr val="02AFF3">
                  <a:alpha val="0"/>
                </a:srgbClr>
              </a:clrTo>
            </a:clrChange>
            <a:grayscl/>
            <a:biLevel thresh="50000"/>
          </a:blip>
          <a:srcRect/>
          <a:stretch>
            <a:fillRect/>
          </a:stretch>
        </p:blipFill>
        <p:spPr bwMode="auto">
          <a:xfrm>
            <a:off x="2843213" y="2857500"/>
            <a:ext cx="3097212" cy="1428750"/>
          </a:xfrm>
          <a:prstGeom prst="rect">
            <a:avLst/>
          </a:prstGeom>
          <a:solidFill>
            <a:schemeClr val="bg1"/>
          </a:solidFill>
          <a:ln w="9525">
            <a:noFill/>
            <a:miter lim="800000"/>
            <a:headEnd/>
            <a:tailEnd/>
          </a:ln>
        </p:spPr>
      </p:pic>
      <p:pic>
        <p:nvPicPr>
          <p:cNvPr id="55" name="54 Imagen"/>
          <p:cNvPicPr>
            <a:picLocks noChangeAspect="1"/>
          </p:cNvPicPr>
          <p:nvPr/>
        </p:nvPicPr>
        <p:blipFill>
          <a:blip r:embed="rId3" cstate="print">
            <a:clrChange>
              <a:clrFrom>
                <a:srgbClr val="02AFF3"/>
              </a:clrFrom>
              <a:clrTo>
                <a:srgbClr val="02AFF3">
                  <a:alpha val="0"/>
                </a:srgbClr>
              </a:clrTo>
            </a:clrChange>
            <a:grayscl/>
            <a:biLevel thresh="50000"/>
          </a:blip>
          <a:srcRect/>
          <a:stretch>
            <a:fillRect/>
          </a:stretch>
        </p:blipFill>
        <p:spPr bwMode="auto">
          <a:xfrm>
            <a:off x="5940425" y="4286250"/>
            <a:ext cx="3203575" cy="1428750"/>
          </a:xfrm>
          <a:prstGeom prst="rect">
            <a:avLst/>
          </a:prstGeom>
          <a:solidFill>
            <a:schemeClr val="bg1"/>
          </a:solidFill>
          <a:ln w="9525">
            <a:noFill/>
            <a:miter lim="800000"/>
            <a:headEnd/>
            <a:tailEnd/>
          </a:ln>
        </p:spPr>
      </p:pic>
      <p:pic>
        <p:nvPicPr>
          <p:cNvPr id="59" name="58 Imagen"/>
          <p:cNvPicPr>
            <a:picLocks noChangeAspect="1"/>
          </p:cNvPicPr>
          <p:nvPr/>
        </p:nvPicPr>
        <p:blipFill>
          <a:blip r:embed="rId6" cstate="print">
            <a:clrChange>
              <a:clrFrom>
                <a:srgbClr val="02AFF3"/>
              </a:clrFrom>
              <a:clrTo>
                <a:srgbClr val="02AFF3">
                  <a:alpha val="0"/>
                </a:srgbClr>
              </a:clrTo>
            </a:clrChange>
            <a:grayscl/>
            <a:biLevel thresh="50000"/>
          </a:blip>
          <a:srcRect/>
          <a:stretch>
            <a:fillRect/>
          </a:stretch>
        </p:blipFill>
        <p:spPr bwMode="auto">
          <a:xfrm>
            <a:off x="2843213" y="4225925"/>
            <a:ext cx="3097212" cy="1489075"/>
          </a:xfrm>
          <a:prstGeom prst="rect">
            <a:avLst/>
          </a:prstGeom>
          <a:solidFill>
            <a:schemeClr val="bg1"/>
          </a:solidFill>
          <a:ln w="9525">
            <a:noFill/>
            <a:miter lim="800000"/>
            <a:headEnd/>
            <a:tailEnd/>
          </a:ln>
        </p:spPr>
      </p:pic>
      <p:pic>
        <p:nvPicPr>
          <p:cNvPr id="61" name="60 Imagen"/>
          <p:cNvPicPr>
            <a:picLocks noChangeAspect="1"/>
          </p:cNvPicPr>
          <p:nvPr/>
        </p:nvPicPr>
        <p:blipFill>
          <a:blip r:embed="rId5" cstate="print">
            <a:clrChange>
              <a:clrFrom>
                <a:srgbClr val="02AFF3"/>
              </a:clrFrom>
              <a:clrTo>
                <a:srgbClr val="02AFF3">
                  <a:alpha val="0"/>
                </a:srgbClr>
              </a:clrTo>
            </a:clrChange>
            <a:grayscl/>
            <a:biLevel thresh="50000"/>
          </a:blip>
          <a:srcRect/>
          <a:stretch>
            <a:fillRect/>
          </a:stretch>
        </p:blipFill>
        <p:spPr bwMode="auto">
          <a:xfrm>
            <a:off x="0" y="4286250"/>
            <a:ext cx="2843213" cy="1428750"/>
          </a:xfrm>
          <a:prstGeom prst="rect">
            <a:avLst/>
          </a:prstGeom>
          <a:solidFill>
            <a:schemeClr val="bg1"/>
          </a:solidFill>
          <a:ln w="9525">
            <a:noFill/>
            <a:miter lim="800000"/>
            <a:headEnd/>
            <a:tailEnd/>
          </a:ln>
        </p:spPr>
      </p:pic>
      <p:sp>
        <p:nvSpPr>
          <p:cNvPr id="15" name="14 CuadroTexto"/>
          <p:cNvSpPr txBox="1"/>
          <p:nvPr/>
        </p:nvSpPr>
        <p:spPr>
          <a:xfrm>
            <a:off x="755576" y="4585692"/>
            <a:ext cx="784887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Iglesia que sirve de base al actual Monumento al Sagrado Corazón se construyó formando parte de éste, no existiendo nada similar en el antiguo monumento.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2000">
        <p14:doors dir="vert"/>
      </p:transition>
    </mc:Choice>
    <mc:Fallback xmlns="">
      <p:transition spd="slow" advTm="2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xit" presetSubtype="1" fill="hold" nodeType="withEffect">
                                  <p:stCondLst>
                                    <p:cond delay="0"/>
                                  </p:stCondLst>
                                  <p:childTnLst>
                                    <p:animEffect transition="out" filter="wheel(1)">
                                      <p:cBhvr>
                                        <p:cTn id="6" dur="5000"/>
                                        <p:tgtEl>
                                          <p:spTgt spid="13"/>
                                        </p:tgtEl>
                                      </p:cBhvr>
                                    </p:animEffect>
                                    <p:set>
                                      <p:cBhvr>
                                        <p:cTn id="7" dur="1" fill="hold">
                                          <p:stCondLst>
                                            <p:cond delay="4999"/>
                                          </p:stCondLst>
                                        </p:cTn>
                                        <p:tgtEl>
                                          <p:spTgt spid="13"/>
                                        </p:tgtEl>
                                        <p:attrNameLst>
                                          <p:attrName>style.visibility</p:attrName>
                                        </p:attrNameLst>
                                      </p:cBhvr>
                                      <p:to>
                                        <p:strVal val="hidden"/>
                                      </p:to>
                                    </p:set>
                                  </p:childTnLst>
                                </p:cTn>
                              </p:par>
                              <p:par>
                                <p:cTn id="8" presetID="21" presetClass="exit" presetSubtype="1" fill="hold" nodeType="withEffect">
                                  <p:stCondLst>
                                    <p:cond delay="0"/>
                                  </p:stCondLst>
                                  <p:childTnLst>
                                    <p:animEffect transition="out" filter="wheel(1)">
                                      <p:cBhvr>
                                        <p:cTn id="9" dur="5000"/>
                                        <p:tgtEl>
                                          <p:spTgt spid="10"/>
                                        </p:tgtEl>
                                      </p:cBhvr>
                                    </p:animEffect>
                                    <p:set>
                                      <p:cBhvr>
                                        <p:cTn id="10" dur="1" fill="hold">
                                          <p:stCondLst>
                                            <p:cond delay="4999"/>
                                          </p:stCondLst>
                                        </p:cTn>
                                        <p:tgtEl>
                                          <p:spTgt spid="10"/>
                                        </p:tgtEl>
                                        <p:attrNameLst>
                                          <p:attrName>style.visibility</p:attrName>
                                        </p:attrNameLst>
                                      </p:cBhvr>
                                      <p:to>
                                        <p:strVal val="hidden"/>
                                      </p:to>
                                    </p:set>
                                  </p:childTnLst>
                                </p:cTn>
                              </p:par>
                              <p:par>
                                <p:cTn id="11" presetID="21" presetClass="exit" presetSubtype="1" fill="hold" nodeType="withEffect">
                                  <p:stCondLst>
                                    <p:cond delay="0"/>
                                  </p:stCondLst>
                                  <p:childTnLst>
                                    <p:animEffect transition="out" filter="wheel(1)">
                                      <p:cBhvr>
                                        <p:cTn id="12" dur="5000"/>
                                        <p:tgtEl>
                                          <p:spTgt spid="7"/>
                                        </p:tgtEl>
                                      </p:cBhvr>
                                    </p:animEffect>
                                    <p:set>
                                      <p:cBhvr>
                                        <p:cTn id="13" dur="1" fill="hold">
                                          <p:stCondLst>
                                            <p:cond delay="4999"/>
                                          </p:stCondLst>
                                        </p:cTn>
                                        <p:tgtEl>
                                          <p:spTgt spid="7"/>
                                        </p:tgtEl>
                                        <p:attrNameLst>
                                          <p:attrName>style.visibility</p:attrName>
                                        </p:attrNameLst>
                                      </p:cBhvr>
                                      <p:to>
                                        <p:strVal val="hidden"/>
                                      </p:to>
                                    </p:set>
                                  </p:childTnLst>
                                </p:cTn>
                              </p:par>
                              <p:par>
                                <p:cTn id="14" presetID="21" presetClass="exit" presetSubtype="1" fill="hold" nodeType="withEffect">
                                  <p:stCondLst>
                                    <p:cond delay="0"/>
                                  </p:stCondLst>
                                  <p:childTnLst>
                                    <p:animEffect transition="out" filter="wheel(1)">
                                      <p:cBhvr>
                                        <p:cTn id="15" dur="5000"/>
                                        <p:tgtEl>
                                          <p:spTgt spid="29"/>
                                        </p:tgtEl>
                                      </p:cBhvr>
                                    </p:animEffect>
                                    <p:set>
                                      <p:cBhvr>
                                        <p:cTn id="16" dur="1" fill="hold">
                                          <p:stCondLst>
                                            <p:cond delay="4999"/>
                                          </p:stCondLst>
                                        </p:cTn>
                                        <p:tgtEl>
                                          <p:spTgt spid="29"/>
                                        </p:tgtEl>
                                        <p:attrNameLst>
                                          <p:attrName>style.visibility</p:attrName>
                                        </p:attrNameLst>
                                      </p:cBhvr>
                                      <p:to>
                                        <p:strVal val="hidden"/>
                                      </p:to>
                                    </p:set>
                                  </p:childTnLst>
                                </p:cTn>
                              </p:par>
                              <p:par>
                                <p:cTn id="17" presetID="21" presetClass="exit" presetSubtype="1" fill="hold" nodeType="withEffect">
                                  <p:stCondLst>
                                    <p:cond delay="0"/>
                                  </p:stCondLst>
                                  <p:childTnLst>
                                    <p:animEffect transition="out" filter="wheel(1)">
                                      <p:cBhvr>
                                        <p:cTn id="18" dur="5000"/>
                                        <p:tgtEl>
                                          <p:spTgt spid="27"/>
                                        </p:tgtEl>
                                      </p:cBhvr>
                                    </p:animEffect>
                                    <p:set>
                                      <p:cBhvr>
                                        <p:cTn id="19" dur="1" fill="hold">
                                          <p:stCondLst>
                                            <p:cond delay="4999"/>
                                          </p:stCondLst>
                                        </p:cTn>
                                        <p:tgtEl>
                                          <p:spTgt spid="27"/>
                                        </p:tgtEl>
                                        <p:attrNameLst>
                                          <p:attrName>style.visibility</p:attrName>
                                        </p:attrNameLst>
                                      </p:cBhvr>
                                      <p:to>
                                        <p:strVal val="hidden"/>
                                      </p:to>
                                    </p:set>
                                  </p:childTnLst>
                                </p:cTn>
                              </p:par>
                              <p:par>
                                <p:cTn id="20" presetID="21" presetClass="exit" presetSubtype="1" fill="hold" nodeType="withEffect">
                                  <p:stCondLst>
                                    <p:cond delay="0"/>
                                  </p:stCondLst>
                                  <p:childTnLst>
                                    <p:animEffect transition="out" filter="wheel(1)">
                                      <p:cBhvr>
                                        <p:cTn id="21" dur="5000"/>
                                        <p:tgtEl>
                                          <p:spTgt spid="23"/>
                                        </p:tgtEl>
                                      </p:cBhvr>
                                    </p:animEffect>
                                    <p:set>
                                      <p:cBhvr>
                                        <p:cTn id="22" dur="1" fill="hold">
                                          <p:stCondLst>
                                            <p:cond delay="4999"/>
                                          </p:stCondLst>
                                        </p:cTn>
                                        <p:tgtEl>
                                          <p:spTgt spid="23"/>
                                        </p:tgtEl>
                                        <p:attrNameLst>
                                          <p:attrName>style.visibility</p:attrName>
                                        </p:attrNameLst>
                                      </p:cBhvr>
                                      <p:to>
                                        <p:strVal val="hidden"/>
                                      </p:to>
                                    </p:set>
                                  </p:childTnLst>
                                </p:cTn>
                              </p:par>
                              <p:par>
                                <p:cTn id="23" presetID="21" presetClass="exit" presetSubtype="1" fill="hold" nodeType="withEffect">
                                  <p:stCondLst>
                                    <p:cond delay="0"/>
                                  </p:stCondLst>
                                  <p:childTnLst>
                                    <p:animEffect transition="out" filter="wheel(1)">
                                      <p:cBhvr>
                                        <p:cTn id="24" dur="5000"/>
                                        <p:tgtEl>
                                          <p:spTgt spid="45"/>
                                        </p:tgtEl>
                                      </p:cBhvr>
                                    </p:animEffect>
                                    <p:set>
                                      <p:cBhvr>
                                        <p:cTn id="25" dur="1" fill="hold">
                                          <p:stCondLst>
                                            <p:cond delay="4999"/>
                                          </p:stCondLst>
                                        </p:cTn>
                                        <p:tgtEl>
                                          <p:spTgt spid="45"/>
                                        </p:tgtEl>
                                        <p:attrNameLst>
                                          <p:attrName>style.visibility</p:attrName>
                                        </p:attrNameLst>
                                      </p:cBhvr>
                                      <p:to>
                                        <p:strVal val="hidden"/>
                                      </p:to>
                                    </p:set>
                                  </p:childTnLst>
                                </p:cTn>
                              </p:par>
                              <p:par>
                                <p:cTn id="26" presetID="21" presetClass="exit" presetSubtype="1" fill="hold" nodeType="withEffect">
                                  <p:stCondLst>
                                    <p:cond delay="0"/>
                                  </p:stCondLst>
                                  <p:childTnLst>
                                    <p:animEffect transition="out" filter="wheel(1)">
                                      <p:cBhvr>
                                        <p:cTn id="27" dur="5000"/>
                                        <p:tgtEl>
                                          <p:spTgt spid="39"/>
                                        </p:tgtEl>
                                      </p:cBhvr>
                                    </p:animEffect>
                                    <p:set>
                                      <p:cBhvr>
                                        <p:cTn id="28" dur="1" fill="hold">
                                          <p:stCondLst>
                                            <p:cond delay="4999"/>
                                          </p:stCondLst>
                                        </p:cTn>
                                        <p:tgtEl>
                                          <p:spTgt spid="39"/>
                                        </p:tgtEl>
                                        <p:attrNameLst>
                                          <p:attrName>style.visibility</p:attrName>
                                        </p:attrNameLst>
                                      </p:cBhvr>
                                      <p:to>
                                        <p:strVal val="hidden"/>
                                      </p:to>
                                    </p:set>
                                  </p:childTnLst>
                                </p:cTn>
                              </p:par>
                              <p:par>
                                <p:cTn id="29" presetID="21" presetClass="exit" presetSubtype="1" fill="hold" nodeType="withEffect">
                                  <p:stCondLst>
                                    <p:cond delay="0"/>
                                  </p:stCondLst>
                                  <p:childTnLst>
                                    <p:animEffect transition="out" filter="wheel(1)">
                                      <p:cBhvr>
                                        <p:cTn id="30" dur="5000"/>
                                        <p:tgtEl>
                                          <p:spTgt spid="50"/>
                                        </p:tgtEl>
                                      </p:cBhvr>
                                    </p:animEffect>
                                    <p:set>
                                      <p:cBhvr>
                                        <p:cTn id="31" dur="1" fill="hold">
                                          <p:stCondLst>
                                            <p:cond delay="4999"/>
                                          </p:stCondLst>
                                        </p:cTn>
                                        <p:tgtEl>
                                          <p:spTgt spid="50"/>
                                        </p:tgtEl>
                                        <p:attrNameLst>
                                          <p:attrName>style.visibility</p:attrName>
                                        </p:attrNameLst>
                                      </p:cBhvr>
                                      <p:to>
                                        <p:strVal val="hidden"/>
                                      </p:to>
                                    </p:set>
                                  </p:childTnLst>
                                </p:cTn>
                              </p:par>
                              <p:par>
                                <p:cTn id="32" presetID="21" presetClass="exit" presetSubtype="1" fill="hold" nodeType="withEffect">
                                  <p:stCondLst>
                                    <p:cond delay="0"/>
                                  </p:stCondLst>
                                  <p:childTnLst>
                                    <p:animEffect transition="out" filter="wheel(1)">
                                      <p:cBhvr>
                                        <p:cTn id="33" dur="5000"/>
                                        <p:tgtEl>
                                          <p:spTgt spid="61"/>
                                        </p:tgtEl>
                                      </p:cBhvr>
                                    </p:animEffect>
                                    <p:set>
                                      <p:cBhvr>
                                        <p:cTn id="34" dur="1" fill="hold">
                                          <p:stCondLst>
                                            <p:cond delay="4999"/>
                                          </p:stCondLst>
                                        </p:cTn>
                                        <p:tgtEl>
                                          <p:spTgt spid="61"/>
                                        </p:tgtEl>
                                        <p:attrNameLst>
                                          <p:attrName>style.visibility</p:attrName>
                                        </p:attrNameLst>
                                      </p:cBhvr>
                                      <p:to>
                                        <p:strVal val="hidden"/>
                                      </p:to>
                                    </p:set>
                                  </p:childTnLst>
                                </p:cTn>
                              </p:par>
                              <p:par>
                                <p:cTn id="35" presetID="21" presetClass="exit" presetSubtype="1" fill="hold" nodeType="withEffect">
                                  <p:stCondLst>
                                    <p:cond delay="0"/>
                                  </p:stCondLst>
                                  <p:childTnLst>
                                    <p:animEffect transition="out" filter="wheel(1)">
                                      <p:cBhvr>
                                        <p:cTn id="36" dur="5000"/>
                                        <p:tgtEl>
                                          <p:spTgt spid="59"/>
                                        </p:tgtEl>
                                      </p:cBhvr>
                                    </p:animEffect>
                                    <p:set>
                                      <p:cBhvr>
                                        <p:cTn id="37" dur="1" fill="hold">
                                          <p:stCondLst>
                                            <p:cond delay="4999"/>
                                          </p:stCondLst>
                                        </p:cTn>
                                        <p:tgtEl>
                                          <p:spTgt spid="59"/>
                                        </p:tgtEl>
                                        <p:attrNameLst>
                                          <p:attrName>style.visibility</p:attrName>
                                        </p:attrNameLst>
                                      </p:cBhvr>
                                      <p:to>
                                        <p:strVal val="hidden"/>
                                      </p:to>
                                    </p:set>
                                  </p:childTnLst>
                                </p:cTn>
                              </p:par>
                              <p:par>
                                <p:cTn id="38" presetID="21" presetClass="exit" presetSubtype="1" fill="hold" nodeType="withEffect">
                                  <p:stCondLst>
                                    <p:cond delay="0"/>
                                  </p:stCondLst>
                                  <p:childTnLst>
                                    <p:animEffect transition="out" filter="wheel(1)">
                                      <p:cBhvr>
                                        <p:cTn id="39" dur="5000"/>
                                        <p:tgtEl>
                                          <p:spTgt spid="55"/>
                                        </p:tgtEl>
                                      </p:cBhvr>
                                    </p:animEffect>
                                    <p:set>
                                      <p:cBhvr>
                                        <p:cTn id="40" dur="1" fill="hold">
                                          <p:stCondLst>
                                            <p:cond delay="4999"/>
                                          </p:stCondLst>
                                        </p:cTn>
                                        <p:tgtEl>
                                          <p:spTgt spid="55"/>
                                        </p:tgtEl>
                                        <p:attrNameLst>
                                          <p:attrName>style.visibility</p:attrName>
                                        </p:attrNameLst>
                                      </p:cBhvr>
                                      <p:to>
                                        <p:strVal val="hidden"/>
                                      </p:to>
                                    </p:set>
                                  </p:childTnLst>
                                </p:cTn>
                              </p:par>
                              <p:par>
                                <p:cTn id="41" presetID="23" presetClass="entr" presetSubtype="288" fill="hold" nodeType="withEffect">
                                  <p:stCondLst>
                                    <p:cond delay="0"/>
                                  </p:stCondLst>
                                  <p:childTnLst>
                                    <p:set>
                                      <p:cBhvr>
                                        <p:cTn id="42" dur="1" fill="hold">
                                          <p:stCondLst>
                                            <p:cond delay="0"/>
                                          </p:stCondLst>
                                        </p:cTn>
                                        <p:tgtEl>
                                          <p:spTgt spid="8194"/>
                                        </p:tgtEl>
                                        <p:attrNameLst>
                                          <p:attrName>style.visibility</p:attrName>
                                        </p:attrNameLst>
                                      </p:cBhvr>
                                      <p:to>
                                        <p:strVal val="visible"/>
                                      </p:to>
                                    </p:set>
                                    <p:anim calcmode="lin" valueType="num">
                                      <p:cBhvr>
                                        <p:cTn id="43" dur="5000" fill="hold"/>
                                        <p:tgtEl>
                                          <p:spTgt spid="8194"/>
                                        </p:tgtEl>
                                        <p:attrNameLst>
                                          <p:attrName>ppt_w</p:attrName>
                                        </p:attrNameLst>
                                      </p:cBhvr>
                                      <p:tavLst>
                                        <p:tav tm="0">
                                          <p:val>
                                            <p:strVal val="4/3*#ppt_w"/>
                                          </p:val>
                                        </p:tav>
                                        <p:tav tm="100000">
                                          <p:val>
                                            <p:strVal val="#ppt_w"/>
                                          </p:val>
                                        </p:tav>
                                      </p:tavLst>
                                    </p:anim>
                                    <p:anim calcmode="lin" valueType="num">
                                      <p:cBhvr>
                                        <p:cTn id="44" dur="5000" fill="hold"/>
                                        <p:tgtEl>
                                          <p:spTgt spid="8194"/>
                                        </p:tgtEl>
                                        <p:attrNameLst>
                                          <p:attrName>ppt_h</p:attrName>
                                        </p:attrNameLst>
                                      </p:cBhvr>
                                      <p:tavLst>
                                        <p:tav tm="0">
                                          <p:val>
                                            <p:strVal val="4/3*#ppt_h"/>
                                          </p:val>
                                        </p:tav>
                                        <p:tav tm="100000">
                                          <p:val>
                                            <p:strVal val="#ppt_h"/>
                                          </p:val>
                                        </p:tav>
                                      </p:tavLst>
                                    </p:anim>
                                  </p:childTnLst>
                                </p:cTn>
                              </p:par>
                            </p:childTnLst>
                          </p:cTn>
                        </p:par>
                        <p:par>
                          <p:cTn id="45" fill="hold">
                            <p:stCondLst>
                              <p:cond delay="5000"/>
                            </p:stCondLst>
                            <p:childTnLst>
                              <p:par>
                                <p:cTn id="46" presetID="40" presetClass="entr" presetSubtype="0" fill="hold" grpId="0" nodeType="afterEffect">
                                  <p:stCondLst>
                                    <p:cond delay="0"/>
                                  </p:stCondLst>
                                  <p:iterate type="lt">
                                    <p:tmPct val="10000"/>
                                  </p:iterate>
                                  <p:childTnLst>
                                    <p:set>
                                      <p:cBhvr>
                                        <p:cTn id="47" dur="1" fill="hold">
                                          <p:stCondLst>
                                            <p:cond delay="0"/>
                                          </p:stCondLst>
                                        </p:cTn>
                                        <p:tgtEl>
                                          <p:spTgt spid="15"/>
                                        </p:tgtEl>
                                        <p:attrNameLst>
                                          <p:attrName>style.visibility</p:attrName>
                                        </p:attrNameLst>
                                      </p:cBhvr>
                                      <p:to>
                                        <p:strVal val="visible"/>
                                      </p:to>
                                    </p:set>
                                    <p:animEffect transition="in" filter="fade">
                                      <p:cBhvr>
                                        <p:cTn id="48" dur="1000"/>
                                        <p:tgtEl>
                                          <p:spTgt spid="15"/>
                                        </p:tgtEl>
                                      </p:cBhvr>
                                    </p:animEffect>
                                    <p:anim calcmode="lin" valueType="num">
                                      <p:cBhvr>
                                        <p:cTn id="49" dur="1000" fill="hold"/>
                                        <p:tgtEl>
                                          <p:spTgt spid="15"/>
                                        </p:tgtEl>
                                        <p:attrNameLst>
                                          <p:attrName>ppt_x</p:attrName>
                                        </p:attrNameLst>
                                      </p:cBhvr>
                                      <p:tavLst>
                                        <p:tav tm="0">
                                          <p:val>
                                            <p:strVal val="#ppt_x-.1"/>
                                          </p:val>
                                        </p:tav>
                                        <p:tav tm="100000">
                                          <p:val>
                                            <p:strVal val="#ppt_x"/>
                                          </p:val>
                                        </p:tav>
                                      </p:tavLst>
                                    </p:anim>
                                    <p:anim calcmode="lin" valueType="num">
                                      <p:cBhvr>
                                        <p:cTn id="50" dur="1000" fill="hold"/>
                                        <p:tgtEl>
                                          <p:spTgt spid="1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4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9218" name="67 Imagen" descr="Diapositiva6"/>
          <p:cNvPicPr>
            <a:picLocks noGrp="1" noChangeAspect="1"/>
          </p:cNvPicPr>
          <p:nvPr isPhoto="1"/>
        </p:nvPicPr>
        <p:blipFill>
          <a:blip r:embed="rId3" cstate="print"/>
          <a:stretch>
            <a:fillRect/>
          </a:stretch>
        </p:blipFill>
        <p:spPr bwMode="auto">
          <a:xfrm>
            <a:off x="0" y="0"/>
            <a:ext cx="9144000" cy="5724525"/>
          </a:xfrm>
          <a:prstGeom prst="rect">
            <a:avLst/>
          </a:prstGeom>
          <a:noFill/>
          <a:ln w="9525">
            <a:noFill/>
            <a:miter lim="800000"/>
            <a:headEnd/>
            <a:tailEnd/>
          </a:ln>
        </p:spPr>
      </p:pic>
      <p:pic>
        <p:nvPicPr>
          <p:cNvPr id="5" name="4 Imagen"/>
          <p:cNvPicPr>
            <a:picLocks noChangeAspect="1"/>
          </p:cNvPicPr>
          <p:nvPr/>
        </p:nvPicPr>
        <p:blipFill>
          <a:blip r:embed="rId4" cstate="print">
            <a:clrChange>
              <a:clrFrom>
                <a:srgbClr val="02AFF3"/>
              </a:clrFrom>
              <a:clrTo>
                <a:srgbClr val="02AFF3">
                  <a:alpha val="0"/>
                </a:srgbClr>
              </a:clrTo>
            </a:clrChange>
            <a:grayscl/>
            <a:biLevel thresh="50000"/>
          </a:blip>
          <a:srcRect/>
          <a:stretch>
            <a:fillRect/>
          </a:stretch>
        </p:blipFill>
        <p:spPr bwMode="auto">
          <a:xfrm>
            <a:off x="0" y="0"/>
            <a:ext cx="2124075" cy="1993900"/>
          </a:xfrm>
          <a:prstGeom prst="rect">
            <a:avLst/>
          </a:prstGeom>
          <a:solidFill>
            <a:schemeClr val="bg1"/>
          </a:solidFill>
          <a:ln w="9525">
            <a:noFill/>
            <a:miter lim="800000"/>
            <a:headEnd/>
            <a:tailEnd/>
          </a:ln>
        </p:spPr>
      </p:pic>
      <p:pic>
        <p:nvPicPr>
          <p:cNvPr id="11" name="10 Imagen"/>
          <p:cNvPicPr>
            <a:picLocks noChangeAspect="1"/>
          </p:cNvPicPr>
          <p:nvPr/>
        </p:nvPicPr>
        <p:blipFill>
          <a:blip r:embed="rId4" cstate="print">
            <a:clrChange>
              <a:clrFrom>
                <a:srgbClr val="02AFF3"/>
              </a:clrFrom>
              <a:clrTo>
                <a:srgbClr val="02AFF3">
                  <a:alpha val="0"/>
                </a:srgbClr>
              </a:clrTo>
            </a:clrChange>
            <a:grayscl/>
            <a:biLevel thresh="50000"/>
          </a:blip>
          <a:srcRect/>
          <a:stretch>
            <a:fillRect/>
          </a:stretch>
        </p:blipFill>
        <p:spPr bwMode="auto">
          <a:xfrm>
            <a:off x="0" y="1993900"/>
            <a:ext cx="2124075" cy="1871663"/>
          </a:xfrm>
          <a:prstGeom prst="rect">
            <a:avLst/>
          </a:prstGeom>
          <a:solidFill>
            <a:schemeClr val="bg1"/>
          </a:solidFill>
          <a:ln w="9525">
            <a:noFill/>
            <a:miter lim="800000"/>
            <a:headEnd/>
            <a:tailEnd/>
          </a:ln>
        </p:spPr>
      </p:pic>
      <p:pic>
        <p:nvPicPr>
          <p:cNvPr id="17" name="16 Imagen"/>
          <p:cNvPicPr>
            <a:picLocks noChangeAspect="1"/>
          </p:cNvPicPr>
          <p:nvPr/>
        </p:nvPicPr>
        <p:blipFill>
          <a:blip r:embed="rId4" cstate="print">
            <a:clrChange>
              <a:clrFrom>
                <a:srgbClr val="02AFF3"/>
              </a:clrFrom>
              <a:clrTo>
                <a:srgbClr val="02AFF3">
                  <a:alpha val="0"/>
                </a:srgbClr>
              </a:clrTo>
            </a:clrChange>
            <a:grayscl/>
            <a:biLevel thresh="50000"/>
          </a:blip>
          <a:srcRect/>
          <a:stretch>
            <a:fillRect/>
          </a:stretch>
        </p:blipFill>
        <p:spPr bwMode="auto">
          <a:xfrm>
            <a:off x="0" y="3865563"/>
            <a:ext cx="2124075" cy="1849437"/>
          </a:xfrm>
          <a:prstGeom prst="rect">
            <a:avLst/>
          </a:prstGeom>
          <a:solidFill>
            <a:schemeClr val="bg1"/>
          </a:solidFill>
          <a:ln w="9525">
            <a:noFill/>
            <a:miter lim="800000"/>
            <a:headEnd/>
            <a:tailEnd/>
          </a:ln>
        </p:spPr>
      </p:pic>
      <p:pic>
        <p:nvPicPr>
          <p:cNvPr id="18" name="17 Imagen"/>
          <p:cNvPicPr>
            <a:picLocks noChangeAspect="1"/>
          </p:cNvPicPr>
          <p:nvPr/>
        </p:nvPicPr>
        <p:blipFill>
          <a:blip r:embed="rId5" cstate="print">
            <a:clrChange>
              <a:clrFrom>
                <a:srgbClr val="02AFF3"/>
              </a:clrFrom>
              <a:clrTo>
                <a:srgbClr val="02AFF3">
                  <a:alpha val="0"/>
                </a:srgbClr>
              </a:clrTo>
            </a:clrChange>
            <a:grayscl/>
            <a:biLevel thresh="50000"/>
          </a:blip>
          <a:srcRect/>
          <a:stretch>
            <a:fillRect/>
          </a:stretch>
        </p:blipFill>
        <p:spPr bwMode="auto">
          <a:xfrm>
            <a:off x="6804025" y="1993900"/>
            <a:ext cx="2339975" cy="1871663"/>
          </a:xfrm>
          <a:prstGeom prst="rect">
            <a:avLst/>
          </a:prstGeom>
          <a:solidFill>
            <a:schemeClr val="bg1"/>
          </a:solidFill>
          <a:ln w="9525">
            <a:noFill/>
            <a:miter lim="800000"/>
            <a:headEnd/>
            <a:tailEnd/>
          </a:ln>
        </p:spPr>
      </p:pic>
      <p:pic>
        <p:nvPicPr>
          <p:cNvPr id="20" name="19 Imagen"/>
          <p:cNvPicPr>
            <a:picLocks noChangeAspect="1"/>
          </p:cNvPicPr>
          <p:nvPr/>
        </p:nvPicPr>
        <p:blipFill>
          <a:blip r:embed="rId5" cstate="print">
            <a:clrChange>
              <a:clrFrom>
                <a:srgbClr val="02AFF3"/>
              </a:clrFrom>
              <a:clrTo>
                <a:srgbClr val="02AFF3">
                  <a:alpha val="0"/>
                </a:srgbClr>
              </a:clrTo>
            </a:clrChange>
            <a:grayscl/>
            <a:biLevel thresh="50000"/>
          </a:blip>
          <a:srcRect/>
          <a:stretch>
            <a:fillRect/>
          </a:stretch>
        </p:blipFill>
        <p:spPr bwMode="auto">
          <a:xfrm>
            <a:off x="2124075" y="0"/>
            <a:ext cx="2303463" cy="1990725"/>
          </a:xfrm>
          <a:prstGeom prst="rect">
            <a:avLst/>
          </a:prstGeom>
          <a:solidFill>
            <a:schemeClr val="bg1"/>
          </a:solidFill>
          <a:ln w="9525">
            <a:noFill/>
            <a:miter lim="800000"/>
            <a:headEnd/>
            <a:tailEnd/>
          </a:ln>
        </p:spPr>
      </p:pic>
      <p:pic>
        <p:nvPicPr>
          <p:cNvPr id="26" name="25 Imagen"/>
          <p:cNvPicPr>
            <a:picLocks noChangeAspect="1"/>
          </p:cNvPicPr>
          <p:nvPr/>
        </p:nvPicPr>
        <p:blipFill>
          <a:blip r:embed="rId5" cstate="print">
            <a:clrChange>
              <a:clrFrom>
                <a:srgbClr val="02AFF3"/>
              </a:clrFrom>
              <a:clrTo>
                <a:srgbClr val="02AFF3">
                  <a:alpha val="0"/>
                </a:srgbClr>
              </a:clrTo>
            </a:clrChange>
            <a:grayscl/>
            <a:biLevel thresh="50000"/>
          </a:blip>
          <a:srcRect/>
          <a:stretch>
            <a:fillRect/>
          </a:stretch>
        </p:blipFill>
        <p:spPr bwMode="auto">
          <a:xfrm>
            <a:off x="2124075" y="1993900"/>
            <a:ext cx="2303463" cy="1871663"/>
          </a:xfrm>
          <a:prstGeom prst="rect">
            <a:avLst/>
          </a:prstGeom>
          <a:solidFill>
            <a:schemeClr val="bg1"/>
          </a:solidFill>
          <a:ln w="9525">
            <a:noFill/>
            <a:miter lim="800000"/>
            <a:headEnd/>
            <a:tailEnd/>
          </a:ln>
        </p:spPr>
      </p:pic>
      <p:pic>
        <p:nvPicPr>
          <p:cNvPr id="32" name="31 Imagen"/>
          <p:cNvPicPr>
            <a:picLocks noChangeAspect="1"/>
          </p:cNvPicPr>
          <p:nvPr/>
        </p:nvPicPr>
        <p:blipFill>
          <a:blip r:embed="rId5" cstate="print">
            <a:clrChange>
              <a:clrFrom>
                <a:srgbClr val="02AFF3"/>
              </a:clrFrom>
              <a:clrTo>
                <a:srgbClr val="02AFF3">
                  <a:alpha val="0"/>
                </a:srgbClr>
              </a:clrTo>
            </a:clrChange>
            <a:grayscl/>
            <a:biLevel thresh="50000"/>
          </a:blip>
          <a:srcRect/>
          <a:stretch>
            <a:fillRect/>
          </a:stretch>
        </p:blipFill>
        <p:spPr bwMode="auto">
          <a:xfrm>
            <a:off x="2124075" y="3865563"/>
            <a:ext cx="2303463" cy="1849437"/>
          </a:xfrm>
          <a:prstGeom prst="rect">
            <a:avLst/>
          </a:prstGeom>
          <a:solidFill>
            <a:schemeClr val="bg1"/>
          </a:solidFill>
          <a:ln w="9525">
            <a:noFill/>
            <a:miter lim="800000"/>
            <a:headEnd/>
            <a:tailEnd/>
          </a:ln>
        </p:spPr>
      </p:pic>
      <p:pic>
        <p:nvPicPr>
          <p:cNvPr id="34" name="33 Imagen"/>
          <p:cNvPicPr>
            <a:picLocks noChangeAspect="1"/>
          </p:cNvPicPr>
          <p:nvPr/>
        </p:nvPicPr>
        <p:blipFill>
          <a:blip r:embed="rId5" cstate="print">
            <a:clrChange>
              <a:clrFrom>
                <a:srgbClr val="02AFF3"/>
              </a:clrFrom>
              <a:clrTo>
                <a:srgbClr val="02AFF3">
                  <a:alpha val="0"/>
                </a:srgbClr>
              </a:clrTo>
            </a:clrChange>
            <a:grayscl/>
            <a:biLevel thresh="50000"/>
          </a:blip>
          <a:srcRect/>
          <a:stretch>
            <a:fillRect/>
          </a:stretch>
        </p:blipFill>
        <p:spPr bwMode="auto">
          <a:xfrm>
            <a:off x="6804025" y="3865563"/>
            <a:ext cx="2339975" cy="1849437"/>
          </a:xfrm>
          <a:prstGeom prst="rect">
            <a:avLst/>
          </a:prstGeom>
          <a:solidFill>
            <a:schemeClr val="bg1"/>
          </a:solidFill>
          <a:ln w="9525">
            <a:noFill/>
            <a:miter lim="800000"/>
            <a:headEnd/>
            <a:tailEnd/>
          </a:ln>
        </p:spPr>
      </p:pic>
      <p:pic>
        <p:nvPicPr>
          <p:cNvPr id="53" name="52 Imagen"/>
          <p:cNvPicPr>
            <a:picLocks noChangeAspect="1"/>
          </p:cNvPicPr>
          <p:nvPr/>
        </p:nvPicPr>
        <p:blipFill>
          <a:blip r:embed="rId4" cstate="print">
            <a:clrChange>
              <a:clrFrom>
                <a:srgbClr val="02AFF3"/>
              </a:clrFrom>
              <a:clrTo>
                <a:srgbClr val="02AFF3">
                  <a:alpha val="0"/>
                </a:srgbClr>
              </a:clrTo>
            </a:clrChange>
            <a:grayscl/>
            <a:biLevel thresh="50000"/>
          </a:blip>
          <a:srcRect/>
          <a:stretch>
            <a:fillRect/>
          </a:stretch>
        </p:blipFill>
        <p:spPr bwMode="auto">
          <a:xfrm>
            <a:off x="4427538" y="0"/>
            <a:ext cx="2376487" cy="1995488"/>
          </a:xfrm>
          <a:prstGeom prst="rect">
            <a:avLst/>
          </a:prstGeom>
          <a:solidFill>
            <a:schemeClr val="bg1"/>
          </a:solidFill>
          <a:ln w="9525">
            <a:noFill/>
            <a:miter lim="800000"/>
            <a:headEnd/>
            <a:tailEnd/>
          </a:ln>
        </p:spPr>
      </p:pic>
      <p:pic>
        <p:nvPicPr>
          <p:cNvPr id="59" name="58 Imagen"/>
          <p:cNvPicPr>
            <a:picLocks noChangeAspect="1"/>
          </p:cNvPicPr>
          <p:nvPr/>
        </p:nvPicPr>
        <p:blipFill>
          <a:blip r:embed="rId4" cstate="print">
            <a:clrChange>
              <a:clrFrom>
                <a:srgbClr val="02AFF3"/>
              </a:clrFrom>
              <a:clrTo>
                <a:srgbClr val="02AFF3">
                  <a:alpha val="0"/>
                </a:srgbClr>
              </a:clrTo>
            </a:clrChange>
            <a:grayscl/>
            <a:biLevel thresh="50000"/>
          </a:blip>
          <a:srcRect/>
          <a:stretch>
            <a:fillRect/>
          </a:stretch>
        </p:blipFill>
        <p:spPr bwMode="auto">
          <a:xfrm>
            <a:off x="4427538" y="1993900"/>
            <a:ext cx="2376487" cy="1871663"/>
          </a:xfrm>
          <a:prstGeom prst="rect">
            <a:avLst/>
          </a:prstGeom>
          <a:solidFill>
            <a:schemeClr val="bg1"/>
          </a:solidFill>
          <a:ln w="9525">
            <a:noFill/>
            <a:miter lim="800000"/>
            <a:headEnd/>
            <a:tailEnd/>
          </a:ln>
        </p:spPr>
      </p:pic>
      <p:pic>
        <p:nvPicPr>
          <p:cNvPr id="65" name="64 Imagen"/>
          <p:cNvPicPr>
            <a:picLocks noChangeAspect="1"/>
          </p:cNvPicPr>
          <p:nvPr/>
        </p:nvPicPr>
        <p:blipFill>
          <a:blip r:embed="rId4" cstate="print">
            <a:clrChange>
              <a:clrFrom>
                <a:srgbClr val="02AFF3"/>
              </a:clrFrom>
              <a:clrTo>
                <a:srgbClr val="02AFF3">
                  <a:alpha val="0"/>
                </a:srgbClr>
              </a:clrTo>
            </a:clrChange>
            <a:grayscl/>
            <a:biLevel thresh="50000"/>
          </a:blip>
          <a:srcRect/>
          <a:stretch>
            <a:fillRect/>
          </a:stretch>
        </p:blipFill>
        <p:spPr bwMode="auto">
          <a:xfrm>
            <a:off x="4427538" y="3865563"/>
            <a:ext cx="2376487" cy="1849437"/>
          </a:xfrm>
          <a:prstGeom prst="rect">
            <a:avLst/>
          </a:prstGeom>
          <a:solidFill>
            <a:schemeClr val="bg1"/>
          </a:solidFill>
          <a:ln w="9525">
            <a:noFill/>
            <a:miter lim="800000"/>
            <a:headEnd/>
            <a:tailEnd/>
          </a:ln>
        </p:spPr>
      </p:pic>
      <p:pic>
        <p:nvPicPr>
          <p:cNvPr id="68" name="67 Imagen"/>
          <p:cNvPicPr>
            <a:picLocks noChangeAspect="1"/>
          </p:cNvPicPr>
          <p:nvPr/>
        </p:nvPicPr>
        <p:blipFill>
          <a:blip r:embed="rId5" cstate="print">
            <a:clrChange>
              <a:clrFrom>
                <a:srgbClr val="02AFF3"/>
              </a:clrFrom>
              <a:clrTo>
                <a:srgbClr val="02AFF3">
                  <a:alpha val="0"/>
                </a:srgbClr>
              </a:clrTo>
            </a:clrChange>
            <a:grayscl/>
            <a:biLevel thresh="50000"/>
          </a:blip>
          <a:srcRect/>
          <a:stretch>
            <a:fillRect/>
          </a:stretch>
        </p:blipFill>
        <p:spPr bwMode="auto">
          <a:xfrm>
            <a:off x="6804025" y="0"/>
            <a:ext cx="2339975" cy="1993900"/>
          </a:xfrm>
          <a:prstGeom prst="rect">
            <a:avLst/>
          </a:prstGeom>
          <a:solidFill>
            <a:schemeClr val="bg1"/>
          </a:solidFill>
          <a:ln w="9525">
            <a:noFill/>
            <a:miter lim="800000"/>
            <a:headEnd/>
            <a:tailEnd/>
          </a:ln>
        </p:spPr>
      </p:pic>
      <p:sp>
        <p:nvSpPr>
          <p:cNvPr id="16" name="15 CuadroTexto"/>
          <p:cNvSpPr txBox="1"/>
          <p:nvPr/>
        </p:nvSpPr>
        <p:spPr>
          <a:xfrm>
            <a:off x="539552" y="4873724"/>
            <a:ext cx="8136904"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interior de planta cuadrada, cuenta por decoración, con coloridas vidrieras, una talla de Cristo Crucificado y un relieve de Nuestra Señora de los Ángeles.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3000">
        <p14:doors dir="vert"/>
      </p:transition>
    </mc:Choice>
    <mc:Fallback xmlns="">
      <p:transition spd="slow" advTm="2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xit" presetSubtype="12" fill="hold" nodeType="withEffect">
                                  <p:stCondLst>
                                    <p:cond delay="0"/>
                                  </p:stCondLst>
                                  <p:childTnLst>
                                    <p:animEffect transition="out" filter="strips(downLeft)">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18" presetClass="exit" presetSubtype="9" fill="hold" nodeType="withEffect">
                                  <p:stCondLst>
                                    <p:cond delay="0"/>
                                  </p:stCondLst>
                                  <p:childTnLst>
                                    <p:animEffect transition="out" filter="strips(upLeft)">
                                      <p:cBhvr>
                                        <p:cTn id="9" dur="5000"/>
                                        <p:tgtEl>
                                          <p:spTgt spid="11"/>
                                        </p:tgtEl>
                                      </p:cBhvr>
                                    </p:animEffect>
                                    <p:set>
                                      <p:cBhvr>
                                        <p:cTn id="10" dur="1" fill="hold">
                                          <p:stCondLst>
                                            <p:cond delay="4999"/>
                                          </p:stCondLst>
                                        </p:cTn>
                                        <p:tgtEl>
                                          <p:spTgt spid="11"/>
                                        </p:tgtEl>
                                        <p:attrNameLst>
                                          <p:attrName>style.visibility</p:attrName>
                                        </p:attrNameLst>
                                      </p:cBhvr>
                                      <p:to>
                                        <p:strVal val="hidden"/>
                                      </p:to>
                                    </p:set>
                                  </p:childTnLst>
                                </p:cTn>
                              </p:par>
                              <p:par>
                                <p:cTn id="11" presetID="18" presetClass="exit" presetSubtype="12" fill="hold" nodeType="withEffect">
                                  <p:stCondLst>
                                    <p:cond delay="0"/>
                                  </p:stCondLst>
                                  <p:childTnLst>
                                    <p:animEffect transition="out" filter="strips(downLeft)">
                                      <p:cBhvr>
                                        <p:cTn id="12" dur="5000"/>
                                        <p:tgtEl>
                                          <p:spTgt spid="17"/>
                                        </p:tgtEl>
                                      </p:cBhvr>
                                    </p:animEffect>
                                    <p:set>
                                      <p:cBhvr>
                                        <p:cTn id="13" dur="1" fill="hold">
                                          <p:stCondLst>
                                            <p:cond delay="4999"/>
                                          </p:stCondLst>
                                        </p:cTn>
                                        <p:tgtEl>
                                          <p:spTgt spid="17"/>
                                        </p:tgtEl>
                                        <p:attrNameLst>
                                          <p:attrName>style.visibility</p:attrName>
                                        </p:attrNameLst>
                                      </p:cBhvr>
                                      <p:to>
                                        <p:strVal val="hidden"/>
                                      </p:to>
                                    </p:set>
                                  </p:childTnLst>
                                </p:cTn>
                              </p:par>
                              <p:par>
                                <p:cTn id="14" presetID="18" presetClass="exit" presetSubtype="6" fill="hold" nodeType="withEffect">
                                  <p:stCondLst>
                                    <p:cond delay="0"/>
                                  </p:stCondLst>
                                  <p:childTnLst>
                                    <p:animEffect transition="out" filter="strips(downRight)">
                                      <p:cBhvr>
                                        <p:cTn id="15" dur="5000"/>
                                        <p:tgtEl>
                                          <p:spTgt spid="18"/>
                                        </p:tgtEl>
                                      </p:cBhvr>
                                    </p:animEffect>
                                    <p:set>
                                      <p:cBhvr>
                                        <p:cTn id="16" dur="1" fill="hold">
                                          <p:stCondLst>
                                            <p:cond delay="4999"/>
                                          </p:stCondLst>
                                        </p:cTn>
                                        <p:tgtEl>
                                          <p:spTgt spid="18"/>
                                        </p:tgtEl>
                                        <p:attrNameLst>
                                          <p:attrName>style.visibility</p:attrName>
                                        </p:attrNameLst>
                                      </p:cBhvr>
                                      <p:to>
                                        <p:strVal val="hidden"/>
                                      </p:to>
                                    </p:set>
                                  </p:childTnLst>
                                </p:cTn>
                              </p:par>
                              <p:par>
                                <p:cTn id="17" presetID="18" presetClass="exit" presetSubtype="3" fill="hold" nodeType="withEffect">
                                  <p:stCondLst>
                                    <p:cond delay="0"/>
                                  </p:stCondLst>
                                  <p:childTnLst>
                                    <p:animEffect transition="out" filter="strips(upRight)">
                                      <p:cBhvr>
                                        <p:cTn id="18" dur="5000"/>
                                        <p:tgtEl>
                                          <p:spTgt spid="20"/>
                                        </p:tgtEl>
                                      </p:cBhvr>
                                    </p:animEffect>
                                    <p:set>
                                      <p:cBhvr>
                                        <p:cTn id="19" dur="1" fill="hold">
                                          <p:stCondLst>
                                            <p:cond delay="4999"/>
                                          </p:stCondLst>
                                        </p:cTn>
                                        <p:tgtEl>
                                          <p:spTgt spid="20"/>
                                        </p:tgtEl>
                                        <p:attrNameLst>
                                          <p:attrName>style.visibility</p:attrName>
                                        </p:attrNameLst>
                                      </p:cBhvr>
                                      <p:to>
                                        <p:strVal val="hidden"/>
                                      </p:to>
                                    </p:set>
                                  </p:childTnLst>
                                </p:cTn>
                              </p:par>
                              <p:par>
                                <p:cTn id="20" presetID="18" presetClass="exit" presetSubtype="6" fill="hold" nodeType="withEffect">
                                  <p:stCondLst>
                                    <p:cond delay="0"/>
                                  </p:stCondLst>
                                  <p:childTnLst>
                                    <p:animEffect transition="out" filter="strips(downRight)">
                                      <p:cBhvr>
                                        <p:cTn id="21" dur="5000"/>
                                        <p:tgtEl>
                                          <p:spTgt spid="26"/>
                                        </p:tgtEl>
                                      </p:cBhvr>
                                    </p:animEffect>
                                    <p:set>
                                      <p:cBhvr>
                                        <p:cTn id="22" dur="1" fill="hold">
                                          <p:stCondLst>
                                            <p:cond delay="4999"/>
                                          </p:stCondLst>
                                        </p:cTn>
                                        <p:tgtEl>
                                          <p:spTgt spid="26"/>
                                        </p:tgtEl>
                                        <p:attrNameLst>
                                          <p:attrName>style.visibility</p:attrName>
                                        </p:attrNameLst>
                                      </p:cBhvr>
                                      <p:to>
                                        <p:strVal val="hidden"/>
                                      </p:to>
                                    </p:set>
                                  </p:childTnLst>
                                </p:cTn>
                              </p:par>
                              <p:par>
                                <p:cTn id="23" presetID="18" presetClass="exit" presetSubtype="3" fill="hold" nodeType="withEffect">
                                  <p:stCondLst>
                                    <p:cond delay="0"/>
                                  </p:stCondLst>
                                  <p:childTnLst>
                                    <p:animEffect transition="out" filter="strips(upRight)">
                                      <p:cBhvr>
                                        <p:cTn id="24" dur="5000"/>
                                        <p:tgtEl>
                                          <p:spTgt spid="32"/>
                                        </p:tgtEl>
                                      </p:cBhvr>
                                    </p:animEffect>
                                    <p:set>
                                      <p:cBhvr>
                                        <p:cTn id="25" dur="1" fill="hold">
                                          <p:stCondLst>
                                            <p:cond delay="4999"/>
                                          </p:stCondLst>
                                        </p:cTn>
                                        <p:tgtEl>
                                          <p:spTgt spid="32"/>
                                        </p:tgtEl>
                                        <p:attrNameLst>
                                          <p:attrName>style.visibility</p:attrName>
                                        </p:attrNameLst>
                                      </p:cBhvr>
                                      <p:to>
                                        <p:strVal val="hidden"/>
                                      </p:to>
                                    </p:set>
                                  </p:childTnLst>
                                </p:cTn>
                              </p:par>
                              <p:par>
                                <p:cTn id="26" presetID="18" presetClass="exit" presetSubtype="3" fill="hold" nodeType="withEffect">
                                  <p:stCondLst>
                                    <p:cond delay="0"/>
                                  </p:stCondLst>
                                  <p:childTnLst>
                                    <p:animEffect transition="out" filter="strips(upRight)">
                                      <p:cBhvr>
                                        <p:cTn id="27" dur="5000"/>
                                        <p:tgtEl>
                                          <p:spTgt spid="34"/>
                                        </p:tgtEl>
                                      </p:cBhvr>
                                    </p:animEffect>
                                    <p:set>
                                      <p:cBhvr>
                                        <p:cTn id="28" dur="1" fill="hold">
                                          <p:stCondLst>
                                            <p:cond delay="4999"/>
                                          </p:stCondLst>
                                        </p:cTn>
                                        <p:tgtEl>
                                          <p:spTgt spid="34"/>
                                        </p:tgtEl>
                                        <p:attrNameLst>
                                          <p:attrName>style.visibility</p:attrName>
                                        </p:attrNameLst>
                                      </p:cBhvr>
                                      <p:to>
                                        <p:strVal val="hidden"/>
                                      </p:to>
                                    </p:set>
                                  </p:childTnLst>
                                </p:cTn>
                              </p:par>
                              <p:par>
                                <p:cTn id="29" presetID="18" presetClass="exit" presetSubtype="12" fill="hold" nodeType="withEffect">
                                  <p:stCondLst>
                                    <p:cond delay="0"/>
                                  </p:stCondLst>
                                  <p:childTnLst>
                                    <p:animEffect transition="out" filter="strips(downLeft)">
                                      <p:cBhvr>
                                        <p:cTn id="30" dur="5000"/>
                                        <p:tgtEl>
                                          <p:spTgt spid="53"/>
                                        </p:tgtEl>
                                      </p:cBhvr>
                                    </p:animEffect>
                                    <p:set>
                                      <p:cBhvr>
                                        <p:cTn id="31" dur="1" fill="hold">
                                          <p:stCondLst>
                                            <p:cond delay="4999"/>
                                          </p:stCondLst>
                                        </p:cTn>
                                        <p:tgtEl>
                                          <p:spTgt spid="53"/>
                                        </p:tgtEl>
                                        <p:attrNameLst>
                                          <p:attrName>style.visibility</p:attrName>
                                        </p:attrNameLst>
                                      </p:cBhvr>
                                      <p:to>
                                        <p:strVal val="hidden"/>
                                      </p:to>
                                    </p:set>
                                  </p:childTnLst>
                                </p:cTn>
                              </p:par>
                              <p:par>
                                <p:cTn id="32" presetID="18" presetClass="exit" presetSubtype="9" fill="hold" nodeType="withEffect">
                                  <p:stCondLst>
                                    <p:cond delay="0"/>
                                  </p:stCondLst>
                                  <p:childTnLst>
                                    <p:animEffect transition="out" filter="strips(upLeft)">
                                      <p:cBhvr>
                                        <p:cTn id="33" dur="5000"/>
                                        <p:tgtEl>
                                          <p:spTgt spid="59"/>
                                        </p:tgtEl>
                                      </p:cBhvr>
                                    </p:animEffect>
                                    <p:set>
                                      <p:cBhvr>
                                        <p:cTn id="34" dur="1" fill="hold">
                                          <p:stCondLst>
                                            <p:cond delay="4999"/>
                                          </p:stCondLst>
                                        </p:cTn>
                                        <p:tgtEl>
                                          <p:spTgt spid="59"/>
                                        </p:tgtEl>
                                        <p:attrNameLst>
                                          <p:attrName>style.visibility</p:attrName>
                                        </p:attrNameLst>
                                      </p:cBhvr>
                                      <p:to>
                                        <p:strVal val="hidden"/>
                                      </p:to>
                                    </p:set>
                                  </p:childTnLst>
                                </p:cTn>
                              </p:par>
                              <p:par>
                                <p:cTn id="35" presetID="18" presetClass="exit" presetSubtype="12" fill="hold" nodeType="withEffect">
                                  <p:stCondLst>
                                    <p:cond delay="0"/>
                                  </p:stCondLst>
                                  <p:childTnLst>
                                    <p:animEffect transition="out" filter="strips(downLeft)">
                                      <p:cBhvr>
                                        <p:cTn id="36" dur="5000"/>
                                        <p:tgtEl>
                                          <p:spTgt spid="65"/>
                                        </p:tgtEl>
                                      </p:cBhvr>
                                    </p:animEffect>
                                    <p:set>
                                      <p:cBhvr>
                                        <p:cTn id="37" dur="1" fill="hold">
                                          <p:stCondLst>
                                            <p:cond delay="4999"/>
                                          </p:stCondLst>
                                        </p:cTn>
                                        <p:tgtEl>
                                          <p:spTgt spid="65"/>
                                        </p:tgtEl>
                                        <p:attrNameLst>
                                          <p:attrName>style.visibility</p:attrName>
                                        </p:attrNameLst>
                                      </p:cBhvr>
                                      <p:to>
                                        <p:strVal val="hidden"/>
                                      </p:to>
                                    </p:set>
                                  </p:childTnLst>
                                </p:cTn>
                              </p:par>
                              <p:par>
                                <p:cTn id="38" presetID="18" presetClass="exit" presetSubtype="3" fill="hold" nodeType="withEffect">
                                  <p:stCondLst>
                                    <p:cond delay="0"/>
                                  </p:stCondLst>
                                  <p:childTnLst>
                                    <p:animEffect transition="out" filter="strips(upRight)">
                                      <p:cBhvr>
                                        <p:cTn id="39" dur="5000"/>
                                        <p:tgtEl>
                                          <p:spTgt spid="68"/>
                                        </p:tgtEl>
                                      </p:cBhvr>
                                    </p:animEffect>
                                    <p:set>
                                      <p:cBhvr>
                                        <p:cTn id="40" dur="1" fill="hold">
                                          <p:stCondLst>
                                            <p:cond delay="4999"/>
                                          </p:stCondLst>
                                        </p:cTn>
                                        <p:tgtEl>
                                          <p:spTgt spid="68"/>
                                        </p:tgtEl>
                                        <p:attrNameLst>
                                          <p:attrName>style.visibility</p:attrName>
                                        </p:attrNameLst>
                                      </p:cBhvr>
                                      <p:to>
                                        <p:strVal val="hidden"/>
                                      </p:to>
                                    </p:set>
                                  </p:childTnLst>
                                </p:cTn>
                              </p:par>
                              <p:par>
                                <p:cTn id="41" presetID="23" presetClass="entr" presetSubtype="288" fill="hold" nodeType="withEffect">
                                  <p:stCondLst>
                                    <p:cond delay="0"/>
                                  </p:stCondLst>
                                  <p:childTnLst>
                                    <p:set>
                                      <p:cBhvr>
                                        <p:cTn id="42" dur="1" fill="hold">
                                          <p:stCondLst>
                                            <p:cond delay="0"/>
                                          </p:stCondLst>
                                        </p:cTn>
                                        <p:tgtEl>
                                          <p:spTgt spid="9218"/>
                                        </p:tgtEl>
                                        <p:attrNameLst>
                                          <p:attrName>style.visibility</p:attrName>
                                        </p:attrNameLst>
                                      </p:cBhvr>
                                      <p:to>
                                        <p:strVal val="visible"/>
                                      </p:to>
                                    </p:set>
                                    <p:anim calcmode="lin" valueType="num">
                                      <p:cBhvr>
                                        <p:cTn id="43" dur="5000" fill="hold"/>
                                        <p:tgtEl>
                                          <p:spTgt spid="9218"/>
                                        </p:tgtEl>
                                        <p:attrNameLst>
                                          <p:attrName>ppt_w</p:attrName>
                                        </p:attrNameLst>
                                      </p:cBhvr>
                                      <p:tavLst>
                                        <p:tav tm="0">
                                          <p:val>
                                            <p:strVal val="4/3*#ppt_w"/>
                                          </p:val>
                                        </p:tav>
                                        <p:tav tm="100000">
                                          <p:val>
                                            <p:strVal val="#ppt_w"/>
                                          </p:val>
                                        </p:tav>
                                      </p:tavLst>
                                    </p:anim>
                                    <p:anim calcmode="lin" valueType="num">
                                      <p:cBhvr>
                                        <p:cTn id="44" dur="5000" fill="hold"/>
                                        <p:tgtEl>
                                          <p:spTgt spid="9218"/>
                                        </p:tgtEl>
                                        <p:attrNameLst>
                                          <p:attrName>ppt_h</p:attrName>
                                        </p:attrNameLst>
                                      </p:cBhvr>
                                      <p:tavLst>
                                        <p:tav tm="0">
                                          <p:val>
                                            <p:strVal val="4/3*#ppt_h"/>
                                          </p:val>
                                        </p:tav>
                                        <p:tav tm="100000">
                                          <p:val>
                                            <p:strVal val="#ppt_h"/>
                                          </p:val>
                                        </p:tav>
                                      </p:tavLst>
                                    </p:anim>
                                  </p:childTnLst>
                                </p:cTn>
                              </p:par>
                            </p:childTnLst>
                          </p:cTn>
                        </p:par>
                        <p:par>
                          <p:cTn id="45" fill="hold">
                            <p:stCondLst>
                              <p:cond delay="5000"/>
                            </p:stCondLst>
                            <p:childTnLst>
                              <p:par>
                                <p:cTn id="46" presetID="40" presetClass="entr" presetSubtype="0" fill="hold" grpId="0" nodeType="afterEffect">
                                  <p:stCondLst>
                                    <p:cond delay="0"/>
                                  </p:stCondLst>
                                  <p:iterate type="lt">
                                    <p:tmPct val="10000"/>
                                  </p:iterate>
                                  <p:childTnLst>
                                    <p:set>
                                      <p:cBhvr>
                                        <p:cTn id="47" dur="1" fill="hold">
                                          <p:stCondLst>
                                            <p:cond delay="0"/>
                                          </p:stCondLst>
                                        </p:cTn>
                                        <p:tgtEl>
                                          <p:spTgt spid="16"/>
                                        </p:tgtEl>
                                        <p:attrNameLst>
                                          <p:attrName>style.visibility</p:attrName>
                                        </p:attrNameLst>
                                      </p:cBhvr>
                                      <p:to>
                                        <p:strVal val="visible"/>
                                      </p:to>
                                    </p:set>
                                    <p:animEffect transition="in" filter="fade">
                                      <p:cBhvr>
                                        <p:cTn id="48" dur="1000"/>
                                        <p:tgtEl>
                                          <p:spTgt spid="16"/>
                                        </p:tgtEl>
                                      </p:cBhvr>
                                    </p:animEffect>
                                    <p:anim calcmode="lin" valueType="num">
                                      <p:cBhvr>
                                        <p:cTn id="49" dur="1000" fill="hold"/>
                                        <p:tgtEl>
                                          <p:spTgt spid="16"/>
                                        </p:tgtEl>
                                        <p:attrNameLst>
                                          <p:attrName>ppt_x</p:attrName>
                                        </p:attrNameLst>
                                      </p:cBhvr>
                                      <p:tavLst>
                                        <p:tav tm="0">
                                          <p:val>
                                            <p:strVal val="#ppt_x-.1"/>
                                          </p:val>
                                        </p:tav>
                                        <p:tav tm="100000">
                                          <p:val>
                                            <p:strVal val="#ppt_x"/>
                                          </p:val>
                                        </p:tav>
                                      </p:tavLst>
                                    </p:anim>
                                    <p:anim calcmode="lin" valueType="num">
                                      <p:cBhvr>
                                        <p:cTn id="50" dur="10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Lst>
  </p:timing>
</p:sld>
</file>

<file path=ppt/slides/slide4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0242" name="67 Imagen" descr="Diapositiva7"/>
          <p:cNvPicPr>
            <a:picLocks noGrp="1" noChangeAspect="1"/>
          </p:cNvPicPr>
          <p:nvPr isPhoto="1"/>
        </p:nvPicPr>
        <p:blipFill>
          <a:blip r:embed="rId3" cstate="print"/>
          <a:stretch>
            <a:fillRect/>
          </a:stretch>
        </p:blipFill>
        <p:spPr bwMode="auto">
          <a:xfrm>
            <a:off x="0" y="0"/>
            <a:ext cx="9144000" cy="5715000"/>
          </a:xfrm>
          <a:prstGeom prst="rect">
            <a:avLst/>
          </a:prstGeom>
          <a:noFill/>
          <a:ln w="9525">
            <a:noFill/>
            <a:miter lim="800000"/>
            <a:headEnd/>
            <a:tailEnd/>
          </a:ln>
        </p:spPr>
      </p:pic>
      <p:pic>
        <p:nvPicPr>
          <p:cNvPr id="7" name="6 Imagen"/>
          <p:cNvPicPr>
            <a:picLocks noChangeAspect="1"/>
          </p:cNvPicPr>
          <p:nvPr/>
        </p:nvPicPr>
        <p:blipFill>
          <a:blip r:embed="rId4" cstate="print">
            <a:clrChange>
              <a:clrFrom>
                <a:srgbClr val="02AFF3"/>
              </a:clrFrom>
              <a:clrTo>
                <a:srgbClr val="02AFF3">
                  <a:alpha val="0"/>
                </a:srgbClr>
              </a:clrTo>
            </a:clrChange>
            <a:grayscl/>
            <a:biLevel thresh="50000"/>
          </a:blip>
          <a:srcRect/>
          <a:stretch>
            <a:fillRect/>
          </a:stretch>
        </p:blipFill>
        <p:spPr bwMode="auto">
          <a:xfrm>
            <a:off x="4559300" y="0"/>
            <a:ext cx="2316163" cy="1417638"/>
          </a:xfrm>
          <a:prstGeom prst="rect">
            <a:avLst/>
          </a:prstGeom>
          <a:solidFill>
            <a:schemeClr val="bg1"/>
          </a:solidFill>
          <a:ln w="9525">
            <a:noFill/>
            <a:miter lim="800000"/>
            <a:headEnd/>
            <a:tailEnd/>
          </a:ln>
        </p:spPr>
      </p:pic>
      <p:pic>
        <p:nvPicPr>
          <p:cNvPr id="9" name="8 Imagen"/>
          <p:cNvPicPr>
            <a:picLocks noChangeAspect="1"/>
          </p:cNvPicPr>
          <p:nvPr/>
        </p:nvPicPr>
        <p:blipFill>
          <a:blip r:embed="rId5" cstate="print">
            <a:clrChange>
              <a:clrFrom>
                <a:srgbClr val="02AFF3"/>
              </a:clrFrom>
              <a:clrTo>
                <a:srgbClr val="02AFF3">
                  <a:alpha val="0"/>
                </a:srgbClr>
              </a:clrTo>
            </a:clrChange>
            <a:grayscl/>
            <a:biLevel thresh="50000"/>
          </a:blip>
          <a:srcRect/>
          <a:stretch>
            <a:fillRect/>
          </a:stretch>
        </p:blipFill>
        <p:spPr bwMode="auto">
          <a:xfrm>
            <a:off x="2268538" y="0"/>
            <a:ext cx="2303462" cy="1417638"/>
          </a:xfrm>
          <a:prstGeom prst="rect">
            <a:avLst/>
          </a:prstGeom>
          <a:solidFill>
            <a:schemeClr val="bg1"/>
          </a:solidFill>
          <a:ln w="9525">
            <a:noFill/>
            <a:miter lim="800000"/>
            <a:headEnd/>
            <a:tailEnd/>
          </a:ln>
        </p:spPr>
      </p:pic>
      <p:pic>
        <p:nvPicPr>
          <p:cNvPr id="11" name="10 Imagen"/>
          <p:cNvPicPr>
            <a:picLocks noChangeAspect="1"/>
          </p:cNvPicPr>
          <p:nvPr/>
        </p:nvPicPr>
        <p:blipFill>
          <a:blip r:embed="rId6" cstate="print">
            <a:clrChange>
              <a:clrFrom>
                <a:srgbClr val="02AFF3"/>
              </a:clrFrom>
              <a:clrTo>
                <a:srgbClr val="02AFF3">
                  <a:alpha val="0"/>
                </a:srgbClr>
              </a:clrTo>
            </a:clrChange>
            <a:grayscl/>
            <a:biLevel thresh="50000"/>
          </a:blip>
          <a:srcRect/>
          <a:stretch>
            <a:fillRect/>
          </a:stretch>
        </p:blipFill>
        <p:spPr bwMode="auto">
          <a:xfrm>
            <a:off x="0" y="0"/>
            <a:ext cx="2268538" cy="1417638"/>
          </a:xfrm>
          <a:prstGeom prst="rect">
            <a:avLst/>
          </a:prstGeom>
          <a:solidFill>
            <a:schemeClr val="bg1"/>
          </a:solidFill>
          <a:ln w="9525">
            <a:noFill/>
            <a:miter lim="800000"/>
            <a:headEnd/>
            <a:tailEnd/>
          </a:ln>
        </p:spPr>
      </p:pic>
      <p:pic>
        <p:nvPicPr>
          <p:cNvPr id="23" name="22 Imagen"/>
          <p:cNvPicPr>
            <a:picLocks noChangeAspect="1"/>
          </p:cNvPicPr>
          <p:nvPr/>
        </p:nvPicPr>
        <p:blipFill>
          <a:blip r:embed="rId4" cstate="print">
            <a:clrChange>
              <a:clrFrom>
                <a:srgbClr val="02AFF3"/>
              </a:clrFrom>
              <a:clrTo>
                <a:srgbClr val="02AFF3">
                  <a:alpha val="0"/>
                </a:srgbClr>
              </a:clrTo>
            </a:clrChange>
            <a:grayscl/>
            <a:biLevel thresh="50000"/>
          </a:blip>
          <a:srcRect/>
          <a:stretch>
            <a:fillRect/>
          </a:stretch>
        </p:blipFill>
        <p:spPr bwMode="auto">
          <a:xfrm>
            <a:off x="4572000" y="1344613"/>
            <a:ext cx="2303463" cy="1512887"/>
          </a:xfrm>
          <a:prstGeom prst="rect">
            <a:avLst/>
          </a:prstGeom>
          <a:solidFill>
            <a:schemeClr val="bg1"/>
          </a:solidFill>
          <a:ln w="9525">
            <a:noFill/>
            <a:miter lim="800000"/>
            <a:headEnd/>
            <a:tailEnd/>
          </a:ln>
        </p:spPr>
      </p:pic>
      <p:pic>
        <p:nvPicPr>
          <p:cNvPr id="25" name="24 Imagen"/>
          <p:cNvPicPr>
            <a:picLocks noChangeAspect="1"/>
          </p:cNvPicPr>
          <p:nvPr/>
        </p:nvPicPr>
        <p:blipFill>
          <a:blip r:embed="rId5" cstate="print">
            <a:clrChange>
              <a:clrFrom>
                <a:srgbClr val="02AFF3"/>
              </a:clrFrom>
              <a:clrTo>
                <a:srgbClr val="02AFF3">
                  <a:alpha val="0"/>
                </a:srgbClr>
              </a:clrTo>
            </a:clrChange>
            <a:grayscl/>
            <a:biLevel thresh="50000"/>
          </a:blip>
          <a:srcRect/>
          <a:stretch>
            <a:fillRect/>
          </a:stretch>
        </p:blipFill>
        <p:spPr bwMode="auto">
          <a:xfrm>
            <a:off x="2195513" y="1344613"/>
            <a:ext cx="2376487" cy="1512887"/>
          </a:xfrm>
          <a:prstGeom prst="rect">
            <a:avLst/>
          </a:prstGeom>
          <a:solidFill>
            <a:schemeClr val="bg1"/>
          </a:solidFill>
          <a:ln w="9525">
            <a:noFill/>
            <a:miter lim="800000"/>
            <a:headEnd/>
            <a:tailEnd/>
          </a:ln>
        </p:spPr>
      </p:pic>
      <p:pic>
        <p:nvPicPr>
          <p:cNvPr id="27" name="26 Imagen"/>
          <p:cNvPicPr>
            <a:picLocks noChangeAspect="1"/>
          </p:cNvPicPr>
          <p:nvPr/>
        </p:nvPicPr>
        <p:blipFill>
          <a:blip r:embed="rId6" cstate="print">
            <a:clrChange>
              <a:clrFrom>
                <a:srgbClr val="02AFF3"/>
              </a:clrFrom>
              <a:clrTo>
                <a:srgbClr val="02AFF3">
                  <a:alpha val="0"/>
                </a:srgbClr>
              </a:clrTo>
            </a:clrChange>
            <a:grayscl/>
            <a:biLevel thresh="50000"/>
          </a:blip>
          <a:srcRect/>
          <a:stretch>
            <a:fillRect/>
          </a:stretch>
        </p:blipFill>
        <p:spPr bwMode="auto">
          <a:xfrm>
            <a:off x="0" y="1344613"/>
            <a:ext cx="2268538" cy="1501775"/>
          </a:xfrm>
          <a:prstGeom prst="rect">
            <a:avLst/>
          </a:prstGeom>
          <a:solidFill>
            <a:schemeClr val="bg1"/>
          </a:solidFill>
          <a:ln w="9525">
            <a:noFill/>
            <a:miter lim="800000"/>
            <a:headEnd/>
            <a:tailEnd/>
          </a:ln>
        </p:spPr>
      </p:pic>
      <p:pic>
        <p:nvPicPr>
          <p:cNvPr id="39" name="38 Imagen"/>
          <p:cNvPicPr>
            <a:picLocks noChangeAspect="1"/>
          </p:cNvPicPr>
          <p:nvPr/>
        </p:nvPicPr>
        <p:blipFill>
          <a:blip r:embed="rId4" cstate="print">
            <a:clrChange>
              <a:clrFrom>
                <a:srgbClr val="02AFF3"/>
              </a:clrFrom>
              <a:clrTo>
                <a:srgbClr val="02AFF3">
                  <a:alpha val="0"/>
                </a:srgbClr>
              </a:clrTo>
            </a:clrChange>
            <a:grayscl/>
            <a:biLevel thresh="50000"/>
          </a:blip>
          <a:srcRect/>
          <a:stretch>
            <a:fillRect/>
          </a:stretch>
        </p:blipFill>
        <p:spPr bwMode="auto">
          <a:xfrm>
            <a:off x="4572000" y="2786063"/>
            <a:ext cx="2303463" cy="1474787"/>
          </a:xfrm>
          <a:prstGeom prst="rect">
            <a:avLst/>
          </a:prstGeom>
          <a:solidFill>
            <a:schemeClr val="bg1"/>
          </a:solidFill>
          <a:ln w="9525">
            <a:noFill/>
            <a:miter lim="800000"/>
            <a:headEnd/>
            <a:tailEnd/>
          </a:ln>
        </p:spPr>
      </p:pic>
      <p:pic>
        <p:nvPicPr>
          <p:cNvPr id="41" name="40 Imagen"/>
          <p:cNvPicPr>
            <a:picLocks noChangeAspect="1"/>
          </p:cNvPicPr>
          <p:nvPr/>
        </p:nvPicPr>
        <p:blipFill>
          <a:blip r:embed="rId5" cstate="print">
            <a:clrChange>
              <a:clrFrom>
                <a:srgbClr val="02AFF3"/>
              </a:clrFrom>
              <a:clrTo>
                <a:srgbClr val="02AFF3">
                  <a:alpha val="0"/>
                </a:srgbClr>
              </a:clrTo>
            </a:clrChange>
            <a:grayscl/>
            <a:biLevel thresh="50000"/>
          </a:blip>
          <a:srcRect/>
          <a:stretch>
            <a:fillRect/>
          </a:stretch>
        </p:blipFill>
        <p:spPr bwMode="auto">
          <a:xfrm>
            <a:off x="2195513" y="2857500"/>
            <a:ext cx="2376487" cy="1428750"/>
          </a:xfrm>
          <a:prstGeom prst="rect">
            <a:avLst/>
          </a:prstGeom>
          <a:solidFill>
            <a:schemeClr val="bg1"/>
          </a:solidFill>
          <a:ln w="9525">
            <a:noFill/>
            <a:miter lim="800000"/>
            <a:headEnd/>
            <a:tailEnd/>
          </a:ln>
        </p:spPr>
      </p:pic>
      <p:pic>
        <p:nvPicPr>
          <p:cNvPr id="43" name="42 Imagen"/>
          <p:cNvPicPr>
            <a:picLocks noChangeAspect="1"/>
          </p:cNvPicPr>
          <p:nvPr/>
        </p:nvPicPr>
        <p:blipFill>
          <a:blip r:embed="rId6" cstate="print">
            <a:clrChange>
              <a:clrFrom>
                <a:srgbClr val="02AFF3"/>
              </a:clrFrom>
              <a:clrTo>
                <a:srgbClr val="02AFF3">
                  <a:alpha val="0"/>
                </a:srgbClr>
              </a:clrTo>
            </a:clrChange>
            <a:grayscl/>
            <a:biLevel thresh="50000"/>
          </a:blip>
          <a:srcRect/>
          <a:stretch>
            <a:fillRect/>
          </a:stretch>
        </p:blipFill>
        <p:spPr bwMode="auto">
          <a:xfrm>
            <a:off x="0" y="2786063"/>
            <a:ext cx="2268538" cy="1511300"/>
          </a:xfrm>
          <a:prstGeom prst="rect">
            <a:avLst/>
          </a:prstGeom>
          <a:solidFill>
            <a:schemeClr val="bg1"/>
          </a:solidFill>
          <a:ln w="9525">
            <a:noFill/>
            <a:miter lim="800000"/>
            <a:headEnd/>
            <a:tailEnd/>
          </a:ln>
        </p:spPr>
      </p:pic>
      <p:pic>
        <p:nvPicPr>
          <p:cNvPr id="55" name="54 Imagen"/>
          <p:cNvPicPr>
            <a:picLocks noChangeAspect="1"/>
          </p:cNvPicPr>
          <p:nvPr/>
        </p:nvPicPr>
        <p:blipFill>
          <a:blip r:embed="rId4" cstate="print">
            <a:clrChange>
              <a:clrFrom>
                <a:srgbClr val="02AFF3"/>
              </a:clrFrom>
              <a:clrTo>
                <a:srgbClr val="02AFF3">
                  <a:alpha val="0"/>
                </a:srgbClr>
              </a:clrTo>
            </a:clrChange>
            <a:grayscl/>
            <a:biLevel thresh="50000"/>
          </a:blip>
          <a:srcRect/>
          <a:stretch>
            <a:fillRect/>
          </a:stretch>
        </p:blipFill>
        <p:spPr bwMode="auto">
          <a:xfrm>
            <a:off x="4572000" y="4152900"/>
            <a:ext cx="2376488" cy="1562100"/>
          </a:xfrm>
          <a:prstGeom prst="rect">
            <a:avLst/>
          </a:prstGeom>
          <a:solidFill>
            <a:schemeClr val="bg1"/>
          </a:solidFill>
          <a:ln w="9525">
            <a:noFill/>
            <a:miter lim="800000"/>
            <a:headEnd/>
            <a:tailEnd/>
          </a:ln>
        </p:spPr>
      </p:pic>
      <p:pic>
        <p:nvPicPr>
          <p:cNvPr id="57" name="56 Imagen"/>
          <p:cNvPicPr>
            <a:picLocks noChangeAspect="1"/>
          </p:cNvPicPr>
          <p:nvPr/>
        </p:nvPicPr>
        <p:blipFill>
          <a:blip r:embed="rId5" cstate="print">
            <a:clrChange>
              <a:clrFrom>
                <a:srgbClr val="02AFF3"/>
              </a:clrFrom>
              <a:clrTo>
                <a:srgbClr val="02AFF3">
                  <a:alpha val="0"/>
                </a:srgbClr>
              </a:clrTo>
            </a:clrChange>
            <a:grayscl/>
            <a:biLevel thresh="50000"/>
          </a:blip>
          <a:srcRect/>
          <a:stretch>
            <a:fillRect/>
          </a:stretch>
        </p:blipFill>
        <p:spPr bwMode="auto">
          <a:xfrm>
            <a:off x="2268538" y="4152900"/>
            <a:ext cx="2303462" cy="1562100"/>
          </a:xfrm>
          <a:prstGeom prst="rect">
            <a:avLst/>
          </a:prstGeom>
          <a:solidFill>
            <a:schemeClr val="bg1"/>
          </a:solidFill>
          <a:ln w="9525">
            <a:noFill/>
            <a:miter lim="800000"/>
            <a:headEnd/>
            <a:tailEnd/>
          </a:ln>
        </p:spPr>
      </p:pic>
      <p:pic>
        <p:nvPicPr>
          <p:cNvPr id="59" name="58 Imagen"/>
          <p:cNvPicPr>
            <a:picLocks noChangeAspect="1"/>
          </p:cNvPicPr>
          <p:nvPr/>
        </p:nvPicPr>
        <p:blipFill>
          <a:blip r:embed="rId6" cstate="print">
            <a:clrChange>
              <a:clrFrom>
                <a:srgbClr val="02AFF3"/>
              </a:clrFrom>
              <a:clrTo>
                <a:srgbClr val="02AFF3">
                  <a:alpha val="0"/>
                </a:srgbClr>
              </a:clrTo>
            </a:clrChange>
            <a:grayscl/>
            <a:biLevel thresh="50000"/>
          </a:blip>
          <a:srcRect/>
          <a:stretch>
            <a:fillRect/>
          </a:stretch>
        </p:blipFill>
        <p:spPr bwMode="auto">
          <a:xfrm>
            <a:off x="0" y="4286250"/>
            <a:ext cx="2268538" cy="1428750"/>
          </a:xfrm>
          <a:prstGeom prst="rect">
            <a:avLst/>
          </a:prstGeom>
          <a:solidFill>
            <a:schemeClr val="bg1"/>
          </a:solidFill>
          <a:ln w="9525">
            <a:noFill/>
            <a:miter lim="800000"/>
            <a:headEnd/>
            <a:tailEnd/>
          </a:ln>
        </p:spPr>
      </p:pic>
      <p:pic>
        <p:nvPicPr>
          <p:cNvPr id="68" name="67 Imagen"/>
          <p:cNvPicPr>
            <a:picLocks noChangeAspect="1"/>
          </p:cNvPicPr>
          <p:nvPr/>
        </p:nvPicPr>
        <p:blipFill>
          <a:blip r:embed="rId7" cstate="print">
            <a:clrChange>
              <a:clrFrom>
                <a:srgbClr val="02AFF3"/>
              </a:clrFrom>
              <a:clrTo>
                <a:srgbClr val="02AFF3">
                  <a:alpha val="0"/>
                </a:srgbClr>
              </a:clrTo>
            </a:clrChange>
            <a:grayscl/>
            <a:biLevel thresh="50000"/>
          </a:blip>
          <a:srcRect/>
          <a:stretch>
            <a:fillRect/>
          </a:stretch>
        </p:blipFill>
        <p:spPr bwMode="auto">
          <a:xfrm>
            <a:off x="6875463" y="1345332"/>
            <a:ext cx="2268537" cy="1505818"/>
          </a:xfrm>
          <a:prstGeom prst="rect">
            <a:avLst/>
          </a:prstGeom>
          <a:solidFill>
            <a:schemeClr val="bg1"/>
          </a:solidFill>
          <a:ln w="9525">
            <a:noFill/>
            <a:miter lim="800000"/>
            <a:headEnd/>
            <a:tailEnd/>
          </a:ln>
        </p:spPr>
      </p:pic>
      <p:pic>
        <p:nvPicPr>
          <p:cNvPr id="70" name="69 Imagen"/>
          <p:cNvPicPr>
            <a:picLocks noChangeAspect="1"/>
          </p:cNvPicPr>
          <p:nvPr/>
        </p:nvPicPr>
        <p:blipFill>
          <a:blip r:embed="rId7" cstate="print">
            <a:clrChange>
              <a:clrFrom>
                <a:srgbClr val="02AFF3"/>
              </a:clrFrom>
              <a:clrTo>
                <a:srgbClr val="02AFF3">
                  <a:alpha val="0"/>
                </a:srgbClr>
              </a:clrTo>
            </a:clrChange>
            <a:grayscl/>
            <a:biLevel thresh="50000"/>
          </a:blip>
          <a:srcRect/>
          <a:stretch>
            <a:fillRect/>
          </a:stretch>
        </p:blipFill>
        <p:spPr bwMode="auto">
          <a:xfrm>
            <a:off x="6875463" y="0"/>
            <a:ext cx="2268537" cy="1411288"/>
          </a:xfrm>
          <a:prstGeom prst="rect">
            <a:avLst/>
          </a:prstGeom>
          <a:solidFill>
            <a:schemeClr val="bg1"/>
          </a:solidFill>
          <a:ln w="9525">
            <a:noFill/>
            <a:miter lim="800000"/>
            <a:headEnd/>
            <a:tailEnd/>
          </a:ln>
        </p:spPr>
      </p:pic>
      <p:pic>
        <p:nvPicPr>
          <p:cNvPr id="71" name="70 Imagen"/>
          <p:cNvPicPr>
            <a:picLocks noChangeAspect="1"/>
          </p:cNvPicPr>
          <p:nvPr/>
        </p:nvPicPr>
        <p:blipFill>
          <a:blip r:embed="rId7" cstate="print">
            <a:clrChange>
              <a:clrFrom>
                <a:srgbClr val="02AFF3"/>
              </a:clrFrom>
              <a:clrTo>
                <a:srgbClr val="02AFF3">
                  <a:alpha val="0"/>
                </a:srgbClr>
              </a:clrTo>
            </a:clrChange>
            <a:grayscl/>
            <a:biLevel thresh="50000"/>
          </a:blip>
          <a:srcRect/>
          <a:stretch>
            <a:fillRect/>
          </a:stretch>
        </p:blipFill>
        <p:spPr bwMode="auto">
          <a:xfrm>
            <a:off x="6875463" y="2786063"/>
            <a:ext cx="2268537" cy="1506537"/>
          </a:xfrm>
          <a:prstGeom prst="rect">
            <a:avLst/>
          </a:prstGeom>
          <a:solidFill>
            <a:schemeClr val="bg1"/>
          </a:solidFill>
          <a:ln w="9525">
            <a:noFill/>
            <a:miter lim="800000"/>
            <a:headEnd/>
            <a:tailEnd/>
          </a:ln>
        </p:spPr>
      </p:pic>
      <p:pic>
        <p:nvPicPr>
          <p:cNvPr id="72" name="71 Imagen"/>
          <p:cNvPicPr>
            <a:picLocks noChangeAspect="1"/>
          </p:cNvPicPr>
          <p:nvPr/>
        </p:nvPicPr>
        <p:blipFill>
          <a:blip r:embed="rId7" cstate="print">
            <a:clrChange>
              <a:clrFrom>
                <a:srgbClr val="02AFF3"/>
              </a:clrFrom>
              <a:clrTo>
                <a:srgbClr val="02AFF3">
                  <a:alpha val="0"/>
                </a:srgbClr>
              </a:clrTo>
            </a:clrChange>
            <a:grayscl/>
            <a:biLevel thresh="50000"/>
          </a:blip>
          <a:srcRect/>
          <a:stretch>
            <a:fillRect/>
          </a:stretch>
        </p:blipFill>
        <p:spPr bwMode="auto">
          <a:xfrm>
            <a:off x="6875463" y="4297363"/>
            <a:ext cx="2268537" cy="1417637"/>
          </a:xfrm>
          <a:prstGeom prst="rect">
            <a:avLst/>
          </a:prstGeom>
          <a:solidFill>
            <a:schemeClr val="bg1"/>
          </a:solidFill>
          <a:ln w="9525">
            <a:noFill/>
            <a:miter lim="800000"/>
            <a:headEnd/>
            <a:tailEnd/>
          </a:ln>
        </p:spPr>
      </p:pic>
      <p:sp>
        <p:nvSpPr>
          <p:cNvPr id="19" name="18 CuadroTexto"/>
          <p:cNvSpPr txBox="1"/>
          <p:nvPr/>
        </p:nvSpPr>
        <p:spPr>
          <a:xfrm>
            <a:off x="467544" y="4369668"/>
            <a:ext cx="806489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altura del templo es de 12 metros y la cúpula del mismo está situada justo debajo de la exterior estatua del Sagrado Corazón de Jesús. Aunque en un principio la Iglesia iba a ser mayor, una reducción de gastos la dejó con sus medidas actuales, acabándose las obras en el año 1975.</a:t>
            </a:r>
          </a:p>
        </p:txBody>
      </p:sp>
    </p:spTree>
  </p:cSld>
  <p:clrMapOvr>
    <a:masterClrMapping/>
  </p:clrMapOvr>
  <mc:AlternateContent xmlns:mc="http://schemas.openxmlformats.org/markup-compatibility/2006" xmlns:p14="http://schemas.microsoft.com/office/powerpoint/2010/main">
    <mc:Choice Requires="p14">
      <p:transition spd="slow" p14:dur="2500" advTm="32000">
        <p:checker/>
      </p:transition>
    </mc:Choice>
    <mc:Fallback xmlns="">
      <p:transition spd="slow" advTm="32000">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xit" presetSubtype="9" fill="hold" nodeType="withEffect">
                                  <p:stCondLst>
                                    <p:cond delay="0"/>
                                  </p:stCondLst>
                                  <p:childTnLst>
                                    <p:animEffect transition="out" filter="strips(upLeft)">
                                      <p:cBhvr>
                                        <p:cTn id="6" dur="5000"/>
                                        <p:tgtEl>
                                          <p:spTgt spid="11"/>
                                        </p:tgtEl>
                                      </p:cBhvr>
                                    </p:animEffect>
                                    <p:set>
                                      <p:cBhvr>
                                        <p:cTn id="7" dur="1" fill="hold">
                                          <p:stCondLst>
                                            <p:cond delay="4999"/>
                                          </p:stCondLst>
                                        </p:cTn>
                                        <p:tgtEl>
                                          <p:spTgt spid="11"/>
                                        </p:tgtEl>
                                        <p:attrNameLst>
                                          <p:attrName>style.visibility</p:attrName>
                                        </p:attrNameLst>
                                      </p:cBhvr>
                                      <p:to>
                                        <p:strVal val="hidden"/>
                                      </p:to>
                                    </p:set>
                                  </p:childTnLst>
                                </p:cTn>
                              </p:par>
                              <p:par>
                                <p:cTn id="8" presetID="18" presetClass="exit" presetSubtype="9" fill="hold" nodeType="withEffect">
                                  <p:stCondLst>
                                    <p:cond delay="0"/>
                                  </p:stCondLst>
                                  <p:childTnLst>
                                    <p:animEffect transition="out" filter="strips(upLeft)">
                                      <p:cBhvr>
                                        <p:cTn id="9" dur="5000"/>
                                        <p:tgtEl>
                                          <p:spTgt spid="9"/>
                                        </p:tgtEl>
                                      </p:cBhvr>
                                    </p:animEffect>
                                    <p:set>
                                      <p:cBhvr>
                                        <p:cTn id="10" dur="1" fill="hold">
                                          <p:stCondLst>
                                            <p:cond delay="4999"/>
                                          </p:stCondLst>
                                        </p:cTn>
                                        <p:tgtEl>
                                          <p:spTgt spid="9"/>
                                        </p:tgtEl>
                                        <p:attrNameLst>
                                          <p:attrName>style.visibility</p:attrName>
                                        </p:attrNameLst>
                                      </p:cBhvr>
                                      <p:to>
                                        <p:strVal val="hidden"/>
                                      </p:to>
                                    </p:set>
                                  </p:childTnLst>
                                </p:cTn>
                              </p:par>
                              <p:par>
                                <p:cTn id="11" presetID="18" presetClass="exit" presetSubtype="9" fill="hold" nodeType="withEffect">
                                  <p:stCondLst>
                                    <p:cond delay="0"/>
                                  </p:stCondLst>
                                  <p:childTnLst>
                                    <p:animEffect transition="out" filter="strips(upLeft)">
                                      <p:cBhvr>
                                        <p:cTn id="12" dur="5000"/>
                                        <p:tgtEl>
                                          <p:spTgt spid="7"/>
                                        </p:tgtEl>
                                      </p:cBhvr>
                                    </p:animEffect>
                                    <p:set>
                                      <p:cBhvr>
                                        <p:cTn id="13" dur="1" fill="hold">
                                          <p:stCondLst>
                                            <p:cond delay="4999"/>
                                          </p:stCondLst>
                                        </p:cTn>
                                        <p:tgtEl>
                                          <p:spTgt spid="7"/>
                                        </p:tgtEl>
                                        <p:attrNameLst>
                                          <p:attrName>style.visibility</p:attrName>
                                        </p:attrNameLst>
                                      </p:cBhvr>
                                      <p:to>
                                        <p:strVal val="hidden"/>
                                      </p:to>
                                    </p:set>
                                  </p:childTnLst>
                                </p:cTn>
                              </p:par>
                              <p:par>
                                <p:cTn id="14" presetID="18" presetClass="exit" presetSubtype="9" fill="hold" nodeType="withEffect">
                                  <p:stCondLst>
                                    <p:cond delay="0"/>
                                  </p:stCondLst>
                                  <p:childTnLst>
                                    <p:animEffect transition="out" filter="strips(upLeft)">
                                      <p:cBhvr>
                                        <p:cTn id="15" dur="5000"/>
                                        <p:tgtEl>
                                          <p:spTgt spid="27"/>
                                        </p:tgtEl>
                                      </p:cBhvr>
                                    </p:animEffect>
                                    <p:set>
                                      <p:cBhvr>
                                        <p:cTn id="16" dur="1" fill="hold">
                                          <p:stCondLst>
                                            <p:cond delay="4999"/>
                                          </p:stCondLst>
                                        </p:cTn>
                                        <p:tgtEl>
                                          <p:spTgt spid="27"/>
                                        </p:tgtEl>
                                        <p:attrNameLst>
                                          <p:attrName>style.visibility</p:attrName>
                                        </p:attrNameLst>
                                      </p:cBhvr>
                                      <p:to>
                                        <p:strVal val="hidden"/>
                                      </p:to>
                                    </p:set>
                                  </p:childTnLst>
                                </p:cTn>
                              </p:par>
                              <p:par>
                                <p:cTn id="17" presetID="18" presetClass="exit" presetSubtype="9" fill="hold" nodeType="withEffect">
                                  <p:stCondLst>
                                    <p:cond delay="0"/>
                                  </p:stCondLst>
                                  <p:childTnLst>
                                    <p:animEffect transition="out" filter="strips(upLeft)">
                                      <p:cBhvr>
                                        <p:cTn id="18" dur="5000"/>
                                        <p:tgtEl>
                                          <p:spTgt spid="25"/>
                                        </p:tgtEl>
                                      </p:cBhvr>
                                    </p:animEffect>
                                    <p:set>
                                      <p:cBhvr>
                                        <p:cTn id="19" dur="1" fill="hold">
                                          <p:stCondLst>
                                            <p:cond delay="4999"/>
                                          </p:stCondLst>
                                        </p:cTn>
                                        <p:tgtEl>
                                          <p:spTgt spid="25"/>
                                        </p:tgtEl>
                                        <p:attrNameLst>
                                          <p:attrName>style.visibility</p:attrName>
                                        </p:attrNameLst>
                                      </p:cBhvr>
                                      <p:to>
                                        <p:strVal val="hidden"/>
                                      </p:to>
                                    </p:set>
                                  </p:childTnLst>
                                </p:cTn>
                              </p:par>
                              <p:par>
                                <p:cTn id="20" presetID="18" presetClass="exit" presetSubtype="9" fill="hold" nodeType="withEffect">
                                  <p:stCondLst>
                                    <p:cond delay="0"/>
                                  </p:stCondLst>
                                  <p:childTnLst>
                                    <p:animEffect transition="out" filter="strips(upLeft)">
                                      <p:cBhvr>
                                        <p:cTn id="21" dur="5000"/>
                                        <p:tgtEl>
                                          <p:spTgt spid="23"/>
                                        </p:tgtEl>
                                      </p:cBhvr>
                                    </p:animEffect>
                                    <p:set>
                                      <p:cBhvr>
                                        <p:cTn id="22" dur="1" fill="hold">
                                          <p:stCondLst>
                                            <p:cond delay="4999"/>
                                          </p:stCondLst>
                                        </p:cTn>
                                        <p:tgtEl>
                                          <p:spTgt spid="23"/>
                                        </p:tgtEl>
                                        <p:attrNameLst>
                                          <p:attrName>style.visibility</p:attrName>
                                        </p:attrNameLst>
                                      </p:cBhvr>
                                      <p:to>
                                        <p:strVal val="hidden"/>
                                      </p:to>
                                    </p:set>
                                  </p:childTnLst>
                                </p:cTn>
                              </p:par>
                              <p:par>
                                <p:cTn id="23" presetID="18" presetClass="exit" presetSubtype="9" fill="hold" nodeType="withEffect">
                                  <p:stCondLst>
                                    <p:cond delay="0"/>
                                  </p:stCondLst>
                                  <p:childTnLst>
                                    <p:animEffect transition="out" filter="strips(upLeft)">
                                      <p:cBhvr>
                                        <p:cTn id="24" dur="5000"/>
                                        <p:tgtEl>
                                          <p:spTgt spid="43"/>
                                        </p:tgtEl>
                                      </p:cBhvr>
                                    </p:animEffect>
                                    <p:set>
                                      <p:cBhvr>
                                        <p:cTn id="25" dur="1" fill="hold">
                                          <p:stCondLst>
                                            <p:cond delay="4999"/>
                                          </p:stCondLst>
                                        </p:cTn>
                                        <p:tgtEl>
                                          <p:spTgt spid="43"/>
                                        </p:tgtEl>
                                        <p:attrNameLst>
                                          <p:attrName>style.visibility</p:attrName>
                                        </p:attrNameLst>
                                      </p:cBhvr>
                                      <p:to>
                                        <p:strVal val="hidden"/>
                                      </p:to>
                                    </p:set>
                                  </p:childTnLst>
                                </p:cTn>
                              </p:par>
                              <p:par>
                                <p:cTn id="26" presetID="18" presetClass="exit" presetSubtype="9" fill="hold" nodeType="withEffect">
                                  <p:stCondLst>
                                    <p:cond delay="0"/>
                                  </p:stCondLst>
                                  <p:childTnLst>
                                    <p:animEffect transition="out" filter="strips(upLeft)">
                                      <p:cBhvr>
                                        <p:cTn id="27" dur="5000"/>
                                        <p:tgtEl>
                                          <p:spTgt spid="41"/>
                                        </p:tgtEl>
                                      </p:cBhvr>
                                    </p:animEffect>
                                    <p:set>
                                      <p:cBhvr>
                                        <p:cTn id="28" dur="1" fill="hold">
                                          <p:stCondLst>
                                            <p:cond delay="4999"/>
                                          </p:stCondLst>
                                        </p:cTn>
                                        <p:tgtEl>
                                          <p:spTgt spid="41"/>
                                        </p:tgtEl>
                                        <p:attrNameLst>
                                          <p:attrName>style.visibility</p:attrName>
                                        </p:attrNameLst>
                                      </p:cBhvr>
                                      <p:to>
                                        <p:strVal val="hidden"/>
                                      </p:to>
                                    </p:set>
                                  </p:childTnLst>
                                </p:cTn>
                              </p:par>
                              <p:par>
                                <p:cTn id="29" presetID="18" presetClass="exit" presetSubtype="9" fill="hold" nodeType="withEffect">
                                  <p:stCondLst>
                                    <p:cond delay="0"/>
                                  </p:stCondLst>
                                  <p:childTnLst>
                                    <p:animEffect transition="out" filter="strips(upLeft)">
                                      <p:cBhvr>
                                        <p:cTn id="30" dur="5000"/>
                                        <p:tgtEl>
                                          <p:spTgt spid="39"/>
                                        </p:tgtEl>
                                      </p:cBhvr>
                                    </p:animEffect>
                                    <p:set>
                                      <p:cBhvr>
                                        <p:cTn id="31" dur="1" fill="hold">
                                          <p:stCondLst>
                                            <p:cond delay="4999"/>
                                          </p:stCondLst>
                                        </p:cTn>
                                        <p:tgtEl>
                                          <p:spTgt spid="39"/>
                                        </p:tgtEl>
                                        <p:attrNameLst>
                                          <p:attrName>style.visibility</p:attrName>
                                        </p:attrNameLst>
                                      </p:cBhvr>
                                      <p:to>
                                        <p:strVal val="hidden"/>
                                      </p:to>
                                    </p:set>
                                  </p:childTnLst>
                                </p:cTn>
                              </p:par>
                              <p:par>
                                <p:cTn id="32" presetID="18" presetClass="exit" presetSubtype="9" fill="hold" nodeType="withEffect">
                                  <p:stCondLst>
                                    <p:cond delay="0"/>
                                  </p:stCondLst>
                                  <p:childTnLst>
                                    <p:animEffect transition="out" filter="strips(upLeft)">
                                      <p:cBhvr>
                                        <p:cTn id="33" dur="5000"/>
                                        <p:tgtEl>
                                          <p:spTgt spid="59"/>
                                        </p:tgtEl>
                                      </p:cBhvr>
                                    </p:animEffect>
                                    <p:set>
                                      <p:cBhvr>
                                        <p:cTn id="34" dur="1" fill="hold">
                                          <p:stCondLst>
                                            <p:cond delay="4999"/>
                                          </p:stCondLst>
                                        </p:cTn>
                                        <p:tgtEl>
                                          <p:spTgt spid="59"/>
                                        </p:tgtEl>
                                        <p:attrNameLst>
                                          <p:attrName>style.visibility</p:attrName>
                                        </p:attrNameLst>
                                      </p:cBhvr>
                                      <p:to>
                                        <p:strVal val="hidden"/>
                                      </p:to>
                                    </p:set>
                                  </p:childTnLst>
                                </p:cTn>
                              </p:par>
                              <p:par>
                                <p:cTn id="35" presetID="18" presetClass="exit" presetSubtype="9" fill="hold" nodeType="withEffect">
                                  <p:stCondLst>
                                    <p:cond delay="0"/>
                                  </p:stCondLst>
                                  <p:childTnLst>
                                    <p:animEffect transition="out" filter="strips(upLeft)">
                                      <p:cBhvr>
                                        <p:cTn id="36" dur="5000"/>
                                        <p:tgtEl>
                                          <p:spTgt spid="57"/>
                                        </p:tgtEl>
                                      </p:cBhvr>
                                    </p:animEffect>
                                    <p:set>
                                      <p:cBhvr>
                                        <p:cTn id="37" dur="1" fill="hold">
                                          <p:stCondLst>
                                            <p:cond delay="4999"/>
                                          </p:stCondLst>
                                        </p:cTn>
                                        <p:tgtEl>
                                          <p:spTgt spid="57"/>
                                        </p:tgtEl>
                                        <p:attrNameLst>
                                          <p:attrName>style.visibility</p:attrName>
                                        </p:attrNameLst>
                                      </p:cBhvr>
                                      <p:to>
                                        <p:strVal val="hidden"/>
                                      </p:to>
                                    </p:set>
                                  </p:childTnLst>
                                </p:cTn>
                              </p:par>
                              <p:par>
                                <p:cTn id="38" presetID="18" presetClass="exit" presetSubtype="9" fill="hold" nodeType="withEffect">
                                  <p:stCondLst>
                                    <p:cond delay="0"/>
                                  </p:stCondLst>
                                  <p:childTnLst>
                                    <p:animEffect transition="out" filter="strips(upLeft)">
                                      <p:cBhvr>
                                        <p:cTn id="39" dur="5000"/>
                                        <p:tgtEl>
                                          <p:spTgt spid="55"/>
                                        </p:tgtEl>
                                      </p:cBhvr>
                                    </p:animEffect>
                                    <p:set>
                                      <p:cBhvr>
                                        <p:cTn id="40" dur="1" fill="hold">
                                          <p:stCondLst>
                                            <p:cond delay="4999"/>
                                          </p:stCondLst>
                                        </p:cTn>
                                        <p:tgtEl>
                                          <p:spTgt spid="55"/>
                                        </p:tgtEl>
                                        <p:attrNameLst>
                                          <p:attrName>style.visibility</p:attrName>
                                        </p:attrNameLst>
                                      </p:cBhvr>
                                      <p:to>
                                        <p:strVal val="hidden"/>
                                      </p:to>
                                    </p:set>
                                  </p:childTnLst>
                                </p:cTn>
                              </p:par>
                              <p:par>
                                <p:cTn id="41" presetID="18" presetClass="exit" presetSubtype="6" fill="hold" nodeType="withEffect">
                                  <p:stCondLst>
                                    <p:cond delay="0"/>
                                  </p:stCondLst>
                                  <p:childTnLst>
                                    <p:animEffect transition="out" filter="strips(downRight)">
                                      <p:cBhvr>
                                        <p:cTn id="42" dur="5000"/>
                                        <p:tgtEl>
                                          <p:spTgt spid="68"/>
                                        </p:tgtEl>
                                      </p:cBhvr>
                                    </p:animEffect>
                                    <p:set>
                                      <p:cBhvr>
                                        <p:cTn id="43" dur="1" fill="hold">
                                          <p:stCondLst>
                                            <p:cond delay="4999"/>
                                          </p:stCondLst>
                                        </p:cTn>
                                        <p:tgtEl>
                                          <p:spTgt spid="68"/>
                                        </p:tgtEl>
                                        <p:attrNameLst>
                                          <p:attrName>style.visibility</p:attrName>
                                        </p:attrNameLst>
                                      </p:cBhvr>
                                      <p:to>
                                        <p:strVal val="hidden"/>
                                      </p:to>
                                    </p:set>
                                  </p:childTnLst>
                                </p:cTn>
                              </p:par>
                              <p:par>
                                <p:cTn id="44" presetID="18" presetClass="exit" presetSubtype="6" fill="hold" nodeType="withEffect">
                                  <p:stCondLst>
                                    <p:cond delay="0"/>
                                  </p:stCondLst>
                                  <p:childTnLst>
                                    <p:animEffect transition="out" filter="strips(downRight)">
                                      <p:cBhvr>
                                        <p:cTn id="45" dur="5000"/>
                                        <p:tgtEl>
                                          <p:spTgt spid="70"/>
                                        </p:tgtEl>
                                      </p:cBhvr>
                                    </p:animEffect>
                                    <p:set>
                                      <p:cBhvr>
                                        <p:cTn id="46" dur="1" fill="hold">
                                          <p:stCondLst>
                                            <p:cond delay="4999"/>
                                          </p:stCondLst>
                                        </p:cTn>
                                        <p:tgtEl>
                                          <p:spTgt spid="70"/>
                                        </p:tgtEl>
                                        <p:attrNameLst>
                                          <p:attrName>style.visibility</p:attrName>
                                        </p:attrNameLst>
                                      </p:cBhvr>
                                      <p:to>
                                        <p:strVal val="hidden"/>
                                      </p:to>
                                    </p:set>
                                  </p:childTnLst>
                                </p:cTn>
                              </p:par>
                              <p:par>
                                <p:cTn id="47" presetID="18" presetClass="exit" presetSubtype="6" fill="hold" nodeType="withEffect">
                                  <p:stCondLst>
                                    <p:cond delay="0"/>
                                  </p:stCondLst>
                                  <p:childTnLst>
                                    <p:animEffect transition="out" filter="strips(downRight)">
                                      <p:cBhvr>
                                        <p:cTn id="48" dur="5000"/>
                                        <p:tgtEl>
                                          <p:spTgt spid="71"/>
                                        </p:tgtEl>
                                      </p:cBhvr>
                                    </p:animEffect>
                                    <p:set>
                                      <p:cBhvr>
                                        <p:cTn id="49" dur="1" fill="hold">
                                          <p:stCondLst>
                                            <p:cond delay="4999"/>
                                          </p:stCondLst>
                                        </p:cTn>
                                        <p:tgtEl>
                                          <p:spTgt spid="71"/>
                                        </p:tgtEl>
                                        <p:attrNameLst>
                                          <p:attrName>style.visibility</p:attrName>
                                        </p:attrNameLst>
                                      </p:cBhvr>
                                      <p:to>
                                        <p:strVal val="hidden"/>
                                      </p:to>
                                    </p:set>
                                  </p:childTnLst>
                                </p:cTn>
                              </p:par>
                              <p:par>
                                <p:cTn id="50" presetID="18" presetClass="exit" presetSubtype="6" fill="hold" nodeType="withEffect">
                                  <p:stCondLst>
                                    <p:cond delay="0"/>
                                  </p:stCondLst>
                                  <p:childTnLst>
                                    <p:animEffect transition="out" filter="strips(downRight)">
                                      <p:cBhvr>
                                        <p:cTn id="51" dur="5000"/>
                                        <p:tgtEl>
                                          <p:spTgt spid="72"/>
                                        </p:tgtEl>
                                      </p:cBhvr>
                                    </p:animEffect>
                                    <p:set>
                                      <p:cBhvr>
                                        <p:cTn id="52" dur="1" fill="hold">
                                          <p:stCondLst>
                                            <p:cond delay="4999"/>
                                          </p:stCondLst>
                                        </p:cTn>
                                        <p:tgtEl>
                                          <p:spTgt spid="72"/>
                                        </p:tgtEl>
                                        <p:attrNameLst>
                                          <p:attrName>style.visibility</p:attrName>
                                        </p:attrNameLst>
                                      </p:cBhvr>
                                      <p:to>
                                        <p:strVal val="hidden"/>
                                      </p:to>
                                    </p:set>
                                  </p:childTnLst>
                                </p:cTn>
                              </p:par>
                              <p:par>
                                <p:cTn id="53" presetID="23" presetClass="entr" presetSubtype="288" fill="hold" nodeType="withEffect">
                                  <p:stCondLst>
                                    <p:cond delay="0"/>
                                  </p:stCondLst>
                                  <p:childTnLst>
                                    <p:set>
                                      <p:cBhvr>
                                        <p:cTn id="54" dur="1" fill="hold">
                                          <p:stCondLst>
                                            <p:cond delay="0"/>
                                          </p:stCondLst>
                                        </p:cTn>
                                        <p:tgtEl>
                                          <p:spTgt spid="10242"/>
                                        </p:tgtEl>
                                        <p:attrNameLst>
                                          <p:attrName>style.visibility</p:attrName>
                                        </p:attrNameLst>
                                      </p:cBhvr>
                                      <p:to>
                                        <p:strVal val="visible"/>
                                      </p:to>
                                    </p:set>
                                    <p:anim calcmode="lin" valueType="num">
                                      <p:cBhvr>
                                        <p:cTn id="55" dur="5000" fill="hold"/>
                                        <p:tgtEl>
                                          <p:spTgt spid="10242"/>
                                        </p:tgtEl>
                                        <p:attrNameLst>
                                          <p:attrName>ppt_w</p:attrName>
                                        </p:attrNameLst>
                                      </p:cBhvr>
                                      <p:tavLst>
                                        <p:tav tm="0">
                                          <p:val>
                                            <p:strVal val="4/3*#ppt_w"/>
                                          </p:val>
                                        </p:tav>
                                        <p:tav tm="100000">
                                          <p:val>
                                            <p:strVal val="#ppt_w"/>
                                          </p:val>
                                        </p:tav>
                                      </p:tavLst>
                                    </p:anim>
                                    <p:anim calcmode="lin" valueType="num">
                                      <p:cBhvr>
                                        <p:cTn id="56" dur="5000" fill="hold"/>
                                        <p:tgtEl>
                                          <p:spTgt spid="10242"/>
                                        </p:tgtEl>
                                        <p:attrNameLst>
                                          <p:attrName>ppt_h</p:attrName>
                                        </p:attrNameLst>
                                      </p:cBhvr>
                                      <p:tavLst>
                                        <p:tav tm="0">
                                          <p:val>
                                            <p:strVal val="4/3*#ppt_h"/>
                                          </p:val>
                                        </p:tav>
                                        <p:tav tm="100000">
                                          <p:val>
                                            <p:strVal val="#ppt_h"/>
                                          </p:val>
                                        </p:tav>
                                      </p:tavLst>
                                    </p:anim>
                                  </p:childTnLst>
                                </p:cTn>
                              </p:par>
                            </p:childTnLst>
                          </p:cTn>
                        </p:par>
                        <p:par>
                          <p:cTn id="57" fill="hold">
                            <p:stCondLst>
                              <p:cond delay="5000"/>
                            </p:stCondLst>
                            <p:childTnLst>
                              <p:par>
                                <p:cTn id="58" presetID="40" presetClass="entr" presetSubtype="0" fill="hold" grpId="0" nodeType="afterEffect">
                                  <p:stCondLst>
                                    <p:cond delay="0"/>
                                  </p:stCondLst>
                                  <p:iterate type="lt">
                                    <p:tmPct val="10000"/>
                                  </p:iterate>
                                  <p:childTnLst>
                                    <p:set>
                                      <p:cBhvr>
                                        <p:cTn id="59" dur="1" fill="hold">
                                          <p:stCondLst>
                                            <p:cond delay="0"/>
                                          </p:stCondLst>
                                        </p:cTn>
                                        <p:tgtEl>
                                          <p:spTgt spid="19"/>
                                        </p:tgtEl>
                                        <p:attrNameLst>
                                          <p:attrName>style.visibility</p:attrName>
                                        </p:attrNameLst>
                                      </p:cBhvr>
                                      <p:to>
                                        <p:strVal val="visible"/>
                                      </p:to>
                                    </p:set>
                                    <p:animEffect transition="in" filter="fade">
                                      <p:cBhvr>
                                        <p:cTn id="60" dur="1000"/>
                                        <p:tgtEl>
                                          <p:spTgt spid="19"/>
                                        </p:tgtEl>
                                      </p:cBhvr>
                                    </p:animEffect>
                                    <p:anim calcmode="lin" valueType="num">
                                      <p:cBhvr>
                                        <p:cTn id="61" dur="1000" fill="hold"/>
                                        <p:tgtEl>
                                          <p:spTgt spid="19"/>
                                        </p:tgtEl>
                                        <p:attrNameLst>
                                          <p:attrName>ppt_x</p:attrName>
                                        </p:attrNameLst>
                                      </p:cBhvr>
                                      <p:tavLst>
                                        <p:tav tm="0">
                                          <p:val>
                                            <p:strVal val="#ppt_x-.1"/>
                                          </p:val>
                                        </p:tav>
                                        <p:tav tm="100000">
                                          <p:val>
                                            <p:strVal val="#ppt_x"/>
                                          </p:val>
                                        </p:tav>
                                      </p:tavLst>
                                    </p:anim>
                                    <p:anim calcmode="lin" valueType="num">
                                      <p:cBhvr>
                                        <p:cTn id="62" dur="1000" fill="hold"/>
                                        <p:tgtEl>
                                          <p:spTgt spid="1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Lst>
  </p:timing>
</p:sld>
</file>

<file path=ppt/slides/slide4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1266" name="67 Imagen" descr="Diapositiva8"/>
          <p:cNvPicPr>
            <a:picLocks noGrp="1" noChangeAspect="1"/>
          </p:cNvPicPr>
          <p:nvPr isPhoto="1"/>
        </p:nvPicPr>
        <p:blipFill>
          <a:blip r:embed="rId2" cstate="print"/>
          <a:stretch>
            <a:fillRect/>
          </a:stretch>
        </p:blipFill>
        <p:spPr bwMode="auto">
          <a:xfrm>
            <a:off x="0" y="-310852"/>
            <a:ext cx="9144000" cy="6336704"/>
          </a:xfrm>
          <a:prstGeom prst="rect">
            <a:avLst/>
          </a:prstGeom>
          <a:noFill/>
          <a:ln w="9525">
            <a:noFill/>
            <a:miter lim="800000"/>
            <a:headEnd/>
            <a:tailEnd/>
          </a:ln>
        </p:spPr>
      </p:pic>
      <p:pic>
        <p:nvPicPr>
          <p:cNvPr id="4" name="3 Imagen"/>
          <p:cNvPicPr>
            <a:picLocks noChangeAspect="1"/>
          </p:cNvPicPr>
          <p:nvPr/>
        </p:nvPicPr>
        <p:blipFill>
          <a:blip r:embed="rId3" cstate="print">
            <a:clrChange>
              <a:clrFrom>
                <a:srgbClr val="02AFF3"/>
              </a:clrFrom>
              <a:clrTo>
                <a:srgbClr val="02AFF3">
                  <a:alpha val="0"/>
                </a:srgbClr>
              </a:clrTo>
            </a:clrChange>
            <a:duotone>
              <a:schemeClr val="accent1">
                <a:shade val="45000"/>
                <a:satMod val="135000"/>
              </a:schemeClr>
              <a:prstClr val="white"/>
            </a:duotone>
            <a:extLst/>
          </a:blip>
          <a:stretch>
            <a:fillRect/>
          </a:stretch>
        </p:blipFill>
        <p:spPr>
          <a:xfrm>
            <a:off x="6084168" y="1"/>
            <a:ext cx="3068034" cy="1849388"/>
          </a:xfrm>
          <a:prstGeom prst="rect">
            <a:avLst/>
          </a:prstGeom>
          <a:solidFill>
            <a:schemeClr val="bg1"/>
          </a:solidFill>
          <a:ln>
            <a:noFill/>
          </a:ln>
        </p:spPr>
      </p:pic>
      <p:pic>
        <p:nvPicPr>
          <p:cNvPr id="8" name="7 Imagen"/>
          <p:cNvPicPr>
            <a:picLocks noChangeAspect="1"/>
          </p:cNvPicPr>
          <p:nvPr/>
        </p:nvPicPr>
        <p:blipFill>
          <a:blip r:embed="rId4" cstate="print">
            <a:clrChange>
              <a:clrFrom>
                <a:srgbClr val="02AFF3"/>
              </a:clrFrom>
              <a:clrTo>
                <a:srgbClr val="02AFF3">
                  <a:alpha val="0"/>
                </a:srgbClr>
              </a:clrTo>
            </a:clrChange>
            <a:duotone>
              <a:schemeClr val="accent1">
                <a:shade val="45000"/>
                <a:satMod val="135000"/>
              </a:schemeClr>
              <a:prstClr val="white"/>
            </a:duotone>
            <a:extLst/>
          </a:blip>
          <a:stretch>
            <a:fillRect/>
          </a:stretch>
        </p:blipFill>
        <p:spPr>
          <a:xfrm>
            <a:off x="3059832" y="0"/>
            <a:ext cx="3024336" cy="1849388"/>
          </a:xfrm>
          <a:prstGeom prst="rect">
            <a:avLst/>
          </a:prstGeom>
          <a:solidFill>
            <a:schemeClr val="bg1"/>
          </a:solidFill>
          <a:ln>
            <a:noFill/>
          </a:ln>
        </p:spPr>
      </p:pic>
      <p:pic>
        <p:nvPicPr>
          <p:cNvPr id="11" name="10 Imagen"/>
          <p:cNvPicPr>
            <a:picLocks noChangeAspect="1"/>
          </p:cNvPicPr>
          <p:nvPr/>
        </p:nvPicPr>
        <p:blipFill>
          <a:blip r:embed="rId5" cstate="print">
            <a:clrChange>
              <a:clrFrom>
                <a:srgbClr val="02AFF3"/>
              </a:clrFrom>
              <a:clrTo>
                <a:srgbClr val="02AFF3">
                  <a:alpha val="0"/>
                </a:srgbClr>
              </a:clrTo>
            </a:clrChange>
            <a:duotone>
              <a:schemeClr val="accent1">
                <a:shade val="45000"/>
                <a:satMod val="135000"/>
              </a:schemeClr>
              <a:prstClr val="white"/>
            </a:duotone>
            <a:extLst/>
          </a:blip>
          <a:stretch>
            <a:fillRect/>
          </a:stretch>
        </p:blipFill>
        <p:spPr>
          <a:xfrm>
            <a:off x="0" y="1"/>
            <a:ext cx="3059832" cy="1849388"/>
          </a:xfrm>
          <a:prstGeom prst="rect">
            <a:avLst/>
          </a:prstGeom>
          <a:solidFill>
            <a:schemeClr val="bg1"/>
          </a:solidFill>
          <a:ln>
            <a:noFill/>
          </a:ln>
        </p:spPr>
      </p:pic>
      <p:pic>
        <p:nvPicPr>
          <p:cNvPr id="28" name="27 Imagen"/>
          <p:cNvPicPr>
            <a:picLocks noChangeAspect="1"/>
          </p:cNvPicPr>
          <p:nvPr/>
        </p:nvPicPr>
        <p:blipFill>
          <a:blip r:embed="rId3" cstate="print">
            <a:clrChange>
              <a:clrFrom>
                <a:srgbClr val="02AFF3"/>
              </a:clrFrom>
              <a:clrTo>
                <a:srgbClr val="02AFF3">
                  <a:alpha val="0"/>
                </a:srgbClr>
              </a:clrTo>
            </a:clrChange>
            <a:duotone>
              <a:schemeClr val="accent1">
                <a:shade val="45000"/>
                <a:satMod val="135000"/>
              </a:schemeClr>
              <a:prstClr val="white"/>
            </a:duotone>
            <a:extLst/>
          </a:blip>
          <a:stretch>
            <a:fillRect/>
          </a:stretch>
        </p:blipFill>
        <p:spPr>
          <a:xfrm>
            <a:off x="6084169" y="1849388"/>
            <a:ext cx="3059862" cy="1944216"/>
          </a:xfrm>
          <a:prstGeom prst="rect">
            <a:avLst/>
          </a:prstGeom>
          <a:solidFill>
            <a:schemeClr val="bg1"/>
          </a:solidFill>
          <a:ln>
            <a:noFill/>
          </a:ln>
        </p:spPr>
      </p:pic>
      <p:pic>
        <p:nvPicPr>
          <p:cNvPr id="32" name="31 Imagen"/>
          <p:cNvPicPr>
            <a:picLocks noChangeAspect="1"/>
          </p:cNvPicPr>
          <p:nvPr/>
        </p:nvPicPr>
        <p:blipFill>
          <a:blip r:embed="rId4" cstate="print">
            <a:clrChange>
              <a:clrFrom>
                <a:srgbClr val="02AFF3"/>
              </a:clrFrom>
              <a:clrTo>
                <a:srgbClr val="02AFF3">
                  <a:alpha val="0"/>
                </a:srgbClr>
              </a:clrTo>
            </a:clrChange>
            <a:duotone>
              <a:schemeClr val="accent1">
                <a:shade val="45000"/>
                <a:satMod val="135000"/>
              </a:schemeClr>
              <a:prstClr val="white"/>
            </a:duotone>
            <a:extLst/>
          </a:blip>
          <a:stretch>
            <a:fillRect/>
          </a:stretch>
        </p:blipFill>
        <p:spPr>
          <a:xfrm>
            <a:off x="3059832" y="1705372"/>
            <a:ext cx="3096344" cy="2160240"/>
          </a:xfrm>
          <a:prstGeom prst="rect">
            <a:avLst/>
          </a:prstGeom>
          <a:solidFill>
            <a:schemeClr val="bg1"/>
          </a:solidFill>
          <a:ln>
            <a:noFill/>
          </a:ln>
        </p:spPr>
      </p:pic>
      <p:pic>
        <p:nvPicPr>
          <p:cNvPr id="35" name="34 Imagen"/>
          <p:cNvPicPr>
            <a:picLocks noChangeAspect="1"/>
          </p:cNvPicPr>
          <p:nvPr/>
        </p:nvPicPr>
        <p:blipFill>
          <a:blip r:embed="rId5" cstate="print">
            <a:clrChange>
              <a:clrFrom>
                <a:srgbClr val="02AFF3"/>
              </a:clrFrom>
              <a:clrTo>
                <a:srgbClr val="02AFF3">
                  <a:alpha val="0"/>
                </a:srgbClr>
              </a:clrTo>
            </a:clrChange>
            <a:duotone>
              <a:schemeClr val="accent1">
                <a:shade val="45000"/>
                <a:satMod val="135000"/>
              </a:schemeClr>
              <a:prstClr val="white"/>
            </a:duotone>
            <a:extLst/>
          </a:blip>
          <a:stretch>
            <a:fillRect/>
          </a:stretch>
        </p:blipFill>
        <p:spPr>
          <a:xfrm>
            <a:off x="0" y="1849388"/>
            <a:ext cx="3059831" cy="1944216"/>
          </a:xfrm>
          <a:prstGeom prst="rect">
            <a:avLst/>
          </a:prstGeom>
          <a:solidFill>
            <a:schemeClr val="bg1"/>
          </a:solidFill>
          <a:ln>
            <a:noFill/>
          </a:ln>
        </p:spPr>
      </p:pic>
      <p:pic>
        <p:nvPicPr>
          <p:cNvPr id="52" name="51 Imagen"/>
          <p:cNvPicPr>
            <a:picLocks noChangeAspect="1"/>
          </p:cNvPicPr>
          <p:nvPr/>
        </p:nvPicPr>
        <p:blipFill>
          <a:blip r:embed="rId3" cstate="print">
            <a:clrChange>
              <a:clrFrom>
                <a:srgbClr val="02AFF3"/>
              </a:clrFrom>
              <a:clrTo>
                <a:srgbClr val="02AFF3">
                  <a:alpha val="0"/>
                </a:srgbClr>
              </a:clrTo>
            </a:clrChange>
            <a:duotone>
              <a:schemeClr val="accent1">
                <a:shade val="45000"/>
                <a:satMod val="135000"/>
              </a:schemeClr>
              <a:prstClr val="white"/>
            </a:duotone>
            <a:extLst/>
          </a:blip>
          <a:stretch>
            <a:fillRect/>
          </a:stretch>
        </p:blipFill>
        <p:spPr>
          <a:xfrm>
            <a:off x="6084168" y="3793604"/>
            <a:ext cx="3059832" cy="1921396"/>
          </a:xfrm>
          <a:prstGeom prst="rect">
            <a:avLst/>
          </a:prstGeom>
          <a:solidFill>
            <a:schemeClr val="bg1"/>
          </a:solidFill>
          <a:ln>
            <a:noFill/>
          </a:ln>
        </p:spPr>
      </p:pic>
      <p:pic>
        <p:nvPicPr>
          <p:cNvPr id="56" name="55 Imagen"/>
          <p:cNvPicPr>
            <a:picLocks noChangeAspect="1"/>
          </p:cNvPicPr>
          <p:nvPr/>
        </p:nvPicPr>
        <p:blipFill>
          <a:blip r:embed="rId4" cstate="print">
            <a:clrChange>
              <a:clrFrom>
                <a:srgbClr val="02AFF3"/>
              </a:clrFrom>
              <a:clrTo>
                <a:srgbClr val="02AFF3">
                  <a:alpha val="0"/>
                </a:srgbClr>
              </a:clrTo>
            </a:clrChange>
            <a:duotone>
              <a:schemeClr val="accent1">
                <a:shade val="45000"/>
                <a:satMod val="135000"/>
              </a:schemeClr>
              <a:prstClr val="white"/>
            </a:duotone>
            <a:extLst/>
          </a:blip>
          <a:stretch>
            <a:fillRect/>
          </a:stretch>
        </p:blipFill>
        <p:spPr>
          <a:xfrm>
            <a:off x="3059832" y="3793604"/>
            <a:ext cx="3024336" cy="1921396"/>
          </a:xfrm>
          <a:prstGeom prst="rect">
            <a:avLst/>
          </a:prstGeom>
          <a:solidFill>
            <a:schemeClr val="bg1"/>
          </a:solidFill>
          <a:ln>
            <a:noFill/>
          </a:ln>
        </p:spPr>
      </p:pic>
      <p:pic>
        <p:nvPicPr>
          <p:cNvPr id="59" name="58 Imagen"/>
          <p:cNvPicPr>
            <a:picLocks noChangeAspect="1"/>
          </p:cNvPicPr>
          <p:nvPr/>
        </p:nvPicPr>
        <p:blipFill>
          <a:blip r:embed="rId5" cstate="print">
            <a:clrChange>
              <a:clrFrom>
                <a:srgbClr val="02AFF3"/>
              </a:clrFrom>
              <a:clrTo>
                <a:srgbClr val="02AFF3">
                  <a:alpha val="0"/>
                </a:srgbClr>
              </a:clrTo>
            </a:clrChange>
            <a:duotone>
              <a:schemeClr val="accent1">
                <a:shade val="45000"/>
                <a:satMod val="135000"/>
              </a:schemeClr>
              <a:prstClr val="white"/>
            </a:duotone>
            <a:extLst/>
          </a:blip>
          <a:stretch>
            <a:fillRect/>
          </a:stretch>
        </p:blipFill>
        <p:spPr>
          <a:xfrm>
            <a:off x="0" y="3793604"/>
            <a:ext cx="3059832" cy="1921396"/>
          </a:xfrm>
          <a:prstGeom prst="rect">
            <a:avLst/>
          </a:prstGeom>
          <a:solidFill>
            <a:schemeClr val="bg1"/>
          </a:solidFill>
          <a:ln>
            <a:noFill/>
          </a:ln>
        </p:spPr>
      </p:pic>
      <p:sp>
        <p:nvSpPr>
          <p:cNvPr id="13" name="12 CuadroTexto"/>
          <p:cNvSpPr txBox="1"/>
          <p:nvPr/>
        </p:nvSpPr>
        <p:spPr>
          <a:xfrm>
            <a:off x="611560" y="4369668"/>
            <a:ext cx="8208912"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gran Explanada del Cerro de los Ángeles es de forma rectangular y tiene unas dimensiones de 130 por 80 metros. La Basílica del Sagrado Corazón de Jesús, bajo el actual Monumento que se alza sobre ella, le sirve de eje mayor desde su lado Sur.</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29000">
        <p:checker/>
      </p:transition>
    </mc:Choice>
    <mc:Fallback xmlns="">
      <p:transition spd="slow" advTm="29000">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xit" presetSubtype="2" fill="hold" nodeType="withEffect">
                                  <p:stCondLst>
                                    <p:cond delay="0"/>
                                  </p:stCondLst>
                                  <p:childTnLst>
                                    <p:animEffect transition="out" filter="wheel(2)">
                                      <p:cBhvr>
                                        <p:cTn id="6" dur="5000"/>
                                        <p:tgtEl>
                                          <p:spTgt spid="11"/>
                                        </p:tgtEl>
                                      </p:cBhvr>
                                    </p:animEffect>
                                    <p:set>
                                      <p:cBhvr>
                                        <p:cTn id="7" dur="1" fill="hold">
                                          <p:stCondLst>
                                            <p:cond delay="4999"/>
                                          </p:stCondLst>
                                        </p:cTn>
                                        <p:tgtEl>
                                          <p:spTgt spid="11"/>
                                        </p:tgtEl>
                                        <p:attrNameLst>
                                          <p:attrName>style.visibility</p:attrName>
                                        </p:attrNameLst>
                                      </p:cBhvr>
                                      <p:to>
                                        <p:strVal val="hidden"/>
                                      </p:to>
                                    </p:set>
                                  </p:childTnLst>
                                </p:cTn>
                              </p:par>
                              <p:par>
                                <p:cTn id="8" presetID="21" presetClass="exit" presetSubtype="2" fill="hold" nodeType="withEffect">
                                  <p:stCondLst>
                                    <p:cond delay="0"/>
                                  </p:stCondLst>
                                  <p:childTnLst>
                                    <p:animEffect transition="out" filter="wheel(2)">
                                      <p:cBhvr>
                                        <p:cTn id="9" dur="5000"/>
                                        <p:tgtEl>
                                          <p:spTgt spid="8"/>
                                        </p:tgtEl>
                                      </p:cBhvr>
                                    </p:animEffect>
                                    <p:set>
                                      <p:cBhvr>
                                        <p:cTn id="10" dur="1" fill="hold">
                                          <p:stCondLst>
                                            <p:cond delay="4999"/>
                                          </p:stCondLst>
                                        </p:cTn>
                                        <p:tgtEl>
                                          <p:spTgt spid="8"/>
                                        </p:tgtEl>
                                        <p:attrNameLst>
                                          <p:attrName>style.visibility</p:attrName>
                                        </p:attrNameLst>
                                      </p:cBhvr>
                                      <p:to>
                                        <p:strVal val="hidden"/>
                                      </p:to>
                                    </p:set>
                                  </p:childTnLst>
                                </p:cTn>
                              </p:par>
                              <p:par>
                                <p:cTn id="11" presetID="21" presetClass="exit" presetSubtype="2" fill="hold" nodeType="withEffect">
                                  <p:stCondLst>
                                    <p:cond delay="0"/>
                                  </p:stCondLst>
                                  <p:childTnLst>
                                    <p:animEffect transition="out" filter="wheel(2)">
                                      <p:cBhvr>
                                        <p:cTn id="12" dur="5000"/>
                                        <p:tgtEl>
                                          <p:spTgt spid="4"/>
                                        </p:tgtEl>
                                      </p:cBhvr>
                                    </p:animEffect>
                                    <p:set>
                                      <p:cBhvr>
                                        <p:cTn id="13" dur="1" fill="hold">
                                          <p:stCondLst>
                                            <p:cond delay="4999"/>
                                          </p:stCondLst>
                                        </p:cTn>
                                        <p:tgtEl>
                                          <p:spTgt spid="4"/>
                                        </p:tgtEl>
                                        <p:attrNameLst>
                                          <p:attrName>style.visibility</p:attrName>
                                        </p:attrNameLst>
                                      </p:cBhvr>
                                      <p:to>
                                        <p:strVal val="hidden"/>
                                      </p:to>
                                    </p:set>
                                  </p:childTnLst>
                                </p:cTn>
                              </p:par>
                              <p:par>
                                <p:cTn id="14" presetID="21" presetClass="exit" presetSubtype="2" fill="hold" nodeType="withEffect">
                                  <p:stCondLst>
                                    <p:cond delay="0"/>
                                  </p:stCondLst>
                                  <p:childTnLst>
                                    <p:animEffect transition="out" filter="wheel(2)">
                                      <p:cBhvr>
                                        <p:cTn id="15" dur="5000"/>
                                        <p:tgtEl>
                                          <p:spTgt spid="28"/>
                                        </p:tgtEl>
                                      </p:cBhvr>
                                    </p:animEffect>
                                    <p:set>
                                      <p:cBhvr>
                                        <p:cTn id="16" dur="1" fill="hold">
                                          <p:stCondLst>
                                            <p:cond delay="4999"/>
                                          </p:stCondLst>
                                        </p:cTn>
                                        <p:tgtEl>
                                          <p:spTgt spid="28"/>
                                        </p:tgtEl>
                                        <p:attrNameLst>
                                          <p:attrName>style.visibility</p:attrName>
                                        </p:attrNameLst>
                                      </p:cBhvr>
                                      <p:to>
                                        <p:strVal val="hidden"/>
                                      </p:to>
                                    </p:set>
                                  </p:childTnLst>
                                </p:cTn>
                              </p:par>
                              <p:par>
                                <p:cTn id="17" presetID="21" presetClass="exit" presetSubtype="2" fill="hold" nodeType="withEffect">
                                  <p:stCondLst>
                                    <p:cond delay="0"/>
                                  </p:stCondLst>
                                  <p:childTnLst>
                                    <p:animEffect transition="out" filter="wheel(2)">
                                      <p:cBhvr>
                                        <p:cTn id="18" dur="5000"/>
                                        <p:tgtEl>
                                          <p:spTgt spid="32"/>
                                        </p:tgtEl>
                                      </p:cBhvr>
                                    </p:animEffect>
                                    <p:set>
                                      <p:cBhvr>
                                        <p:cTn id="19" dur="1" fill="hold">
                                          <p:stCondLst>
                                            <p:cond delay="4999"/>
                                          </p:stCondLst>
                                        </p:cTn>
                                        <p:tgtEl>
                                          <p:spTgt spid="32"/>
                                        </p:tgtEl>
                                        <p:attrNameLst>
                                          <p:attrName>style.visibility</p:attrName>
                                        </p:attrNameLst>
                                      </p:cBhvr>
                                      <p:to>
                                        <p:strVal val="hidden"/>
                                      </p:to>
                                    </p:set>
                                  </p:childTnLst>
                                </p:cTn>
                              </p:par>
                              <p:par>
                                <p:cTn id="20" presetID="21" presetClass="exit" presetSubtype="2" fill="hold" nodeType="withEffect">
                                  <p:stCondLst>
                                    <p:cond delay="0"/>
                                  </p:stCondLst>
                                  <p:childTnLst>
                                    <p:animEffect transition="out" filter="wheel(2)">
                                      <p:cBhvr>
                                        <p:cTn id="21" dur="5000"/>
                                        <p:tgtEl>
                                          <p:spTgt spid="35"/>
                                        </p:tgtEl>
                                      </p:cBhvr>
                                    </p:animEffect>
                                    <p:set>
                                      <p:cBhvr>
                                        <p:cTn id="22" dur="1" fill="hold">
                                          <p:stCondLst>
                                            <p:cond delay="4999"/>
                                          </p:stCondLst>
                                        </p:cTn>
                                        <p:tgtEl>
                                          <p:spTgt spid="35"/>
                                        </p:tgtEl>
                                        <p:attrNameLst>
                                          <p:attrName>style.visibility</p:attrName>
                                        </p:attrNameLst>
                                      </p:cBhvr>
                                      <p:to>
                                        <p:strVal val="hidden"/>
                                      </p:to>
                                    </p:set>
                                  </p:childTnLst>
                                </p:cTn>
                              </p:par>
                              <p:par>
                                <p:cTn id="23" presetID="21" presetClass="exit" presetSubtype="2" fill="hold" nodeType="withEffect">
                                  <p:stCondLst>
                                    <p:cond delay="0"/>
                                  </p:stCondLst>
                                  <p:childTnLst>
                                    <p:animEffect transition="out" filter="wheel(2)">
                                      <p:cBhvr>
                                        <p:cTn id="24" dur="5000"/>
                                        <p:tgtEl>
                                          <p:spTgt spid="59"/>
                                        </p:tgtEl>
                                      </p:cBhvr>
                                    </p:animEffect>
                                    <p:set>
                                      <p:cBhvr>
                                        <p:cTn id="25" dur="1" fill="hold">
                                          <p:stCondLst>
                                            <p:cond delay="4999"/>
                                          </p:stCondLst>
                                        </p:cTn>
                                        <p:tgtEl>
                                          <p:spTgt spid="59"/>
                                        </p:tgtEl>
                                        <p:attrNameLst>
                                          <p:attrName>style.visibility</p:attrName>
                                        </p:attrNameLst>
                                      </p:cBhvr>
                                      <p:to>
                                        <p:strVal val="hidden"/>
                                      </p:to>
                                    </p:set>
                                  </p:childTnLst>
                                </p:cTn>
                              </p:par>
                              <p:par>
                                <p:cTn id="26" presetID="21" presetClass="exit" presetSubtype="2" fill="hold" nodeType="withEffect">
                                  <p:stCondLst>
                                    <p:cond delay="0"/>
                                  </p:stCondLst>
                                  <p:childTnLst>
                                    <p:animEffect transition="out" filter="wheel(2)">
                                      <p:cBhvr>
                                        <p:cTn id="27" dur="5000"/>
                                        <p:tgtEl>
                                          <p:spTgt spid="56"/>
                                        </p:tgtEl>
                                      </p:cBhvr>
                                    </p:animEffect>
                                    <p:set>
                                      <p:cBhvr>
                                        <p:cTn id="28" dur="1" fill="hold">
                                          <p:stCondLst>
                                            <p:cond delay="4999"/>
                                          </p:stCondLst>
                                        </p:cTn>
                                        <p:tgtEl>
                                          <p:spTgt spid="56"/>
                                        </p:tgtEl>
                                        <p:attrNameLst>
                                          <p:attrName>style.visibility</p:attrName>
                                        </p:attrNameLst>
                                      </p:cBhvr>
                                      <p:to>
                                        <p:strVal val="hidden"/>
                                      </p:to>
                                    </p:set>
                                  </p:childTnLst>
                                </p:cTn>
                              </p:par>
                              <p:par>
                                <p:cTn id="29" presetID="21" presetClass="exit" presetSubtype="2" fill="hold" nodeType="withEffect">
                                  <p:stCondLst>
                                    <p:cond delay="0"/>
                                  </p:stCondLst>
                                  <p:childTnLst>
                                    <p:animEffect transition="out" filter="wheel(2)">
                                      <p:cBhvr>
                                        <p:cTn id="30" dur="5000"/>
                                        <p:tgtEl>
                                          <p:spTgt spid="52"/>
                                        </p:tgtEl>
                                      </p:cBhvr>
                                    </p:animEffect>
                                    <p:set>
                                      <p:cBhvr>
                                        <p:cTn id="31" dur="1" fill="hold">
                                          <p:stCondLst>
                                            <p:cond delay="4999"/>
                                          </p:stCondLst>
                                        </p:cTn>
                                        <p:tgtEl>
                                          <p:spTgt spid="52"/>
                                        </p:tgtEl>
                                        <p:attrNameLst>
                                          <p:attrName>style.visibility</p:attrName>
                                        </p:attrNameLst>
                                      </p:cBhvr>
                                      <p:to>
                                        <p:strVal val="hidden"/>
                                      </p:to>
                                    </p:set>
                                  </p:childTnLst>
                                </p:cTn>
                              </p:par>
                              <p:par>
                                <p:cTn id="32" presetID="23" presetClass="entr" presetSubtype="288" fill="hold" nodeType="withEffect">
                                  <p:stCondLst>
                                    <p:cond delay="0"/>
                                  </p:stCondLst>
                                  <p:childTnLst>
                                    <p:set>
                                      <p:cBhvr>
                                        <p:cTn id="33" dur="1" fill="hold">
                                          <p:stCondLst>
                                            <p:cond delay="0"/>
                                          </p:stCondLst>
                                        </p:cTn>
                                        <p:tgtEl>
                                          <p:spTgt spid="11266"/>
                                        </p:tgtEl>
                                        <p:attrNameLst>
                                          <p:attrName>style.visibility</p:attrName>
                                        </p:attrNameLst>
                                      </p:cBhvr>
                                      <p:to>
                                        <p:strVal val="visible"/>
                                      </p:to>
                                    </p:set>
                                    <p:anim calcmode="lin" valueType="num">
                                      <p:cBhvr>
                                        <p:cTn id="34" dur="5000" fill="hold"/>
                                        <p:tgtEl>
                                          <p:spTgt spid="11266"/>
                                        </p:tgtEl>
                                        <p:attrNameLst>
                                          <p:attrName>ppt_w</p:attrName>
                                        </p:attrNameLst>
                                      </p:cBhvr>
                                      <p:tavLst>
                                        <p:tav tm="0">
                                          <p:val>
                                            <p:strVal val="4/3*#ppt_w"/>
                                          </p:val>
                                        </p:tav>
                                        <p:tav tm="100000">
                                          <p:val>
                                            <p:strVal val="#ppt_w"/>
                                          </p:val>
                                        </p:tav>
                                      </p:tavLst>
                                    </p:anim>
                                    <p:anim calcmode="lin" valueType="num">
                                      <p:cBhvr>
                                        <p:cTn id="35" dur="5000" fill="hold"/>
                                        <p:tgtEl>
                                          <p:spTgt spid="11266"/>
                                        </p:tgtEl>
                                        <p:attrNameLst>
                                          <p:attrName>ppt_h</p:attrName>
                                        </p:attrNameLst>
                                      </p:cBhvr>
                                      <p:tavLst>
                                        <p:tav tm="0">
                                          <p:val>
                                            <p:strVal val="4/3*#ppt_h"/>
                                          </p:val>
                                        </p:tav>
                                        <p:tav tm="100000">
                                          <p:val>
                                            <p:strVal val="#ppt_h"/>
                                          </p:val>
                                        </p:tav>
                                      </p:tavLst>
                                    </p:anim>
                                  </p:childTnLst>
                                </p:cTn>
                              </p:par>
                            </p:childTnLst>
                          </p:cTn>
                        </p:par>
                        <p:par>
                          <p:cTn id="36" fill="hold">
                            <p:stCondLst>
                              <p:cond delay="5000"/>
                            </p:stCondLst>
                            <p:childTnLst>
                              <p:par>
                                <p:cTn id="37" presetID="40" presetClass="entr" presetSubtype="0" fill="hold" grpId="0" nodeType="afterEffect">
                                  <p:stCondLst>
                                    <p:cond delay="0"/>
                                  </p:stCondLst>
                                  <p:iterate type="lt">
                                    <p:tmPct val="10000"/>
                                  </p:iterate>
                                  <p:childTnLst>
                                    <p:set>
                                      <p:cBhvr>
                                        <p:cTn id="38" dur="1" fill="hold">
                                          <p:stCondLst>
                                            <p:cond delay="0"/>
                                          </p:stCondLst>
                                        </p:cTn>
                                        <p:tgtEl>
                                          <p:spTgt spid="13"/>
                                        </p:tgtEl>
                                        <p:attrNameLst>
                                          <p:attrName>style.visibility</p:attrName>
                                        </p:attrNameLst>
                                      </p:cBhvr>
                                      <p:to>
                                        <p:strVal val="visible"/>
                                      </p:to>
                                    </p:set>
                                    <p:animEffect transition="in" filter="fade">
                                      <p:cBhvr>
                                        <p:cTn id="39" dur="1000"/>
                                        <p:tgtEl>
                                          <p:spTgt spid="13"/>
                                        </p:tgtEl>
                                      </p:cBhvr>
                                    </p:animEffect>
                                    <p:anim calcmode="lin" valueType="num">
                                      <p:cBhvr>
                                        <p:cTn id="40" dur="1000" fill="hold"/>
                                        <p:tgtEl>
                                          <p:spTgt spid="13"/>
                                        </p:tgtEl>
                                        <p:attrNameLst>
                                          <p:attrName>ppt_x</p:attrName>
                                        </p:attrNameLst>
                                      </p:cBhvr>
                                      <p:tavLst>
                                        <p:tav tm="0">
                                          <p:val>
                                            <p:strVal val="#ppt_x-.1"/>
                                          </p:val>
                                        </p:tav>
                                        <p:tav tm="100000">
                                          <p:val>
                                            <p:strVal val="#ppt_x"/>
                                          </p:val>
                                        </p:tav>
                                      </p:tavLst>
                                    </p:anim>
                                    <p:anim calcmode="lin" valueType="num">
                                      <p:cBhvr>
                                        <p:cTn id="41" dur="1000" fill="hold"/>
                                        <p:tgtEl>
                                          <p:spTgt spid="1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4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2290" name="67 Imagen" descr="Diapositiva9"/>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5" name="4 Imagen"/>
          <p:cNvPicPr>
            <a:picLocks noChangeAspect="1"/>
          </p:cNvPicPr>
          <p:nvPr/>
        </p:nvPicPr>
        <p:blipFill>
          <a:blip r:embed="rId3" cstate="print">
            <a:clrChange>
              <a:clrFrom>
                <a:srgbClr val="02AFF3"/>
              </a:clrFrom>
              <a:clrTo>
                <a:srgbClr val="02AFF3">
                  <a:alpha val="0"/>
                </a:srgbClr>
              </a:clrTo>
            </a:clrChange>
            <a:duotone>
              <a:schemeClr val="accent1">
                <a:shade val="45000"/>
                <a:satMod val="135000"/>
              </a:schemeClr>
              <a:prstClr val="white"/>
            </a:duotone>
            <a:extLst/>
          </a:blip>
          <a:stretch>
            <a:fillRect/>
          </a:stretch>
        </p:blipFill>
        <p:spPr>
          <a:xfrm>
            <a:off x="6836854" y="0"/>
            <a:ext cx="2307146" cy="1417339"/>
          </a:xfrm>
          <a:prstGeom prst="rect">
            <a:avLst/>
          </a:prstGeom>
          <a:solidFill>
            <a:schemeClr val="bg1"/>
          </a:solidFill>
          <a:ln>
            <a:noFill/>
          </a:ln>
        </p:spPr>
      </p:pic>
      <p:pic>
        <p:nvPicPr>
          <p:cNvPr id="7" name="6 Imagen"/>
          <p:cNvPicPr>
            <a:picLocks noChangeAspect="1"/>
          </p:cNvPicPr>
          <p:nvPr/>
        </p:nvPicPr>
        <p:blipFill>
          <a:blip r:embed="rId4" cstate="print">
            <a:clrChange>
              <a:clrFrom>
                <a:srgbClr val="02AFF3"/>
              </a:clrFrom>
              <a:clrTo>
                <a:srgbClr val="02AFF3">
                  <a:alpha val="0"/>
                </a:srgbClr>
              </a:clrTo>
            </a:clrChange>
            <a:duotone>
              <a:schemeClr val="accent1">
                <a:shade val="45000"/>
                <a:satMod val="135000"/>
              </a:schemeClr>
              <a:prstClr val="white"/>
            </a:duotone>
            <a:extLst/>
          </a:blip>
          <a:stretch>
            <a:fillRect/>
          </a:stretch>
        </p:blipFill>
        <p:spPr>
          <a:xfrm>
            <a:off x="4559026" y="0"/>
            <a:ext cx="2317229" cy="1417339"/>
          </a:xfrm>
          <a:prstGeom prst="rect">
            <a:avLst/>
          </a:prstGeom>
          <a:solidFill>
            <a:schemeClr val="bg1"/>
          </a:solidFill>
          <a:ln>
            <a:noFill/>
          </a:ln>
        </p:spPr>
      </p:pic>
      <p:pic>
        <p:nvPicPr>
          <p:cNvPr id="9" name="8 Imagen"/>
          <p:cNvPicPr>
            <a:picLocks noChangeAspect="1"/>
          </p:cNvPicPr>
          <p:nvPr/>
        </p:nvPicPr>
        <p:blipFill>
          <a:blip r:embed="rId5" cstate="print">
            <a:clrChange>
              <a:clrFrom>
                <a:srgbClr val="02AFF3"/>
              </a:clrFrom>
              <a:clrTo>
                <a:srgbClr val="02AFF3">
                  <a:alpha val="0"/>
                </a:srgbClr>
              </a:clrTo>
            </a:clrChange>
            <a:duotone>
              <a:schemeClr val="accent1">
                <a:shade val="45000"/>
                <a:satMod val="135000"/>
              </a:schemeClr>
              <a:prstClr val="white"/>
            </a:duotone>
            <a:extLst/>
          </a:blip>
          <a:stretch>
            <a:fillRect/>
          </a:stretch>
        </p:blipFill>
        <p:spPr>
          <a:xfrm>
            <a:off x="2286000" y="0"/>
            <a:ext cx="2286000" cy="1417339"/>
          </a:xfrm>
          <a:prstGeom prst="rect">
            <a:avLst/>
          </a:prstGeom>
          <a:solidFill>
            <a:schemeClr val="bg1"/>
          </a:solidFill>
          <a:ln>
            <a:noFill/>
          </a:ln>
        </p:spPr>
      </p:pic>
      <p:pic>
        <p:nvPicPr>
          <p:cNvPr id="11" name="10 Imagen"/>
          <p:cNvPicPr>
            <a:picLocks noChangeAspect="1"/>
          </p:cNvPicPr>
          <p:nvPr/>
        </p:nvPicPr>
        <p:blipFill>
          <a:blip r:embed="rId6" cstate="print">
            <a:clrChange>
              <a:clrFrom>
                <a:srgbClr val="02AFF3"/>
              </a:clrFrom>
              <a:clrTo>
                <a:srgbClr val="02AFF3">
                  <a:alpha val="0"/>
                </a:srgbClr>
              </a:clrTo>
            </a:clrChange>
            <a:duotone>
              <a:schemeClr val="accent1">
                <a:shade val="45000"/>
                <a:satMod val="135000"/>
              </a:schemeClr>
              <a:prstClr val="white"/>
            </a:duotone>
            <a:extLst/>
          </a:blip>
          <a:stretch>
            <a:fillRect/>
          </a:stretch>
        </p:blipFill>
        <p:spPr>
          <a:xfrm>
            <a:off x="0" y="0"/>
            <a:ext cx="2339752" cy="1417339"/>
          </a:xfrm>
          <a:prstGeom prst="rect">
            <a:avLst/>
          </a:prstGeom>
          <a:solidFill>
            <a:schemeClr val="bg1"/>
          </a:solidFill>
          <a:ln>
            <a:noFill/>
          </a:ln>
        </p:spPr>
      </p:pic>
      <p:pic>
        <p:nvPicPr>
          <p:cNvPr id="21" name="20 Imagen"/>
          <p:cNvPicPr>
            <a:picLocks noChangeAspect="1"/>
          </p:cNvPicPr>
          <p:nvPr/>
        </p:nvPicPr>
        <p:blipFill>
          <a:blip r:embed="rId3" cstate="print">
            <a:clrChange>
              <a:clrFrom>
                <a:srgbClr val="02AFF3"/>
              </a:clrFrom>
              <a:clrTo>
                <a:srgbClr val="02AFF3">
                  <a:alpha val="0"/>
                </a:srgbClr>
              </a:clrTo>
            </a:clrChange>
            <a:duotone>
              <a:schemeClr val="accent1">
                <a:shade val="45000"/>
                <a:satMod val="135000"/>
              </a:schemeClr>
              <a:prstClr val="white"/>
            </a:duotone>
            <a:extLst/>
          </a:blip>
          <a:stretch>
            <a:fillRect/>
          </a:stretch>
        </p:blipFill>
        <p:spPr>
          <a:xfrm>
            <a:off x="6876256" y="1417340"/>
            <a:ext cx="2267744" cy="1440160"/>
          </a:xfrm>
          <a:prstGeom prst="rect">
            <a:avLst/>
          </a:prstGeom>
          <a:solidFill>
            <a:schemeClr val="bg1"/>
          </a:solidFill>
          <a:ln>
            <a:noFill/>
          </a:ln>
        </p:spPr>
      </p:pic>
      <p:pic>
        <p:nvPicPr>
          <p:cNvPr id="23" name="22 Imagen"/>
          <p:cNvPicPr>
            <a:picLocks noChangeAspect="1"/>
          </p:cNvPicPr>
          <p:nvPr/>
        </p:nvPicPr>
        <p:blipFill>
          <a:blip r:embed="rId4" cstate="print">
            <a:clrChange>
              <a:clrFrom>
                <a:srgbClr val="02AFF3"/>
              </a:clrFrom>
              <a:clrTo>
                <a:srgbClr val="02AFF3">
                  <a:alpha val="0"/>
                </a:srgbClr>
              </a:clrTo>
            </a:clrChange>
            <a:duotone>
              <a:schemeClr val="accent1">
                <a:shade val="45000"/>
                <a:satMod val="135000"/>
              </a:schemeClr>
              <a:prstClr val="white"/>
            </a:duotone>
            <a:extLst/>
          </a:blip>
          <a:stretch>
            <a:fillRect/>
          </a:stretch>
        </p:blipFill>
        <p:spPr>
          <a:xfrm>
            <a:off x="4550854" y="1345332"/>
            <a:ext cx="2325402" cy="1512167"/>
          </a:xfrm>
          <a:prstGeom prst="rect">
            <a:avLst/>
          </a:prstGeom>
          <a:solidFill>
            <a:schemeClr val="bg1"/>
          </a:solidFill>
          <a:ln>
            <a:noFill/>
          </a:ln>
        </p:spPr>
      </p:pic>
      <p:pic>
        <p:nvPicPr>
          <p:cNvPr id="25" name="24 Imagen"/>
          <p:cNvPicPr>
            <a:picLocks noChangeAspect="1"/>
          </p:cNvPicPr>
          <p:nvPr/>
        </p:nvPicPr>
        <p:blipFill>
          <a:blip r:embed="rId5" cstate="print">
            <a:clrChange>
              <a:clrFrom>
                <a:srgbClr val="02AFF3"/>
              </a:clrFrom>
              <a:clrTo>
                <a:srgbClr val="02AFF3">
                  <a:alpha val="0"/>
                </a:srgbClr>
              </a:clrTo>
            </a:clrChange>
            <a:duotone>
              <a:schemeClr val="accent1">
                <a:shade val="45000"/>
                <a:satMod val="135000"/>
              </a:schemeClr>
              <a:prstClr val="white"/>
            </a:duotone>
            <a:extLst/>
          </a:blip>
          <a:stretch>
            <a:fillRect/>
          </a:stretch>
        </p:blipFill>
        <p:spPr>
          <a:xfrm>
            <a:off x="2277826" y="1345332"/>
            <a:ext cx="2294173" cy="1512167"/>
          </a:xfrm>
          <a:prstGeom prst="rect">
            <a:avLst/>
          </a:prstGeom>
          <a:solidFill>
            <a:schemeClr val="bg1"/>
          </a:solidFill>
          <a:ln>
            <a:noFill/>
          </a:ln>
        </p:spPr>
      </p:pic>
      <p:pic>
        <p:nvPicPr>
          <p:cNvPr id="27" name="26 Imagen"/>
          <p:cNvPicPr>
            <a:picLocks noChangeAspect="1"/>
          </p:cNvPicPr>
          <p:nvPr/>
        </p:nvPicPr>
        <p:blipFill>
          <a:blip r:embed="rId6" cstate="print">
            <a:clrChange>
              <a:clrFrom>
                <a:srgbClr val="02AFF3"/>
              </a:clrFrom>
              <a:clrTo>
                <a:srgbClr val="02AFF3">
                  <a:alpha val="0"/>
                </a:srgbClr>
              </a:clrTo>
            </a:clrChange>
            <a:duotone>
              <a:schemeClr val="accent1">
                <a:shade val="45000"/>
                <a:satMod val="135000"/>
              </a:schemeClr>
              <a:prstClr val="white"/>
            </a:duotone>
            <a:extLst/>
          </a:blip>
          <a:stretch>
            <a:fillRect/>
          </a:stretch>
        </p:blipFill>
        <p:spPr>
          <a:xfrm>
            <a:off x="-8174" y="1345332"/>
            <a:ext cx="2347926" cy="1512167"/>
          </a:xfrm>
          <a:prstGeom prst="rect">
            <a:avLst/>
          </a:prstGeom>
          <a:solidFill>
            <a:schemeClr val="bg1"/>
          </a:solidFill>
          <a:ln>
            <a:noFill/>
          </a:ln>
        </p:spPr>
      </p:pic>
      <p:pic>
        <p:nvPicPr>
          <p:cNvPr id="37" name="36 Imagen"/>
          <p:cNvPicPr>
            <a:picLocks noChangeAspect="1"/>
          </p:cNvPicPr>
          <p:nvPr/>
        </p:nvPicPr>
        <p:blipFill>
          <a:blip r:embed="rId3" cstate="print">
            <a:clrChange>
              <a:clrFrom>
                <a:srgbClr val="02AFF3"/>
              </a:clrFrom>
              <a:clrTo>
                <a:srgbClr val="02AFF3">
                  <a:alpha val="0"/>
                </a:srgbClr>
              </a:clrTo>
            </a:clrChange>
            <a:duotone>
              <a:schemeClr val="accent1">
                <a:shade val="45000"/>
                <a:satMod val="135000"/>
              </a:schemeClr>
              <a:prstClr val="white"/>
            </a:duotone>
            <a:extLst/>
          </a:blip>
          <a:stretch>
            <a:fillRect/>
          </a:stretch>
        </p:blipFill>
        <p:spPr>
          <a:xfrm>
            <a:off x="6850468" y="2857500"/>
            <a:ext cx="2293532" cy="1440159"/>
          </a:xfrm>
          <a:prstGeom prst="rect">
            <a:avLst/>
          </a:prstGeom>
          <a:solidFill>
            <a:schemeClr val="bg1"/>
          </a:solidFill>
          <a:ln>
            <a:noFill/>
          </a:ln>
        </p:spPr>
      </p:pic>
      <p:pic>
        <p:nvPicPr>
          <p:cNvPr id="39" name="38 Imagen"/>
          <p:cNvPicPr>
            <a:picLocks noChangeAspect="1"/>
          </p:cNvPicPr>
          <p:nvPr/>
        </p:nvPicPr>
        <p:blipFill>
          <a:blip r:embed="rId4" cstate="print">
            <a:clrChange>
              <a:clrFrom>
                <a:srgbClr val="02AFF3"/>
              </a:clrFrom>
              <a:clrTo>
                <a:srgbClr val="02AFF3">
                  <a:alpha val="0"/>
                </a:srgbClr>
              </a:clrTo>
            </a:clrChange>
            <a:duotone>
              <a:schemeClr val="accent1">
                <a:shade val="45000"/>
                <a:satMod val="135000"/>
              </a:schemeClr>
              <a:prstClr val="white"/>
            </a:duotone>
            <a:extLst/>
          </a:blip>
          <a:stretch>
            <a:fillRect/>
          </a:stretch>
        </p:blipFill>
        <p:spPr>
          <a:xfrm>
            <a:off x="4572640" y="2857500"/>
            <a:ext cx="2303616" cy="1440159"/>
          </a:xfrm>
          <a:prstGeom prst="rect">
            <a:avLst/>
          </a:prstGeom>
          <a:solidFill>
            <a:schemeClr val="bg1"/>
          </a:solidFill>
          <a:ln>
            <a:noFill/>
          </a:ln>
        </p:spPr>
      </p:pic>
      <p:pic>
        <p:nvPicPr>
          <p:cNvPr id="41" name="40 Imagen"/>
          <p:cNvPicPr>
            <a:picLocks noChangeAspect="1"/>
          </p:cNvPicPr>
          <p:nvPr/>
        </p:nvPicPr>
        <p:blipFill>
          <a:blip r:embed="rId5" cstate="print">
            <a:clrChange>
              <a:clrFrom>
                <a:srgbClr val="02AFF3"/>
              </a:clrFrom>
              <a:clrTo>
                <a:srgbClr val="02AFF3">
                  <a:alpha val="0"/>
                </a:srgbClr>
              </a:clrTo>
            </a:clrChange>
            <a:duotone>
              <a:schemeClr val="accent1">
                <a:shade val="45000"/>
                <a:satMod val="135000"/>
              </a:schemeClr>
              <a:prstClr val="white"/>
            </a:duotone>
            <a:extLst/>
          </a:blip>
          <a:stretch>
            <a:fillRect/>
          </a:stretch>
        </p:blipFill>
        <p:spPr>
          <a:xfrm>
            <a:off x="2267744" y="2857500"/>
            <a:ext cx="2304256" cy="1440159"/>
          </a:xfrm>
          <a:prstGeom prst="rect">
            <a:avLst/>
          </a:prstGeom>
          <a:solidFill>
            <a:schemeClr val="bg1"/>
          </a:solidFill>
          <a:ln>
            <a:noFill/>
          </a:ln>
        </p:spPr>
      </p:pic>
      <p:pic>
        <p:nvPicPr>
          <p:cNvPr id="43" name="42 Imagen"/>
          <p:cNvPicPr>
            <a:picLocks noChangeAspect="1"/>
          </p:cNvPicPr>
          <p:nvPr/>
        </p:nvPicPr>
        <p:blipFill>
          <a:blip r:embed="rId6" cstate="print">
            <a:clrChange>
              <a:clrFrom>
                <a:srgbClr val="02AFF3"/>
              </a:clrFrom>
              <a:clrTo>
                <a:srgbClr val="02AFF3">
                  <a:alpha val="0"/>
                </a:srgbClr>
              </a:clrTo>
            </a:clrChange>
            <a:duotone>
              <a:schemeClr val="accent1">
                <a:shade val="45000"/>
                <a:satMod val="135000"/>
              </a:schemeClr>
              <a:prstClr val="white"/>
            </a:duotone>
            <a:extLst/>
          </a:blip>
          <a:stretch>
            <a:fillRect/>
          </a:stretch>
        </p:blipFill>
        <p:spPr>
          <a:xfrm>
            <a:off x="-8173" y="2857500"/>
            <a:ext cx="2275917" cy="1440159"/>
          </a:xfrm>
          <a:prstGeom prst="rect">
            <a:avLst/>
          </a:prstGeom>
          <a:solidFill>
            <a:schemeClr val="bg1"/>
          </a:solidFill>
          <a:ln>
            <a:noFill/>
          </a:ln>
        </p:spPr>
      </p:pic>
      <p:pic>
        <p:nvPicPr>
          <p:cNvPr id="53" name="52 Imagen"/>
          <p:cNvPicPr>
            <a:picLocks noChangeAspect="1"/>
          </p:cNvPicPr>
          <p:nvPr/>
        </p:nvPicPr>
        <p:blipFill>
          <a:blip r:embed="rId3" cstate="print">
            <a:clrChange>
              <a:clrFrom>
                <a:srgbClr val="02AFF3"/>
              </a:clrFrom>
              <a:clrTo>
                <a:srgbClr val="02AFF3">
                  <a:alpha val="0"/>
                </a:srgbClr>
              </a:clrTo>
            </a:clrChange>
            <a:duotone>
              <a:schemeClr val="accent1">
                <a:shade val="45000"/>
                <a:satMod val="135000"/>
              </a:schemeClr>
              <a:prstClr val="white"/>
            </a:duotone>
            <a:extLst/>
          </a:blip>
          <a:stretch>
            <a:fillRect/>
          </a:stretch>
        </p:blipFill>
        <p:spPr>
          <a:xfrm>
            <a:off x="6850468" y="4286250"/>
            <a:ext cx="2293532" cy="1428749"/>
          </a:xfrm>
          <a:prstGeom prst="rect">
            <a:avLst/>
          </a:prstGeom>
          <a:solidFill>
            <a:schemeClr val="bg1"/>
          </a:solidFill>
          <a:ln>
            <a:noFill/>
          </a:ln>
        </p:spPr>
      </p:pic>
      <p:pic>
        <p:nvPicPr>
          <p:cNvPr id="55" name="54 Imagen"/>
          <p:cNvPicPr>
            <a:picLocks noChangeAspect="1"/>
          </p:cNvPicPr>
          <p:nvPr/>
        </p:nvPicPr>
        <p:blipFill>
          <a:blip r:embed="rId4" cstate="print">
            <a:clrChange>
              <a:clrFrom>
                <a:srgbClr val="02AFF3"/>
              </a:clrFrom>
              <a:clrTo>
                <a:srgbClr val="02AFF3">
                  <a:alpha val="0"/>
                </a:srgbClr>
              </a:clrTo>
            </a:clrChange>
            <a:duotone>
              <a:schemeClr val="accent1">
                <a:shade val="45000"/>
                <a:satMod val="135000"/>
              </a:schemeClr>
              <a:prstClr val="white"/>
            </a:duotone>
            <a:extLst/>
          </a:blip>
          <a:stretch>
            <a:fillRect/>
          </a:stretch>
        </p:blipFill>
        <p:spPr>
          <a:xfrm>
            <a:off x="4572640" y="4286250"/>
            <a:ext cx="2303615" cy="1428749"/>
          </a:xfrm>
          <a:prstGeom prst="rect">
            <a:avLst/>
          </a:prstGeom>
          <a:solidFill>
            <a:schemeClr val="bg1"/>
          </a:solidFill>
          <a:ln>
            <a:noFill/>
          </a:ln>
        </p:spPr>
      </p:pic>
      <p:pic>
        <p:nvPicPr>
          <p:cNvPr id="57" name="56 Imagen"/>
          <p:cNvPicPr>
            <a:picLocks noChangeAspect="1"/>
          </p:cNvPicPr>
          <p:nvPr/>
        </p:nvPicPr>
        <p:blipFill>
          <a:blip r:embed="rId5" cstate="print">
            <a:clrChange>
              <a:clrFrom>
                <a:srgbClr val="02AFF3"/>
              </a:clrFrom>
              <a:clrTo>
                <a:srgbClr val="02AFF3">
                  <a:alpha val="0"/>
                </a:srgbClr>
              </a:clrTo>
            </a:clrChange>
            <a:duotone>
              <a:schemeClr val="accent1">
                <a:shade val="45000"/>
                <a:satMod val="135000"/>
              </a:schemeClr>
              <a:prstClr val="white"/>
            </a:duotone>
            <a:extLst/>
          </a:blip>
          <a:stretch>
            <a:fillRect/>
          </a:stretch>
        </p:blipFill>
        <p:spPr>
          <a:xfrm>
            <a:off x="2267744" y="4286250"/>
            <a:ext cx="2304256" cy="1428749"/>
          </a:xfrm>
          <a:prstGeom prst="rect">
            <a:avLst/>
          </a:prstGeom>
          <a:solidFill>
            <a:schemeClr val="bg1"/>
          </a:solidFill>
          <a:ln>
            <a:noFill/>
          </a:ln>
        </p:spPr>
      </p:pic>
      <p:pic>
        <p:nvPicPr>
          <p:cNvPr id="59" name="58 Imagen"/>
          <p:cNvPicPr>
            <a:picLocks noChangeAspect="1"/>
          </p:cNvPicPr>
          <p:nvPr/>
        </p:nvPicPr>
        <p:blipFill>
          <a:blip r:embed="rId6" cstate="print">
            <a:clrChange>
              <a:clrFrom>
                <a:srgbClr val="02AFF3"/>
              </a:clrFrom>
              <a:clrTo>
                <a:srgbClr val="02AFF3">
                  <a:alpha val="0"/>
                </a:srgbClr>
              </a:clrTo>
            </a:clrChange>
            <a:duotone>
              <a:schemeClr val="accent1">
                <a:shade val="45000"/>
                <a:satMod val="135000"/>
              </a:schemeClr>
              <a:prstClr val="white"/>
            </a:duotone>
            <a:extLst/>
          </a:blip>
          <a:stretch>
            <a:fillRect/>
          </a:stretch>
        </p:blipFill>
        <p:spPr>
          <a:xfrm>
            <a:off x="-8173" y="4286250"/>
            <a:ext cx="2275917" cy="1428749"/>
          </a:xfrm>
          <a:prstGeom prst="rect">
            <a:avLst/>
          </a:prstGeom>
          <a:solidFill>
            <a:schemeClr val="bg1"/>
          </a:solidFill>
          <a:ln>
            <a:noFill/>
          </a:ln>
        </p:spPr>
      </p:pic>
      <p:sp>
        <p:nvSpPr>
          <p:cNvPr id="19" name="18 CuadroTexto"/>
          <p:cNvSpPr txBox="1"/>
          <p:nvPr/>
        </p:nvSpPr>
        <p:spPr>
          <a:xfrm>
            <a:off x="683568" y="4585692"/>
            <a:ext cx="799288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participación es mucho mayor los fines de semana, pero también va creciendo el número de los grupos que acuden de lunes a viernes: colegios, parroquias, movimientos, diócesis, hermandades.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250" advTm="26000">
        <p15:prstTrans prst="pageCurlDouble"/>
      </p:transition>
    </mc:Choice>
    <mc:Fallback xmlns="">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xit" presetSubtype="12" fill="hold" nodeType="withEffect">
                                  <p:stCondLst>
                                    <p:cond delay="0"/>
                                  </p:stCondLst>
                                  <p:childTnLst>
                                    <p:animEffect transition="out" filter="strips(downLeft)">
                                      <p:cBhvr>
                                        <p:cTn id="6" dur="5000"/>
                                        <p:tgtEl>
                                          <p:spTgt spid="11"/>
                                        </p:tgtEl>
                                      </p:cBhvr>
                                    </p:animEffect>
                                    <p:set>
                                      <p:cBhvr>
                                        <p:cTn id="7" dur="1" fill="hold">
                                          <p:stCondLst>
                                            <p:cond delay="4999"/>
                                          </p:stCondLst>
                                        </p:cTn>
                                        <p:tgtEl>
                                          <p:spTgt spid="11"/>
                                        </p:tgtEl>
                                        <p:attrNameLst>
                                          <p:attrName>style.visibility</p:attrName>
                                        </p:attrNameLst>
                                      </p:cBhvr>
                                      <p:to>
                                        <p:strVal val="hidden"/>
                                      </p:to>
                                    </p:set>
                                  </p:childTnLst>
                                </p:cTn>
                              </p:par>
                              <p:par>
                                <p:cTn id="8" presetID="18" presetClass="exit" presetSubtype="12" fill="hold" nodeType="withEffect">
                                  <p:stCondLst>
                                    <p:cond delay="0"/>
                                  </p:stCondLst>
                                  <p:childTnLst>
                                    <p:animEffect transition="out" filter="strips(downLeft)">
                                      <p:cBhvr>
                                        <p:cTn id="9" dur="5000"/>
                                        <p:tgtEl>
                                          <p:spTgt spid="27"/>
                                        </p:tgtEl>
                                      </p:cBhvr>
                                    </p:animEffect>
                                    <p:set>
                                      <p:cBhvr>
                                        <p:cTn id="10" dur="1" fill="hold">
                                          <p:stCondLst>
                                            <p:cond delay="4999"/>
                                          </p:stCondLst>
                                        </p:cTn>
                                        <p:tgtEl>
                                          <p:spTgt spid="27"/>
                                        </p:tgtEl>
                                        <p:attrNameLst>
                                          <p:attrName>style.visibility</p:attrName>
                                        </p:attrNameLst>
                                      </p:cBhvr>
                                      <p:to>
                                        <p:strVal val="hidden"/>
                                      </p:to>
                                    </p:set>
                                  </p:childTnLst>
                                </p:cTn>
                              </p:par>
                              <p:par>
                                <p:cTn id="11" presetID="18" presetClass="exit" presetSubtype="12" fill="hold" nodeType="withEffect">
                                  <p:stCondLst>
                                    <p:cond delay="0"/>
                                  </p:stCondLst>
                                  <p:childTnLst>
                                    <p:animEffect transition="out" filter="strips(downLeft)">
                                      <p:cBhvr>
                                        <p:cTn id="12" dur="5000"/>
                                        <p:tgtEl>
                                          <p:spTgt spid="43"/>
                                        </p:tgtEl>
                                      </p:cBhvr>
                                    </p:animEffect>
                                    <p:set>
                                      <p:cBhvr>
                                        <p:cTn id="13" dur="1" fill="hold">
                                          <p:stCondLst>
                                            <p:cond delay="4999"/>
                                          </p:stCondLst>
                                        </p:cTn>
                                        <p:tgtEl>
                                          <p:spTgt spid="43"/>
                                        </p:tgtEl>
                                        <p:attrNameLst>
                                          <p:attrName>style.visibility</p:attrName>
                                        </p:attrNameLst>
                                      </p:cBhvr>
                                      <p:to>
                                        <p:strVal val="hidden"/>
                                      </p:to>
                                    </p:set>
                                  </p:childTnLst>
                                </p:cTn>
                              </p:par>
                              <p:par>
                                <p:cTn id="14" presetID="18" presetClass="exit" presetSubtype="12" fill="hold" nodeType="withEffect">
                                  <p:stCondLst>
                                    <p:cond delay="0"/>
                                  </p:stCondLst>
                                  <p:childTnLst>
                                    <p:animEffect transition="out" filter="strips(downLeft)">
                                      <p:cBhvr>
                                        <p:cTn id="15" dur="5000"/>
                                        <p:tgtEl>
                                          <p:spTgt spid="59"/>
                                        </p:tgtEl>
                                      </p:cBhvr>
                                    </p:animEffect>
                                    <p:set>
                                      <p:cBhvr>
                                        <p:cTn id="16" dur="1" fill="hold">
                                          <p:stCondLst>
                                            <p:cond delay="4999"/>
                                          </p:stCondLst>
                                        </p:cTn>
                                        <p:tgtEl>
                                          <p:spTgt spid="59"/>
                                        </p:tgtEl>
                                        <p:attrNameLst>
                                          <p:attrName>style.visibility</p:attrName>
                                        </p:attrNameLst>
                                      </p:cBhvr>
                                      <p:to>
                                        <p:strVal val="hidden"/>
                                      </p:to>
                                    </p:set>
                                  </p:childTnLst>
                                </p:cTn>
                              </p:par>
                              <p:par>
                                <p:cTn id="17" presetID="18" presetClass="exit" presetSubtype="12" fill="hold" nodeType="withEffect">
                                  <p:stCondLst>
                                    <p:cond delay="0"/>
                                  </p:stCondLst>
                                  <p:childTnLst>
                                    <p:animEffect transition="out" filter="strips(downLeft)">
                                      <p:cBhvr>
                                        <p:cTn id="18" dur="5000"/>
                                        <p:tgtEl>
                                          <p:spTgt spid="9"/>
                                        </p:tgtEl>
                                      </p:cBhvr>
                                    </p:animEffect>
                                    <p:set>
                                      <p:cBhvr>
                                        <p:cTn id="19" dur="1" fill="hold">
                                          <p:stCondLst>
                                            <p:cond delay="4999"/>
                                          </p:stCondLst>
                                        </p:cTn>
                                        <p:tgtEl>
                                          <p:spTgt spid="9"/>
                                        </p:tgtEl>
                                        <p:attrNameLst>
                                          <p:attrName>style.visibility</p:attrName>
                                        </p:attrNameLst>
                                      </p:cBhvr>
                                      <p:to>
                                        <p:strVal val="hidden"/>
                                      </p:to>
                                    </p:set>
                                  </p:childTnLst>
                                </p:cTn>
                              </p:par>
                              <p:par>
                                <p:cTn id="20" presetID="18" presetClass="exit" presetSubtype="12" fill="hold" nodeType="withEffect">
                                  <p:stCondLst>
                                    <p:cond delay="0"/>
                                  </p:stCondLst>
                                  <p:childTnLst>
                                    <p:animEffect transition="out" filter="strips(downLeft)">
                                      <p:cBhvr>
                                        <p:cTn id="21" dur="5000"/>
                                        <p:tgtEl>
                                          <p:spTgt spid="25"/>
                                        </p:tgtEl>
                                      </p:cBhvr>
                                    </p:animEffect>
                                    <p:set>
                                      <p:cBhvr>
                                        <p:cTn id="22" dur="1" fill="hold">
                                          <p:stCondLst>
                                            <p:cond delay="4999"/>
                                          </p:stCondLst>
                                        </p:cTn>
                                        <p:tgtEl>
                                          <p:spTgt spid="25"/>
                                        </p:tgtEl>
                                        <p:attrNameLst>
                                          <p:attrName>style.visibility</p:attrName>
                                        </p:attrNameLst>
                                      </p:cBhvr>
                                      <p:to>
                                        <p:strVal val="hidden"/>
                                      </p:to>
                                    </p:set>
                                  </p:childTnLst>
                                </p:cTn>
                              </p:par>
                              <p:par>
                                <p:cTn id="23" presetID="18" presetClass="exit" presetSubtype="12" fill="hold" nodeType="withEffect">
                                  <p:stCondLst>
                                    <p:cond delay="0"/>
                                  </p:stCondLst>
                                  <p:childTnLst>
                                    <p:animEffect transition="out" filter="strips(downLeft)">
                                      <p:cBhvr>
                                        <p:cTn id="24" dur="5000"/>
                                        <p:tgtEl>
                                          <p:spTgt spid="41"/>
                                        </p:tgtEl>
                                      </p:cBhvr>
                                    </p:animEffect>
                                    <p:set>
                                      <p:cBhvr>
                                        <p:cTn id="25" dur="1" fill="hold">
                                          <p:stCondLst>
                                            <p:cond delay="4999"/>
                                          </p:stCondLst>
                                        </p:cTn>
                                        <p:tgtEl>
                                          <p:spTgt spid="41"/>
                                        </p:tgtEl>
                                        <p:attrNameLst>
                                          <p:attrName>style.visibility</p:attrName>
                                        </p:attrNameLst>
                                      </p:cBhvr>
                                      <p:to>
                                        <p:strVal val="hidden"/>
                                      </p:to>
                                    </p:set>
                                  </p:childTnLst>
                                </p:cTn>
                              </p:par>
                              <p:par>
                                <p:cTn id="26" presetID="18" presetClass="exit" presetSubtype="12" fill="hold" nodeType="withEffect">
                                  <p:stCondLst>
                                    <p:cond delay="0"/>
                                  </p:stCondLst>
                                  <p:childTnLst>
                                    <p:animEffect transition="out" filter="strips(downLeft)">
                                      <p:cBhvr>
                                        <p:cTn id="27" dur="5000"/>
                                        <p:tgtEl>
                                          <p:spTgt spid="57"/>
                                        </p:tgtEl>
                                      </p:cBhvr>
                                    </p:animEffect>
                                    <p:set>
                                      <p:cBhvr>
                                        <p:cTn id="28" dur="1" fill="hold">
                                          <p:stCondLst>
                                            <p:cond delay="4999"/>
                                          </p:stCondLst>
                                        </p:cTn>
                                        <p:tgtEl>
                                          <p:spTgt spid="57"/>
                                        </p:tgtEl>
                                        <p:attrNameLst>
                                          <p:attrName>style.visibility</p:attrName>
                                        </p:attrNameLst>
                                      </p:cBhvr>
                                      <p:to>
                                        <p:strVal val="hidden"/>
                                      </p:to>
                                    </p:set>
                                  </p:childTnLst>
                                </p:cTn>
                              </p:par>
                              <p:par>
                                <p:cTn id="29" presetID="18" presetClass="exit" presetSubtype="12" fill="hold" nodeType="withEffect">
                                  <p:stCondLst>
                                    <p:cond delay="0"/>
                                  </p:stCondLst>
                                  <p:childTnLst>
                                    <p:animEffect transition="out" filter="strips(downLeft)">
                                      <p:cBhvr>
                                        <p:cTn id="30" dur="5000"/>
                                        <p:tgtEl>
                                          <p:spTgt spid="7"/>
                                        </p:tgtEl>
                                      </p:cBhvr>
                                    </p:animEffect>
                                    <p:set>
                                      <p:cBhvr>
                                        <p:cTn id="31" dur="1" fill="hold">
                                          <p:stCondLst>
                                            <p:cond delay="4999"/>
                                          </p:stCondLst>
                                        </p:cTn>
                                        <p:tgtEl>
                                          <p:spTgt spid="7"/>
                                        </p:tgtEl>
                                        <p:attrNameLst>
                                          <p:attrName>style.visibility</p:attrName>
                                        </p:attrNameLst>
                                      </p:cBhvr>
                                      <p:to>
                                        <p:strVal val="hidden"/>
                                      </p:to>
                                    </p:set>
                                  </p:childTnLst>
                                </p:cTn>
                              </p:par>
                              <p:par>
                                <p:cTn id="32" presetID="18" presetClass="exit" presetSubtype="12" fill="hold" nodeType="withEffect">
                                  <p:stCondLst>
                                    <p:cond delay="0"/>
                                  </p:stCondLst>
                                  <p:childTnLst>
                                    <p:animEffect transition="out" filter="strips(downLeft)">
                                      <p:cBhvr>
                                        <p:cTn id="33" dur="5000"/>
                                        <p:tgtEl>
                                          <p:spTgt spid="23"/>
                                        </p:tgtEl>
                                      </p:cBhvr>
                                    </p:animEffect>
                                    <p:set>
                                      <p:cBhvr>
                                        <p:cTn id="34" dur="1" fill="hold">
                                          <p:stCondLst>
                                            <p:cond delay="4999"/>
                                          </p:stCondLst>
                                        </p:cTn>
                                        <p:tgtEl>
                                          <p:spTgt spid="23"/>
                                        </p:tgtEl>
                                        <p:attrNameLst>
                                          <p:attrName>style.visibility</p:attrName>
                                        </p:attrNameLst>
                                      </p:cBhvr>
                                      <p:to>
                                        <p:strVal val="hidden"/>
                                      </p:to>
                                    </p:set>
                                  </p:childTnLst>
                                </p:cTn>
                              </p:par>
                              <p:par>
                                <p:cTn id="35" presetID="18" presetClass="exit" presetSubtype="12" fill="hold" nodeType="withEffect">
                                  <p:stCondLst>
                                    <p:cond delay="0"/>
                                  </p:stCondLst>
                                  <p:childTnLst>
                                    <p:animEffect transition="out" filter="strips(downLeft)">
                                      <p:cBhvr>
                                        <p:cTn id="36" dur="5000"/>
                                        <p:tgtEl>
                                          <p:spTgt spid="39"/>
                                        </p:tgtEl>
                                      </p:cBhvr>
                                    </p:animEffect>
                                    <p:set>
                                      <p:cBhvr>
                                        <p:cTn id="37" dur="1" fill="hold">
                                          <p:stCondLst>
                                            <p:cond delay="4999"/>
                                          </p:stCondLst>
                                        </p:cTn>
                                        <p:tgtEl>
                                          <p:spTgt spid="39"/>
                                        </p:tgtEl>
                                        <p:attrNameLst>
                                          <p:attrName>style.visibility</p:attrName>
                                        </p:attrNameLst>
                                      </p:cBhvr>
                                      <p:to>
                                        <p:strVal val="hidden"/>
                                      </p:to>
                                    </p:set>
                                  </p:childTnLst>
                                </p:cTn>
                              </p:par>
                              <p:par>
                                <p:cTn id="38" presetID="18" presetClass="exit" presetSubtype="12" fill="hold" nodeType="withEffect">
                                  <p:stCondLst>
                                    <p:cond delay="0"/>
                                  </p:stCondLst>
                                  <p:childTnLst>
                                    <p:animEffect transition="out" filter="strips(downLeft)">
                                      <p:cBhvr>
                                        <p:cTn id="39" dur="5000"/>
                                        <p:tgtEl>
                                          <p:spTgt spid="55"/>
                                        </p:tgtEl>
                                      </p:cBhvr>
                                    </p:animEffect>
                                    <p:set>
                                      <p:cBhvr>
                                        <p:cTn id="40" dur="1" fill="hold">
                                          <p:stCondLst>
                                            <p:cond delay="4999"/>
                                          </p:stCondLst>
                                        </p:cTn>
                                        <p:tgtEl>
                                          <p:spTgt spid="55"/>
                                        </p:tgtEl>
                                        <p:attrNameLst>
                                          <p:attrName>style.visibility</p:attrName>
                                        </p:attrNameLst>
                                      </p:cBhvr>
                                      <p:to>
                                        <p:strVal val="hidden"/>
                                      </p:to>
                                    </p:set>
                                  </p:childTnLst>
                                </p:cTn>
                              </p:par>
                              <p:par>
                                <p:cTn id="41" presetID="18" presetClass="exit" presetSubtype="12" fill="hold" nodeType="withEffect">
                                  <p:stCondLst>
                                    <p:cond delay="0"/>
                                  </p:stCondLst>
                                  <p:childTnLst>
                                    <p:animEffect transition="out" filter="strips(downLeft)">
                                      <p:cBhvr>
                                        <p:cTn id="42" dur="5000"/>
                                        <p:tgtEl>
                                          <p:spTgt spid="5"/>
                                        </p:tgtEl>
                                      </p:cBhvr>
                                    </p:animEffect>
                                    <p:set>
                                      <p:cBhvr>
                                        <p:cTn id="43" dur="1" fill="hold">
                                          <p:stCondLst>
                                            <p:cond delay="4999"/>
                                          </p:stCondLst>
                                        </p:cTn>
                                        <p:tgtEl>
                                          <p:spTgt spid="5"/>
                                        </p:tgtEl>
                                        <p:attrNameLst>
                                          <p:attrName>style.visibility</p:attrName>
                                        </p:attrNameLst>
                                      </p:cBhvr>
                                      <p:to>
                                        <p:strVal val="hidden"/>
                                      </p:to>
                                    </p:set>
                                  </p:childTnLst>
                                </p:cTn>
                              </p:par>
                              <p:par>
                                <p:cTn id="44" presetID="18" presetClass="exit" presetSubtype="12" fill="hold" nodeType="withEffect">
                                  <p:stCondLst>
                                    <p:cond delay="0"/>
                                  </p:stCondLst>
                                  <p:childTnLst>
                                    <p:animEffect transition="out" filter="strips(downLeft)">
                                      <p:cBhvr>
                                        <p:cTn id="45" dur="5000"/>
                                        <p:tgtEl>
                                          <p:spTgt spid="21"/>
                                        </p:tgtEl>
                                      </p:cBhvr>
                                    </p:animEffect>
                                    <p:set>
                                      <p:cBhvr>
                                        <p:cTn id="46" dur="1" fill="hold">
                                          <p:stCondLst>
                                            <p:cond delay="4999"/>
                                          </p:stCondLst>
                                        </p:cTn>
                                        <p:tgtEl>
                                          <p:spTgt spid="21"/>
                                        </p:tgtEl>
                                        <p:attrNameLst>
                                          <p:attrName>style.visibility</p:attrName>
                                        </p:attrNameLst>
                                      </p:cBhvr>
                                      <p:to>
                                        <p:strVal val="hidden"/>
                                      </p:to>
                                    </p:set>
                                  </p:childTnLst>
                                </p:cTn>
                              </p:par>
                              <p:par>
                                <p:cTn id="47" presetID="18" presetClass="exit" presetSubtype="12" fill="hold" nodeType="withEffect">
                                  <p:stCondLst>
                                    <p:cond delay="0"/>
                                  </p:stCondLst>
                                  <p:childTnLst>
                                    <p:animEffect transition="out" filter="strips(downLeft)">
                                      <p:cBhvr>
                                        <p:cTn id="48" dur="5000"/>
                                        <p:tgtEl>
                                          <p:spTgt spid="37"/>
                                        </p:tgtEl>
                                      </p:cBhvr>
                                    </p:animEffect>
                                    <p:set>
                                      <p:cBhvr>
                                        <p:cTn id="49" dur="1" fill="hold">
                                          <p:stCondLst>
                                            <p:cond delay="4999"/>
                                          </p:stCondLst>
                                        </p:cTn>
                                        <p:tgtEl>
                                          <p:spTgt spid="37"/>
                                        </p:tgtEl>
                                        <p:attrNameLst>
                                          <p:attrName>style.visibility</p:attrName>
                                        </p:attrNameLst>
                                      </p:cBhvr>
                                      <p:to>
                                        <p:strVal val="hidden"/>
                                      </p:to>
                                    </p:set>
                                  </p:childTnLst>
                                </p:cTn>
                              </p:par>
                              <p:par>
                                <p:cTn id="50" presetID="18" presetClass="exit" presetSubtype="12" fill="hold" nodeType="withEffect">
                                  <p:stCondLst>
                                    <p:cond delay="0"/>
                                  </p:stCondLst>
                                  <p:childTnLst>
                                    <p:animEffect transition="out" filter="strips(downLeft)">
                                      <p:cBhvr>
                                        <p:cTn id="51" dur="5000"/>
                                        <p:tgtEl>
                                          <p:spTgt spid="53"/>
                                        </p:tgtEl>
                                      </p:cBhvr>
                                    </p:animEffect>
                                    <p:set>
                                      <p:cBhvr>
                                        <p:cTn id="52" dur="1" fill="hold">
                                          <p:stCondLst>
                                            <p:cond delay="4999"/>
                                          </p:stCondLst>
                                        </p:cTn>
                                        <p:tgtEl>
                                          <p:spTgt spid="53"/>
                                        </p:tgtEl>
                                        <p:attrNameLst>
                                          <p:attrName>style.visibility</p:attrName>
                                        </p:attrNameLst>
                                      </p:cBhvr>
                                      <p:to>
                                        <p:strVal val="hidden"/>
                                      </p:to>
                                    </p:set>
                                  </p:childTnLst>
                                </p:cTn>
                              </p:par>
                              <p:par>
                                <p:cTn id="53" presetID="23" presetClass="entr" presetSubtype="288" fill="hold" nodeType="withEffect">
                                  <p:stCondLst>
                                    <p:cond delay="0"/>
                                  </p:stCondLst>
                                  <p:childTnLst>
                                    <p:set>
                                      <p:cBhvr>
                                        <p:cTn id="54" dur="1" fill="hold">
                                          <p:stCondLst>
                                            <p:cond delay="0"/>
                                          </p:stCondLst>
                                        </p:cTn>
                                        <p:tgtEl>
                                          <p:spTgt spid="12290"/>
                                        </p:tgtEl>
                                        <p:attrNameLst>
                                          <p:attrName>style.visibility</p:attrName>
                                        </p:attrNameLst>
                                      </p:cBhvr>
                                      <p:to>
                                        <p:strVal val="visible"/>
                                      </p:to>
                                    </p:set>
                                    <p:anim calcmode="lin" valueType="num">
                                      <p:cBhvr>
                                        <p:cTn id="55" dur="5000" fill="hold"/>
                                        <p:tgtEl>
                                          <p:spTgt spid="12290"/>
                                        </p:tgtEl>
                                        <p:attrNameLst>
                                          <p:attrName>ppt_w</p:attrName>
                                        </p:attrNameLst>
                                      </p:cBhvr>
                                      <p:tavLst>
                                        <p:tav tm="0">
                                          <p:val>
                                            <p:strVal val="4/3*#ppt_w"/>
                                          </p:val>
                                        </p:tav>
                                        <p:tav tm="100000">
                                          <p:val>
                                            <p:strVal val="#ppt_w"/>
                                          </p:val>
                                        </p:tav>
                                      </p:tavLst>
                                    </p:anim>
                                    <p:anim calcmode="lin" valueType="num">
                                      <p:cBhvr>
                                        <p:cTn id="56" dur="5000" fill="hold"/>
                                        <p:tgtEl>
                                          <p:spTgt spid="12290"/>
                                        </p:tgtEl>
                                        <p:attrNameLst>
                                          <p:attrName>ppt_h</p:attrName>
                                        </p:attrNameLst>
                                      </p:cBhvr>
                                      <p:tavLst>
                                        <p:tav tm="0">
                                          <p:val>
                                            <p:strVal val="4/3*#ppt_h"/>
                                          </p:val>
                                        </p:tav>
                                        <p:tav tm="100000">
                                          <p:val>
                                            <p:strVal val="#ppt_h"/>
                                          </p:val>
                                        </p:tav>
                                      </p:tavLst>
                                    </p:anim>
                                  </p:childTnLst>
                                </p:cTn>
                              </p:par>
                            </p:childTnLst>
                          </p:cTn>
                        </p:par>
                        <p:par>
                          <p:cTn id="57" fill="hold">
                            <p:stCondLst>
                              <p:cond delay="5000"/>
                            </p:stCondLst>
                            <p:childTnLst>
                              <p:par>
                                <p:cTn id="58" presetID="40" presetClass="entr" presetSubtype="0" fill="hold" grpId="0" nodeType="afterEffect">
                                  <p:stCondLst>
                                    <p:cond delay="0"/>
                                  </p:stCondLst>
                                  <p:iterate type="lt">
                                    <p:tmPct val="10000"/>
                                  </p:iterate>
                                  <p:childTnLst>
                                    <p:set>
                                      <p:cBhvr>
                                        <p:cTn id="59" dur="1" fill="hold">
                                          <p:stCondLst>
                                            <p:cond delay="0"/>
                                          </p:stCondLst>
                                        </p:cTn>
                                        <p:tgtEl>
                                          <p:spTgt spid="19"/>
                                        </p:tgtEl>
                                        <p:attrNameLst>
                                          <p:attrName>style.visibility</p:attrName>
                                        </p:attrNameLst>
                                      </p:cBhvr>
                                      <p:to>
                                        <p:strVal val="visible"/>
                                      </p:to>
                                    </p:set>
                                    <p:animEffect transition="in" filter="fade">
                                      <p:cBhvr>
                                        <p:cTn id="60" dur="1000"/>
                                        <p:tgtEl>
                                          <p:spTgt spid="19"/>
                                        </p:tgtEl>
                                      </p:cBhvr>
                                    </p:animEffect>
                                    <p:anim calcmode="lin" valueType="num">
                                      <p:cBhvr>
                                        <p:cTn id="61" dur="1000" fill="hold"/>
                                        <p:tgtEl>
                                          <p:spTgt spid="19"/>
                                        </p:tgtEl>
                                        <p:attrNameLst>
                                          <p:attrName>ppt_x</p:attrName>
                                        </p:attrNameLst>
                                      </p:cBhvr>
                                      <p:tavLst>
                                        <p:tav tm="0">
                                          <p:val>
                                            <p:strVal val="#ppt_x-.1"/>
                                          </p:val>
                                        </p:tav>
                                        <p:tav tm="100000">
                                          <p:val>
                                            <p:strVal val="#ppt_x"/>
                                          </p:val>
                                        </p:tav>
                                      </p:tavLst>
                                    </p:anim>
                                    <p:anim calcmode="lin" valueType="num">
                                      <p:cBhvr>
                                        <p:cTn id="62" dur="1000" fill="hold"/>
                                        <p:tgtEl>
                                          <p:spTgt spid="1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Lst>
  </p:timing>
</p:sld>
</file>

<file path=ppt/slides/slide5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5362" name="65 Imagen" descr="Diapositiva13"/>
          <p:cNvPicPr>
            <a:picLocks noGrp="1" noChangeAspect="1"/>
          </p:cNvPicPr>
          <p:nvPr isPhoto="1"/>
        </p:nvPicPr>
        <p:blipFill>
          <a:blip r:embed="rId2" cstate="print"/>
          <a:stretch>
            <a:fillRect/>
          </a:stretch>
        </p:blipFill>
        <p:spPr bwMode="auto">
          <a:xfrm>
            <a:off x="0" y="0"/>
            <a:ext cx="9144000" cy="5727700"/>
          </a:xfrm>
          <a:prstGeom prst="rect">
            <a:avLst/>
          </a:prstGeom>
          <a:solidFill>
            <a:schemeClr val="bg1"/>
          </a:solidFill>
          <a:ln w="9525">
            <a:solidFill>
              <a:schemeClr val="bg1"/>
            </a:solidFill>
            <a:miter lim="800000"/>
            <a:headEnd/>
            <a:tailEnd/>
          </a:ln>
        </p:spPr>
      </p:pic>
      <p:pic>
        <p:nvPicPr>
          <p:cNvPr id="7" name="6 Imagen"/>
          <p:cNvPicPr>
            <a:picLocks noChangeAspect="1"/>
          </p:cNvPicPr>
          <p:nvPr/>
        </p:nvPicPr>
        <p:blipFill>
          <a:blip r:embed="rId3" cstate="print">
            <a:clrChange>
              <a:clrFrom>
                <a:srgbClr val="02AFF3"/>
              </a:clrFrom>
              <a:clrTo>
                <a:srgbClr val="02AFF3">
                  <a:alpha val="0"/>
                </a:srgbClr>
              </a:clrTo>
            </a:clrChange>
            <a:duotone>
              <a:schemeClr val="accent1">
                <a:shade val="45000"/>
                <a:satMod val="135000"/>
              </a:schemeClr>
              <a:prstClr val="white"/>
            </a:duotone>
            <a:extLst/>
          </a:blip>
          <a:stretch>
            <a:fillRect/>
          </a:stretch>
        </p:blipFill>
        <p:spPr>
          <a:xfrm>
            <a:off x="4572000" y="0"/>
            <a:ext cx="1512168" cy="1417340"/>
          </a:xfrm>
          <a:prstGeom prst="rect">
            <a:avLst/>
          </a:prstGeom>
          <a:solidFill>
            <a:schemeClr val="bg1"/>
          </a:solidFill>
          <a:ln>
            <a:solidFill>
              <a:schemeClr val="bg1"/>
            </a:solidFill>
          </a:ln>
        </p:spPr>
      </p:pic>
      <p:pic>
        <p:nvPicPr>
          <p:cNvPr id="8" name="7 Imagen"/>
          <p:cNvPicPr>
            <a:picLocks noChangeAspect="1"/>
          </p:cNvPicPr>
          <p:nvPr/>
        </p:nvPicPr>
        <p:blipFill>
          <a:blip r:embed="rId4" cstate="print">
            <a:clrChange>
              <a:clrFrom>
                <a:srgbClr val="02AFF3"/>
              </a:clrFrom>
              <a:clrTo>
                <a:srgbClr val="02AFF3">
                  <a:alpha val="0"/>
                </a:srgbClr>
              </a:clrTo>
            </a:clrChange>
            <a:duotone>
              <a:schemeClr val="accent1">
                <a:shade val="45000"/>
                <a:satMod val="135000"/>
              </a:schemeClr>
              <a:prstClr val="white"/>
            </a:duotone>
            <a:extLst/>
          </a:blip>
          <a:stretch>
            <a:fillRect/>
          </a:stretch>
        </p:blipFill>
        <p:spPr>
          <a:xfrm>
            <a:off x="3059832" y="0"/>
            <a:ext cx="1512168" cy="1417340"/>
          </a:xfrm>
          <a:prstGeom prst="rect">
            <a:avLst/>
          </a:prstGeom>
          <a:solidFill>
            <a:schemeClr val="bg1"/>
          </a:solidFill>
          <a:ln>
            <a:solidFill>
              <a:schemeClr val="bg1"/>
            </a:solidFill>
          </a:ln>
        </p:spPr>
      </p:pic>
      <p:pic>
        <p:nvPicPr>
          <p:cNvPr id="11" name="10 Imagen"/>
          <p:cNvPicPr>
            <a:picLocks noChangeAspect="1"/>
          </p:cNvPicPr>
          <p:nvPr/>
        </p:nvPicPr>
        <p:blipFill>
          <a:blip r:embed="rId5" cstate="print">
            <a:clrChange>
              <a:clrFrom>
                <a:srgbClr val="02AFF3"/>
              </a:clrFrom>
              <a:clrTo>
                <a:srgbClr val="02AFF3">
                  <a:alpha val="0"/>
                </a:srgbClr>
              </a:clrTo>
            </a:clrChange>
            <a:duotone>
              <a:schemeClr val="accent1">
                <a:shade val="45000"/>
                <a:satMod val="135000"/>
              </a:schemeClr>
              <a:prstClr val="white"/>
            </a:duotone>
            <a:extLst/>
          </a:blip>
          <a:stretch>
            <a:fillRect/>
          </a:stretch>
        </p:blipFill>
        <p:spPr>
          <a:xfrm>
            <a:off x="0" y="0"/>
            <a:ext cx="1547664" cy="1417340"/>
          </a:xfrm>
          <a:prstGeom prst="rect">
            <a:avLst/>
          </a:prstGeom>
          <a:solidFill>
            <a:schemeClr val="bg1"/>
          </a:solidFill>
          <a:ln>
            <a:solidFill>
              <a:schemeClr val="bg1"/>
            </a:solidFill>
          </a:ln>
        </p:spPr>
      </p:pic>
      <p:pic>
        <p:nvPicPr>
          <p:cNvPr id="15" name="14 Imagen"/>
          <p:cNvPicPr>
            <a:picLocks noChangeAspect="1"/>
          </p:cNvPicPr>
          <p:nvPr/>
        </p:nvPicPr>
        <p:blipFill>
          <a:blip r:embed="rId3" cstate="print">
            <a:clrChange>
              <a:clrFrom>
                <a:srgbClr val="02AFF3"/>
              </a:clrFrom>
              <a:clrTo>
                <a:srgbClr val="02AFF3">
                  <a:alpha val="0"/>
                </a:srgbClr>
              </a:clrTo>
            </a:clrChange>
            <a:duotone>
              <a:schemeClr val="accent1">
                <a:shade val="45000"/>
                <a:satMod val="135000"/>
              </a:schemeClr>
              <a:prstClr val="white"/>
            </a:duotone>
            <a:extLst/>
          </a:blip>
          <a:stretch>
            <a:fillRect/>
          </a:stretch>
        </p:blipFill>
        <p:spPr>
          <a:xfrm>
            <a:off x="7524328" y="0"/>
            <a:ext cx="1619672" cy="1417340"/>
          </a:xfrm>
          <a:prstGeom prst="rect">
            <a:avLst/>
          </a:prstGeom>
          <a:solidFill>
            <a:schemeClr val="bg1"/>
          </a:solidFill>
          <a:ln>
            <a:solidFill>
              <a:schemeClr val="bg1"/>
            </a:solidFill>
          </a:ln>
        </p:spPr>
      </p:pic>
      <p:pic>
        <p:nvPicPr>
          <p:cNvPr id="16" name="15 Imagen"/>
          <p:cNvPicPr>
            <a:picLocks noChangeAspect="1"/>
          </p:cNvPicPr>
          <p:nvPr/>
        </p:nvPicPr>
        <p:blipFill>
          <a:blip r:embed="rId4" cstate="print">
            <a:clrChange>
              <a:clrFrom>
                <a:srgbClr val="02AFF3"/>
              </a:clrFrom>
              <a:clrTo>
                <a:srgbClr val="02AFF3">
                  <a:alpha val="0"/>
                </a:srgbClr>
              </a:clrTo>
            </a:clrChange>
            <a:duotone>
              <a:schemeClr val="accent1">
                <a:shade val="45000"/>
                <a:satMod val="135000"/>
              </a:schemeClr>
              <a:prstClr val="white"/>
            </a:duotone>
            <a:extLst/>
          </a:blip>
          <a:stretch>
            <a:fillRect/>
          </a:stretch>
        </p:blipFill>
        <p:spPr>
          <a:xfrm>
            <a:off x="6084168" y="0"/>
            <a:ext cx="1440160" cy="1417340"/>
          </a:xfrm>
          <a:prstGeom prst="rect">
            <a:avLst/>
          </a:prstGeom>
          <a:solidFill>
            <a:schemeClr val="bg1"/>
          </a:solidFill>
          <a:ln>
            <a:solidFill>
              <a:schemeClr val="bg1"/>
            </a:solidFill>
          </a:ln>
        </p:spPr>
      </p:pic>
      <p:pic>
        <p:nvPicPr>
          <p:cNvPr id="23" name="22 Imagen"/>
          <p:cNvPicPr>
            <a:picLocks noChangeAspect="1"/>
          </p:cNvPicPr>
          <p:nvPr/>
        </p:nvPicPr>
        <p:blipFill>
          <a:blip r:embed="rId3" cstate="print">
            <a:clrChange>
              <a:clrFrom>
                <a:srgbClr val="02AFF3"/>
              </a:clrFrom>
              <a:clrTo>
                <a:srgbClr val="02AFF3">
                  <a:alpha val="0"/>
                </a:srgbClr>
              </a:clrTo>
            </a:clrChange>
            <a:duotone>
              <a:schemeClr val="accent1">
                <a:shade val="45000"/>
                <a:satMod val="135000"/>
              </a:schemeClr>
              <a:prstClr val="white"/>
            </a:duotone>
            <a:extLst/>
          </a:blip>
          <a:stretch>
            <a:fillRect/>
          </a:stretch>
        </p:blipFill>
        <p:spPr>
          <a:xfrm>
            <a:off x="1547664" y="1417340"/>
            <a:ext cx="1512168" cy="1440160"/>
          </a:xfrm>
          <a:prstGeom prst="rect">
            <a:avLst/>
          </a:prstGeom>
          <a:solidFill>
            <a:schemeClr val="bg1"/>
          </a:solidFill>
          <a:ln>
            <a:solidFill>
              <a:schemeClr val="bg1"/>
            </a:solidFill>
          </a:ln>
        </p:spPr>
      </p:pic>
      <p:pic>
        <p:nvPicPr>
          <p:cNvPr id="24" name="23 Imagen"/>
          <p:cNvPicPr>
            <a:picLocks noChangeAspect="1"/>
          </p:cNvPicPr>
          <p:nvPr/>
        </p:nvPicPr>
        <p:blipFill>
          <a:blip r:embed="rId4" cstate="print">
            <a:clrChange>
              <a:clrFrom>
                <a:srgbClr val="02AFF3"/>
              </a:clrFrom>
              <a:clrTo>
                <a:srgbClr val="02AFF3">
                  <a:alpha val="0"/>
                </a:srgbClr>
              </a:clrTo>
            </a:clrChange>
            <a:duotone>
              <a:schemeClr val="accent1">
                <a:shade val="45000"/>
                <a:satMod val="135000"/>
              </a:schemeClr>
              <a:prstClr val="white"/>
            </a:duotone>
            <a:extLst/>
          </a:blip>
          <a:stretch>
            <a:fillRect/>
          </a:stretch>
        </p:blipFill>
        <p:spPr>
          <a:xfrm>
            <a:off x="0" y="1417340"/>
            <a:ext cx="1547664" cy="1440160"/>
          </a:xfrm>
          <a:prstGeom prst="rect">
            <a:avLst/>
          </a:prstGeom>
          <a:solidFill>
            <a:schemeClr val="bg1"/>
          </a:solidFill>
          <a:ln>
            <a:solidFill>
              <a:schemeClr val="bg1"/>
            </a:solidFill>
          </a:ln>
        </p:spPr>
      </p:pic>
      <p:pic>
        <p:nvPicPr>
          <p:cNvPr id="31" name="30 Imagen"/>
          <p:cNvPicPr>
            <a:picLocks noChangeAspect="1"/>
          </p:cNvPicPr>
          <p:nvPr/>
        </p:nvPicPr>
        <p:blipFill>
          <a:blip r:embed="rId3" cstate="print">
            <a:clrChange>
              <a:clrFrom>
                <a:srgbClr val="02AFF3"/>
              </a:clrFrom>
              <a:clrTo>
                <a:srgbClr val="02AFF3">
                  <a:alpha val="0"/>
                </a:srgbClr>
              </a:clrTo>
            </a:clrChange>
            <a:duotone>
              <a:schemeClr val="accent1">
                <a:shade val="45000"/>
                <a:satMod val="135000"/>
              </a:schemeClr>
              <a:prstClr val="white"/>
            </a:duotone>
            <a:extLst/>
          </a:blip>
          <a:stretch>
            <a:fillRect/>
          </a:stretch>
        </p:blipFill>
        <p:spPr>
          <a:xfrm>
            <a:off x="4572000" y="1417340"/>
            <a:ext cx="1512168" cy="1440160"/>
          </a:xfrm>
          <a:prstGeom prst="rect">
            <a:avLst/>
          </a:prstGeom>
          <a:solidFill>
            <a:schemeClr val="bg1"/>
          </a:solidFill>
          <a:ln>
            <a:solidFill>
              <a:schemeClr val="bg1"/>
            </a:solidFill>
          </a:ln>
        </p:spPr>
      </p:pic>
      <p:pic>
        <p:nvPicPr>
          <p:cNvPr id="32" name="31 Imagen"/>
          <p:cNvPicPr>
            <a:picLocks noChangeAspect="1"/>
          </p:cNvPicPr>
          <p:nvPr/>
        </p:nvPicPr>
        <p:blipFill>
          <a:blip r:embed="rId4" cstate="print">
            <a:clrChange>
              <a:clrFrom>
                <a:srgbClr val="02AFF3"/>
              </a:clrFrom>
              <a:clrTo>
                <a:srgbClr val="02AFF3">
                  <a:alpha val="0"/>
                </a:srgbClr>
              </a:clrTo>
            </a:clrChange>
            <a:duotone>
              <a:schemeClr val="accent1">
                <a:shade val="45000"/>
                <a:satMod val="135000"/>
              </a:schemeClr>
              <a:prstClr val="white"/>
            </a:duotone>
            <a:extLst/>
          </a:blip>
          <a:stretch>
            <a:fillRect/>
          </a:stretch>
        </p:blipFill>
        <p:spPr>
          <a:xfrm>
            <a:off x="3059832" y="1417340"/>
            <a:ext cx="1512168" cy="1440160"/>
          </a:xfrm>
          <a:prstGeom prst="rect">
            <a:avLst/>
          </a:prstGeom>
          <a:solidFill>
            <a:schemeClr val="bg1"/>
          </a:solidFill>
          <a:ln>
            <a:solidFill>
              <a:schemeClr val="bg1"/>
            </a:solidFill>
          </a:ln>
        </p:spPr>
      </p:pic>
      <p:pic>
        <p:nvPicPr>
          <p:cNvPr id="121" name="120 Imagen"/>
          <p:cNvPicPr>
            <a:picLocks noChangeAspect="1"/>
          </p:cNvPicPr>
          <p:nvPr/>
        </p:nvPicPr>
        <p:blipFill>
          <a:blip r:embed="rId4" cstate="print">
            <a:clrChange>
              <a:clrFrom>
                <a:srgbClr val="02AFF3"/>
              </a:clrFrom>
              <a:clrTo>
                <a:srgbClr val="02AFF3">
                  <a:alpha val="0"/>
                </a:srgbClr>
              </a:clrTo>
            </a:clrChange>
            <a:duotone>
              <a:schemeClr val="accent1">
                <a:shade val="45000"/>
                <a:satMod val="135000"/>
              </a:schemeClr>
              <a:prstClr val="white"/>
            </a:duotone>
            <a:extLst/>
          </a:blip>
          <a:stretch>
            <a:fillRect/>
          </a:stretch>
        </p:blipFill>
        <p:spPr>
          <a:xfrm>
            <a:off x="6084168" y="1417340"/>
            <a:ext cx="1440160" cy="1440160"/>
          </a:xfrm>
          <a:prstGeom prst="rect">
            <a:avLst/>
          </a:prstGeom>
          <a:solidFill>
            <a:schemeClr val="bg1"/>
          </a:solidFill>
          <a:ln>
            <a:solidFill>
              <a:schemeClr val="bg1"/>
            </a:solidFill>
          </a:ln>
        </p:spPr>
      </p:pic>
      <p:pic>
        <p:nvPicPr>
          <p:cNvPr id="122" name="121 Imagen"/>
          <p:cNvPicPr>
            <a:picLocks noChangeAspect="1"/>
          </p:cNvPicPr>
          <p:nvPr/>
        </p:nvPicPr>
        <p:blipFill>
          <a:blip r:embed="rId4" cstate="print">
            <a:clrChange>
              <a:clrFrom>
                <a:srgbClr val="02AFF3"/>
              </a:clrFrom>
              <a:clrTo>
                <a:srgbClr val="02AFF3">
                  <a:alpha val="0"/>
                </a:srgbClr>
              </a:clrTo>
            </a:clrChange>
            <a:duotone>
              <a:schemeClr val="accent1">
                <a:shade val="45000"/>
                <a:satMod val="135000"/>
              </a:schemeClr>
              <a:prstClr val="white"/>
            </a:duotone>
            <a:extLst/>
          </a:blip>
          <a:stretch>
            <a:fillRect/>
          </a:stretch>
        </p:blipFill>
        <p:spPr>
          <a:xfrm>
            <a:off x="0" y="2857500"/>
            <a:ext cx="1547664" cy="1440160"/>
          </a:xfrm>
          <a:prstGeom prst="rect">
            <a:avLst/>
          </a:prstGeom>
          <a:solidFill>
            <a:schemeClr val="bg1"/>
          </a:solidFill>
          <a:ln>
            <a:solidFill>
              <a:schemeClr val="bg1"/>
            </a:solidFill>
          </a:ln>
        </p:spPr>
      </p:pic>
      <p:pic>
        <p:nvPicPr>
          <p:cNvPr id="123" name="122 Imagen"/>
          <p:cNvPicPr>
            <a:picLocks noChangeAspect="1"/>
          </p:cNvPicPr>
          <p:nvPr/>
        </p:nvPicPr>
        <p:blipFill>
          <a:blip r:embed="rId4" cstate="print">
            <a:clrChange>
              <a:clrFrom>
                <a:srgbClr val="02AFF3"/>
              </a:clrFrom>
              <a:clrTo>
                <a:srgbClr val="02AFF3">
                  <a:alpha val="0"/>
                </a:srgbClr>
              </a:clrTo>
            </a:clrChange>
            <a:duotone>
              <a:schemeClr val="accent1">
                <a:shade val="45000"/>
                <a:satMod val="135000"/>
              </a:schemeClr>
              <a:prstClr val="white"/>
            </a:duotone>
            <a:extLst/>
          </a:blip>
          <a:stretch>
            <a:fillRect/>
          </a:stretch>
        </p:blipFill>
        <p:spPr>
          <a:xfrm>
            <a:off x="3059832" y="2857500"/>
            <a:ext cx="1512168" cy="1440160"/>
          </a:xfrm>
          <a:prstGeom prst="rect">
            <a:avLst/>
          </a:prstGeom>
          <a:solidFill>
            <a:schemeClr val="bg1"/>
          </a:solidFill>
          <a:ln>
            <a:solidFill>
              <a:schemeClr val="bg1"/>
            </a:solidFill>
          </a:ln>
        </p:spPr>
      </p:pic>
      <p:pic>
        <p:nvPicPr>
          <p:cNvPr id="125" name="124 Imagen"/>
          <p:cNvPicPr>
            <a:picLocks noChangeAspect="1"/>
          </p:cNvPicPr>
          <p:nvPr/>
        </p:nvPicPr>
        <p:blipFill>
          <a:blip r:embed="rId3" cstate="print">
            <a:clrChange>
              <a:clrFrom>
                <a:srgbClr val="02AFF3"/>
              </a:clrFrom>
              <a:clrTo>
                <a:srgbClr val="02AFF3">
                  <a:alpha val="0"/>
                </a:srgbClr>
              </a:clrTo>
            </a:clrChange>
            <a:duotone>
              <a:schemeClr val="accent1">
                <a:shade val="45000"/>
                <a:satMod val="135000"/>
              </a:schemeClr>
              <a:prstClr val="white"/>
            </a:duotone>
            <a:extLst/>
          </a:blip>
          <a:stretch>
            <a:fillRect/>
          </a:stretch>
        </p:blipFill>
        <p:spPr>
          <a:xfrm>
            <a:off x="7524328" y="1417340"/>
            <a:ext cx="1619672" cy="1440160"/>
          </a:xfrm>
          <a:prstGeom prst="rect">
            <a:avLst/>
          </a:prstGeom>
          <a:solidFill>
            <a:schemeClr val="bg1"/>
          </a:solidFill>
          <a:ln>
            <a:solidFill>
              <a:schemeClr val="bg1"/>
            </a:solidFill>
          </a:ln>
        </p:spPr>
      </p:pic>
      <p:pic>
        <p:nvPicPr>
          <p:cNvPr id="126" name="125 Imagen"/>
          <p:cNvPicPr>
            <a:picLocks noChangeAspect="1"/>
          </p:cNvPicPr>
          <p:nvPr/>
        </p:nvPicPr>
        <p:blipFill>
          <a:blip r:embed="rId3" cstate="print">
            <a:clrChange>
              <a:clrFrom>
                <a:srgbClr val="02AFF3"/>
              </a:clrFrom>
              <a:clrTo>
                <a:srgbClr val="02AFF3">
                  <a:alpha val="0"/>
                </a:srgbClr>
              </a:clrTo>
            </a:clrChange>
            <a:duotone>
              <a:schemeClr val="accent1">
                <a:shade val="45000"/>
                <a:satMod val="135000"/>
              </a:schemeClr>
              <a:prstClr val="white"/>
            </a:duotone>
            <a:extLst/>
          </a:blip>
          <a:stretch>
            <a:fillRect/>
          </a:stretch>
        </p:blipFill>
        <p:spPr>
          <a:xfrm>
            <a:off x="1547664" y="2857500"/>
            <a:ext cx="1512168" cy="1440160"/>
          </a:xfrm>
          <a:prstGeom prst="rect">
            <a:avLst/>
          </a:prstGeom>
          <a:solidFill>
            <a:schemeClr val="bg1"/>
          </a:solidFill>
          <a:ln>
            <a:solidFill>
              <a:schemeClr val="bg1"/>
            </a:solidFill>
          </a:ln>
        </p:spPr>
      </p:pic>
      <p:pic>
        <p:nvPicPr>
          <p:cNvPr id="127" name="126 Imagen"/>
          <p:cNvPicPr>
            <a:picLocks noChangeAspect="1"/>
          </p:cNvPicPr>
          <p:nvPr/>
        </p:nvPicPr>
        <p:blipFill>
          <a:blip r:embed="rId3" cstate="print">
            <a:clrChange>
              <a:clrFrom>
                <a:srgbClr val="02AFF3"/>
              </a:clrFrom>
              <a:clrTo>
                <a:srgbClr val="02AFF3">
                  <a:alpha val="0"/>
                </a:srgbClr>
              </a:clrTo>
            </a:clrChange>
            <a:duotone>
              <a:schemeClr val="accent1">
                <a:shade val="45000"/>
                <a:satMod val="135000"/>
              </a:schemeClr>
              <a:prstClr val="white"/>
            </a:duotone>
            <a:extLst/>
          </a:blip>
          <a:stretch>
            <a:fillRect/>
          </a:stretch>
        </p:blipFill>
        <p:spPr>
          <a:xfrm>
            <a:off x="4572000" y="2857500"/>
            <a:ext cx="1512168" cy="1440160"/>
          </a:xfrm>
          <a:prstGeom prst="rect">
            <a:avLst/>
          </a:prstGeom>
          <a:solidFill>
            <a:schemeClr val="bg1"/>
          </a:solidFill>
          <a:ln>
            <a:solidFill>
              <a:schemeClr val="bg1"/>
            </a:solidFill>
          </a:ln>
        </p:spPr>
      </p:pic>
      <p:pic>
        <p:nvPicPr>
          <p:cNvPr id="128" name="127 Imagen"/>
          <p:cNvPicPr>
            <a:picLocks noChangeAspect="1"/>
          </p:cNvPicPr>
          <p:nvPr/>
        </p:nvPicPr>
        <p:blipFill>
          <a:blip r:embed="rId3" cstate="print">
            <a:clrChange>
              <a:clrFrom>
                <a:srgbClr val="02AFF3"/>
              </a:clrFrom>
              <a:clrTo>
                <a:srgbClr val="02AFF3">
                  <a:alpha val="0"/>
                </a:srgbClr>
              </a:clrTo>
            </a:clrChange>
            <a:duotone>
              <a:schemeClr val="accent1">
                <a:shade val="45000"/>
                <a:satMod val="135000"/>
              </a:schemeClr>
              <a:prstClr val="white"/>
            </a:duotone>
            <a:extLst/>
          </a:blip>
          <a:stretch>
            <a:fillRect/>
          </a:stretch>
        </p:blipFill>
        <p:spPr>
          <a:xfrm>
            <a:off x="1547664" y="0"/>
            <a:ext cx="1512168" cy="1417340"/>
          </a:xfrm>
          <a:prstGeom prst="rect">
            <a:avLst/>
          </a:prstGeom>
          <a:solidFill>
            <a:schemeClr val="bg1"/>
          </a:solidFill>
          <a:ln>
            <a:solidFill>
              <a:schemeClr val="bg1"/>
            </a:solidFill>
          </a:ln>
        </p:spPr>
      </p:pic>
      <p:pic>
        <p:nvPicPr>
          <p:cNvPr id="69" name="68 Imagen"/>
          <p:cNvPicPr>
            <a:picLocks noChangeAspect="1"/>
          </p:cNvPicPr>
          <p:nvPr/>
        </p:nvPicPr>
        <p:blipFill>
          <a:blip r:embed="rId4" cstate="print">
            <a:clrChange>
              <a:clrFrom>
                <a:srgbClr val="02AFF3"/>
              </a:clrFrom>
              <a:clrTo>
                <a:srgbClr val="02AFF3">
                  <a:alpha val="0"/>
                </a:srgbClr>
              </a:clrTo>
            </a:clrChange>
            <a:duotone>
              <a:schemeClr val="accent1">
                <a:shade val="45000"/>
                <a:satMod val="135000"/>
              </a:schemeClr>
              <a:prstClr val="white"/>
            </a:duotone>
            <a:extLst/>
          </a:blip>
          <a:stretch>
            <a:fillRect/>
          </a:stretch>
        </p:blipFill>
        <p:spPr>
          <a:xfrm>
            <a:off x="6084168" y="2857500"/>
            <a:ext cx="1440160" cy="1440160"/>
          </a:xfrm>
          <a:prstGeom prst="rect">
            <a:avLst/>
          </a:prstGeom>
          <a:solidFill>
            <a:schemeClr val="bg1"/>
          </a:solidFill>
          <a:ln>
            <a:solidFill>
              <a:schemeClr val="bg1"/>
            </a:solidFill>
          </a:ln>
        </p:spPr>
      </p:pic>
      <p:pic>
        <p:nvPicPr>
          <p:cNvPr id="70" name="69 Imagen"/>
          <p:cNvPicPr>
            <a:picLocks noChangeAspect="1"/>
          </p:cNvPicPr>
          <p:nvPr/>
        </p:nvPicPr>
        <p:blipFill>
          <a:blip r:embed="rId3" cstate="print">
            <a:clrChange>
              <a:clrFrom>
                <a:srgbClr val="02AFF3"/>
              </a:clrFrom>
              <a:clrTo>
                <a:srgbClr val="02AFF3">
                  <a:alpha val="0"/>
                </a:srgbClr>
              </a:clrTo>
            </a:clrChange>
            <a:duotone>
              <a:schemeClr val="accent1">
                <a:shade val="45000"/>
                <a:satMod val="135000"/>
              </a:schemeClr>
              <a:prstClr val="white"/>
            </a:duotone>
            <a:extLst/>
          </a:blip>
          <a:stretch>
            <a:fillRect/>
          </a:stretch>
        </p:blipFill>
        <p:spPr>
          <a:xfrm>
            <a:off x="7524328" y="2857500"/>
            <a:ext cx="1619672" cy="1440160"/>
          </a:xfrm>
          <a:prstGeom prst="rect">
            <a:avLst/>
          </a:prstGeom>
          <a:solidFill>
            <a:schemeClr val="bg1"/>
          </a:solidFill>
          <a:ln>
            <a:solidFill>
              <a:schemeClr val="bg1"/>
            </a:solidFill>
          </a:ln>
        </p:spPr>
      </p:pic>
      <p:pic>
        <p:nvPicPr>
          <p:cNvPr id="71" name="70 Imagen"/>
          <p:cNvPicPr>
            <a:picLocks noChangeAspect="1"/>
          </p:cNvPicPr>
          <p:nvPr/>
        </p:nvPicPr>
        <p:blipFill>
          <a:blip r:embed="rId4" cstate="print">
            <a:clrChange>
              <a:clrFrom>
                <a:srgbClr val="02AFF3"/>
              </a:clrFrom>
              <a:clrTo>
                <a:srgbClr val="02AFF3">
                  <a:alpha val="0"/>
                </a:srgbClr>
              </a:clrTo>
            </a:clrChange>
            <a:duotone>
              <a:schemeClr val="accent1">
                <a:shade val="45000"/>
                <a:satMod val="135000"/>
              </a:schemeClr>
              <a:prstClr val="white"/>
            </a:duotone>
            <a:extLst/>
          </a:blip>
          <a:stretch>
            <a:fillRect/>
          </a:stretch>
        </p:blipFill>
        <p:spPr>
          <a:xfrm>
            <a:off x="0" y="4274840"/>
            <a:ext cx="1547664" cy="1440160"/>
          </a:xfrm>
          <a:prstGeom prst="rect">
            <a:avLst/>
          </a:prstGeom>
          <a:solidFill>
            <a:schemeClr val="bg1"/>
          </a:solidFill>
          <a:ln>
            <a:solidFill>
              <a:schemeClr val="bg1"/>
            </a:solidFill>
          </a:ln>
        </p:spPr>
      </p:pic>
      <p:pic>
        <p:nvPicPr>
          <p:cNvPr id="72" name="71 Imagen"/>
          <p:cNvPicPr>
            <a:picLocks noChangeAspect="1"/>
          </p:cNvPicPr>
          <p:nvPr/>
        </p:nvPicPr>
        <p:blipFill>
          <a:blip r:embed="rId4" cstate="print">
            <a:clrChange>
              <a:clrFrom>
                <a:srgbClr val="02AFF3"/>
              </a:clrFrom>
              <a:clrTo>
                <a:srgbClr val="02AFF3">
                  <a:alpha val="0"/>
                </a:srgbClr>
              </a:clrTo>
            </a:clrChange>
            <a:duotone>
              <a:schemeClr val="accent1">
                <a:shade val="45000"/>
                <a:satMod val="135000"/>
              </a:schemeClr>
              <a:prstClr val="white"/>
            </a:duotone>
            <a:extLst/>
          </a:blip>
          <a:stretch>
            <a:fillRect/>
          </a:stretch>
        </p:blipFill>
        <p:spPr>
          <a:xfrm>
            <a:off x="3059832" y="4274840"/>
            <a:ext cx="1512168" cy="1440160"/>
          </a:xfrm>
          <a:prstGeom prst="rect">
            <a:avLst/>
          </a:prstGeom>
          <a:solidFill>
            <a:schemeClr val="bg1"/>
          </a:solidFill>
          <a:ln>
            <a:solidFill>
              <a:schemeClr val="bg1"/>
            </a:solidFill>
          </a:ln>
        </p:spPr>
      </p:pic>
      <p:pic>
        <p:nvPicPr>
          <p:cNvPr id="73" name="72 Imagen"/>
          <p:cNvPicPr>
            <a:picLocks noChangeAspect="1"/>
          </p:cNvPicPr>
          <p:nvPr/>
        </p:nvPicPr>
        <p:blipFill>
          <a:blip r:embed="rId4" cstate="print">
            <a:clrChange>
              <a:clrFrom>
                <a:srgbClr val="02AFF3"/>
              </a:clrFrom>
              <a:clrTo>
                <a:srgbClr val="02AFF3">
                  <a:alpha val="0"/>
                </a:srgbClr>
              </a:clrTo>
            </a:clrChange>
            <a:duotone>
              <a:schemeClr val="accent1">
                <a:shade val="45000"/>
                <a:satMod val="135000"/>
              </a:schemeClr>
              <a:prstClr val="white"/>
            </a:duotone>
            <a:extLst/>
          </a:blip>
          <a:stretch>
            <a:fillRect/>
          </a:stretch>
        </p:blipFill>
        <p:spPr>
          <a:xfrm>
            <a:off x="6084168" y="4274840"/>
            <a:ext cx="1440160" cy="1440160"/>
          </a:xfrm>
          <a:prstGeom prst="rect">
            <a:avLst/>
          </a:prstGeom>
          <a:solidFill>
            <a:schemeClr val="bg1"/>
          </a:solidFill>
          <a:ln>
            <a:solidFill>
              <a:schemeClr val="bg1"/>
            </a:solidFill>
          </a:ln>
        </p:spPr>
      </p:pic>
      <p:pic>
        <p:nvPicPr>
          <p:cNvPr id="74" name="73 Imagen"/>
          <p:cNvPicPr>
            <a:picLocks noChangeAspect="1"/>
          </p:cNvPicPr>
          <p:nvPr/>
        </p:nvPicPr>
        <p:blipFill>
          <a:blip r:embed="rId3" cstate="print">
            <a:clrChange>
              <a:clrFrom>
                <a:srgbClr val="02AFF3"/>
              </a:clrFrom>
              <a:clrTo>
                <a:srgbClr val="02AFF3">
                  <a:alpha val="0"/>
                </a:srgbClr>
              </a:clrTo>
            </a:clrChange>
            <a:duotone>
              <a:schemeClr val="accent1">
                <a:shade val="45000"/>
                <a:satMod val="135000"/>
              </a:schemeClr>
              <a:prstClr val="white"/>
            </a:duotone>
            <a:extLst/>
          </a:blip>
          <a:stretch>
            <a:fillRect/>
          </a:stretch>
        </p:blipFill>
        <p:spPr>
          <a:xfrm>
            <a:off x="1547664" y="4274840"/>
            <a:ext cx="1512168" cy="1440160"/>
          </a:xfrm>
          <a:prstGeom prst="rect">
            <a:avLst/>
          </a:prstGeom>
          <a:solidFill>
            <a:schemeClr val="bg1"/>
          </a:solidFill>
          <a:ln>
            <a:solidFill>
              <a:schemeClr val="bg1"/>
            </a:solidFill>
          </a:ln>
        </p:spPr>
      </p:pic>
      <p:pic>
        <p:nvPicPr>
          <p:cNvPr id="75" name="74 Imagen"/>
          <p:cNvPicPr>
            <a:picLocks noChangeAspect="1"/>
          </p:cNvPicPr>
          <p:nvPr/>
        </p:nvPicPr>
        <p:blipFill>
          <a:blip r:embed="rId3" cstate="print">
            <a:clrChange>
              <a:clrFrom>
                <a:srgbClr val="02AFF3"/>
              </a:clrFrom>
              <a:clrTo>
                <a:srgbClr val="02AFF3">
                  <a:alpha val="0"/>
                </a:srgbClr>
              </a:clrTo>
            </a:clrChange>
            <a:duotone>
              <a:schemeClr val="accent1">
                <a:shade val="45000"/>
                <a:satMod val="135000"/>
              </a:schemeClr>
              <a:prstClr val="white"/>
            </a:duotone>
            <a:extLst/>
          </a:blip>
          <a:stretch>
            <a:fillRect/>
          </a:stretch>
        </p:blipFill>
        <p:spPr>
          <a:xfrm>
            <a:off x="4572000" y="4274840"/>
            <a:ext cx="1512168" cy="1440160"/>
          </a:xfrm>
          <a:prstGeom prst="rect">
            <a:avLst/>
          </a:prstGeom>
          <a:solidFill>
            <a:schemeClr val="bg1"/>
          </a:solidFill>
          <a:ln>
            <a:solidFill>
              <a:schemeClr val="bg1"/>
            </a:solidFill>
          </a:ln>
        </p:spPr>
      </p:pic>
      <p:pic>
        <p:nvPicPr>
          <p:cNvPr id="76" name="75 Imagen"/>
          <p:cNvPicPr>
            <a:picLocks noChangeAspect="1"/>
          </p:cNvPicPr>
          <p:nvPr/>
        </p:nvPicPr>
        <p:blipFill>
          <a:blip r:embed="rId3" cstate="print">
            <a:clrChange>
              <a:clrFrom>
                <a:srgbClr val="02AFF3"/>
              </a:clrFrom>
              <a:clrTo>
                <a:srgbClr val="02AFF3">
                  <a:alpha val="0"/>
                </a:srgbClr>
              </a:clrTo>
            </a:clrChange>
            <a:duotone>
              <a:schemeClr val="accent1">
                <a:shade val="45000"/>
                <a:satMod val="135000"/>
              </a:schemeClr>
              <a:prstClr val="white"/>
            </a:duotone>
            <a:extLst/>
          </a:blip>
          <a:stretch>
            <a:fillRect/>
          </a:stretch>
        </p:blipFill>
        <p:spPr>
          <a:xfrm>
            <a:off x="7524328" y="4297660"/>
            <a:ext cx="1619672" cy="1417340"/>
          </a:xfrm>
          <a:prstGeom prst="rect">
            <a:avLst/>
          </a:prstGeom>
          <a:solidFill>
            <a:schemeClr val="bg1"/>
          </a:solidFill>
          <a:ln>
            <a:solidFill>
              <a:schemeClr val="bg1"/>
            </a:solidFill>
          </a:ln>
        </p:spPr>
      </p:pic>
      <p:sp>
        <p:nvSpPr>
          <p:cNvPr id="27" name="26 CuadroTexto"/>
          <p:cNvSpPr txBox="1"/>
          <p:nvPr/>
        </p:nvSpPr>
        <p:spPr>
          <a:xfrm>
            <a:off x="467544" y="4369668"/>
            <a:ext cx="8352928"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monumento, de dimensiones colosales (28 metros de altura, 14 de anchura y 16 de fondo), presentaba una imagen del Sagrado Corazón de Jesús de nueve metros de altura y a sus pies aparecían otras imágenes ciclópeas de la Inmaculada Concepción.</a:t>
            </a:r>
            <a:endParaRPr lang="es-ES"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250" advTm="30000">
        <p15:prstTrans prst="pageCurlDouble" invX="1"/>
      </p:transition>
    </mc:Choice>
    <mc:Fallback xmlns="">
      <p:transition spd="slow"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xit" presetSubtype="9" fill="hold" nodeType="withEffect">
                                  <p:stCondLst>
                                    <p:cond delay="0"/>
                                  </p:stCondLst>
                                  <p:childTnLst>
                                    <p:animEffect transition="out" filter="strips(upLeft)">
                                      <p:cBhvr>
                                        <p:cTn id="6" dur="5000"/>
                                        <p:tgtEl>
                                          <p:spTgt spid="11"/>
                                        </p:tgtEl>
                                      </p:cBhvr>
                                    </p:animEffect>
                                    <p:set>
                                      <p:cBhvr>
                                        <p:cTn id="7" dur="1" fill="hold">
                                          <p:stCondLst>
                                            <p:cond delay="4999"/>
                                          </p:stCondLst>
                                        </p:cTn>
                                        <p:tgtEl>
                                          <p:spTgt spid="11"/>
                                        </p:tgtEl>
                                        <p:attrNameLst>
                                          <p:attrName>style.visibility</p:attrName>
                                        </p:attrNameLst>
                                      </p:cBhvr>
                                      <p:to>
                                        <p:strVal val="hidden"/>
                                      </p:to>
                                    </p:set>
                                  </p:childTnLst>
                                </p:cTn>
                              </p:par>
                              <p:par>
                                <p:cTn id="8" presetID="18" presetClass="exit" presetSubtype="9" fill="hold" nodeType="withEffect">
                                  <p:stCondLst>
                                    <p:cond delay="0"/>
                                  </p:stCondLst>
                                  <p:childTnLst>
                                    <p:animEffect transition="out" filter="strips(upLeft)">
                                      <p:cBhvr>
                                        <p:cTn id="9" dur="5000"/>
                                        <p:tgtEl>
                                          <p:spTgt spid="8"/>
                                        </p:tgtEl>
                                      </p:cBhvr>
                                    </p:animEffect>
                                    <p:set>
                                      <p:cBhvr>
                                        <p:cTn id="10" dur="1" fill="hold">
                                          <p:stCondLst>
                                            <p:cond delay="4999"/>
                                          </p:stCondLst>
                                        </p:cTn>
                                        <p:tgtEl>
                                          <p:spTgt spid="8"/>
                                        </p:tgtEl>
                                        <p:attrNameLst>
                                          <p:attrName>style.visibility</p:attrName>
                                        </p:attrNameLst>
                                      </p:cBhvr>
                                      <p:to>
                                        <p:strVal val="hidden"/>
                                      </p:to>
                                    </p:set>
                                  </p:childTnLst>
                                </p:cTn>
                              </p:par>
                              <p:par>
                                <p:cTn id="11" presetID="18" presetClass="exit" presetSubtype="9" fill="hold" nodeType="withEffect">
                                  <p:stCondLst>
                                    <p:cond delay="0"/>
                                  </p:stCondLst>
                                  <p:childTnLst>
                                    <p:animEffect transition="out" filter="strips(upLeft)">
                                      <p:cBhvr>
                                        <p:cTn id="12" dur="5000"/>
                                        <p:tgtEl>
                                          <p:spTgt spid="16"/>
                                        </p:tgtEl>
                                      </p:cBhvr>
                                    </p:animEffect>
                                    <p:set>
                                      <p:cBhvr>
                                        <p:cTn id="13" dur="1" fill="hold">
                                          <p:stCondLst>
                                            <p:cond delay="4999"/>
                                          </p:stCondLst>
                                        </p:cTn>
                                        <p:tgtEl>
                                          <p:spTgt spid="16"/>
                                        </p:tgtEl>
                                        <p:attrNameLst>
                                          <p:attrName>style.visibility</p:attrName>
                                        </p:attrNameLst>
                                      </p:cBhvr>
                                      <p:to>
                                        <p:strVal val="hidden"/>
                                      </p:to>
                                    </p:set>
                                  </p:childTnLst>
                                </p:cTn>
                              </p:par>
                              <p:par>
                                <p:cTn id="14" presetID="18" presetClass="exit" presetSubtype="9" fill="hold" nodeType="withEffect">
                                  <p:stCondLst>
                                    <p:cond delay="0"/>
                                  </p:stCondLst>
                                  <p:childTnLst>
                                    <p:animEffect transition="out" filter="strips(upLeft)">
                                      <p:cBhvr>
                                        <p:cTn id="15" dur="5000"/>
                                        <p:tgtEl>
                                          <p:spTgt spid="24"/>
                                        </p:tgtEl>
                                      </p:cBhvr>
                                    </p:animEffect>
                                    <p:set>
                                      <p:cBhvr>
                                        <p:cTn id="16" dur="1" fill="hold">
                                          <p:stCondLst>
                                            <p:cond delay="4999"/>
                                          </p:stCondLst>
                                        </p:cTn>
                                        <p:tgtEl>
                                          <p:spTgt spid="24"/>
                                        </p:tgtEl>
                                        <p:attrNameLst>
                                          <p:attrName>style.visibility</p:attrName>
                                        </p:attrNameLst>
                                      </p:cBhvr>
                                      <p:to>
                                        <p:strVal val="hidden"/>
                                      </p:to>
                                    </p:set>
                                  </p:childTnLst>
                                </p:cTn>
                              </p:par>
                              <p:par>
                                <p:cTn id="17" presetID="18" presetClass="exit" presetSubtype="9" fill="hold" nodeType="withEffect">
                                  <p:stCondLst>
                                    <p:cond delay="0"/>
                                  </p:stCondLst>
                                  <p:childTnLst>
                                    <p:animEffect transition="out" filter="strips(upLeft)">
                                      <p:cBhvr>
                                        <p:cTn id="18" dur="5000"/>
                                        <p:tgtEl>
                                          <p:spTgt spid="32"/>
                                        </p:tgtEl>
                                      </p:cBhvr>
                                    </p:animEffect>
                                    <p:set>
                                      <p:cBhvr>
                                        <p:cTn id="19" dur="1" fill="hold">
                                          <p:stCondLst>
                                            <p:cond delay="4999"/>
                                          </p:stCondLst>
                                        </p:cTn>
                                        <p:tgtEl>
                                          <p:spTgt spid="32"/>
                                        </p:tgtEl>
                                        <p:attrNameLst>
                                          <p:attrName>style.visibility</p:attrName>
                                        </p:attrNameLst>
                                      </p:cBhvr>
                                      <p:to>
                                        <p:strVal val="hidden"/>
                                      </p:to>
                                    </p:set>
                                  </p:childTnLst>
                                </p:cTn>
                              </p:par>
                              <p:par>
                                <p:cTn id="20" presetID="18" presetClass="exit" presetSubtype="9" fill="hold" nodeType="withEffect">
                                  <p:stCondLst>
                                    <p:cond delay="0"/>
                                  </p:stCondLst>
                                  <p:childTnLst>
                                    <p:animEffect transition="out" filter="strips(upLeft)">
                                      <p:cBhvr>
                                        <p:cTn id="21" dur="5000"/>
                                        <p:tgtEl>
                                          <p:spTgt spid="121"/>
                                        </p:tgtEl>
                                      </p:cBhvr>
                                    </p:animEffect>
                                    <p:set>
                                      <p:cBhvr>
                                        <p:cTn id="22" dur="1" fill="hold">
                                          <p:stCondLst>
                                            <p:cond delay="4999"/>
                                          </p:stCondLst>
                                        </p:cTn>
                                        <p:tgtEl>
                                          <p:spTgt spid="121"/>
                                        </p:tgtEl>
                                        <p:attrNameLst>
                                          <p:attrName>style.visibility</p:attrName>
                                        </p:attrNameLst>
                                      </p:cBhvr>
                                      <p:to>
                                        <p:strVal val="hidden"/>
                                      </p:to>
                                    </p:set>
                                  </p:childTnLst>
                                </p:cTn>
                              </p:par>
                              <p:par>
                                <p:cTn id="23" presetID="18" presetClass="exit" presetSubtype="9" fill="hold" nodeType="withEffect">
                                  <p:stCondLst>
                                    <p:cond delay="0"/>
                                  </p:stCondLst>
                                  <p:childTnLst>
                                    <p:animEffect transition="out" filter="strips(upLeft)">
                                      <p:cBhvr>
                                        <p:cTn id="24" dur="5000"/>
                                        <p:tgtEl>
                                          <p:spTgt spid="122"/>
                                        </p:tgtEl>
                                      </p:cBhvr>
                                    </p:animEffect>
                                    <p:set>
                                      <p:cBhvr>
                                        <p:cTn id="25" dur="1" fill="hold">
                                          <p:stCondLst>
                                            <p:cond delay="4999"/>
                                          </p:stCondLst>
                                        </p:cTn>
                                        <p:tgtEl>
                                          <p:spTgt spid="122"/>
                                        </p:tgtEl>
                                        <p:attrNameLst>
                                          <p:attrName>style.visibility</p:attrName>
                                        </p:attrNameLst>
                                      </p:cBhvr>
                                      <p:to>
                                        <p:strVal val="hidden"/>
                                      </p:to>
                                    </p:set>
                                  </p:childTnLst>
                                </p:cTn>
                              </p:par>
                              <p:par>
                                <p:cTn id="26" presetID="18" presetClass="exit" presetSubtype="9" fill="hold" nodeType="withEffect">
                                  <p:stCondLst>
                                    <p:cond delay="0"/>
                                  </p:stCondLst>
                                  <p:childTnLst>
                                    <p:animEffect transition="out" filter="strips(upLeft)">
                                      <p:cBhvr>
                                        <p:cTn id="27" dur="5000"/>
                                        <p:tgtEl>
                                          <p:spTgt spid="123"/>
                                        </p:tgtEl>
                                      </p:cBhvr>
                                    </p:animEffect>
                                    <p:set>
                                      <p:cBhvr>
                                        <p:cTn id="28" dur="1" fill="hold">
                                          <p:stCondLst>
                                            <p:cond delay="4999"/>
                                          </p:stCondLst>
                                        </p:cTn>
                                        <p:tgtEl>
                                          <p:spTgt spid="123"/>
                                        </p:tgtEl>
                                        <p:attrNameLst>
                                          <p:attrName>style.visibility</p:attrName>
                                        </p:attrNameLst>
                                      </p:cBhvr>
                                      <p:to>
                                        <p:strVal val="hidden"/>
                                      </p:to>
                                    </p:set>
                                  </p:childTnLst>
                                </p:cTn>
                              </p:par>
                              <p:par>
                                <p:cTn id="29" presetID="18" presetClass="exit" presetSubtype="3" fill="hold" nodeType="withEffect">
                                  <p:stCondLst>
                                    <p:cond delay="0"/>
                                  </p:stCondLst>
                                  <p:childTnLst>
                                    <p:animEffect transition="out" filter="strips(upRight)">
                                      <p:cBhvr>
                                        <p:cTn id="30" dur="5000"/>
                                        <p:tgtEl>
                                          <p:spTgt spid="7"/>
                                        </p:tgtEl>
                                      </p:cBhvr>
                                    </p:animEffect>
                                    <p:set>
                                      <p:cBhvr>
                                        <p:cTn id="31" dur="1" fill="hold">
                                          <p:stCondLst>
                                            <p:cond delay="4999"/>
                                          </p:stCondLst>
                                        </p:cTn>
                                        <p:tgtEl>
                                          <p:spTgt spid="7"/>
                                        </p:tgtEl>
                                        <p:attrNameLst>
                                          <p:attrName>style.visibility</p:attrName>
                                        </p:attrNameLst>
                                      </p:cBhvr>
                                      <p:to>
                                        <p:strVal val="hidden"/>
                                      </p:to>
                                    </p:set>
                                  </p:childTnLst>
                                </p:cTn>
                              </p:par>
                              <p:par>
                                <p:cTn id="32" presetID="18" presetClass="exit" presetSubtype="3" fill="hold" nodeType="withEffect">
                                  <p:stCondLst>
                                    <p:cond delay="0"/>
                                  </p:stCondLst>
                                  <p:childTnLst>
                                    <p:animEffect transition="out" filter="strips(upRight)">
                                      <p:cBhvr>
                                        <p:cTn id="33" dur="5000"/>
                                        <p:tgtEl>
                                          <p:spTgt spid="15"/>
                                        </p:tgtEl>
                                      </p:cBhvr>
                                    </p:animEffect>
                                    <p:set>
                                      <p:cBhvr>
                                        <p:cTn id="34" dur="1" fill="hold">
                                          <p:stCondLst>
                                            <p:cond delay="4999"/>
                                          </p:stCondLst>
                                        </p:cTn>
                                        <p:tgtEl>
                                          <p:spTgt spid="15"/>
                                        </p:tgtEl>
                                        <p:attrNameLst>
                                          <p:attrName>style.visibility</p:attrName>
                                        </p:attrNameLst>
                                      </p:cBhvr>
                                      <p:to>
                                        <p:strVal val="hidden"/>
                                      </p:to>
                                    </p:set>
                                  </p:childTnLst>
                                </p:cTn>
                              </p:par>
                              <p:par>
                                <p:cTn id="35" presetID="18" presetClass="exit" presetSubtype="3" fill="hold" nodeType="withEffect">
                                  <p:stCondLst>
                                    <p:cond delay="0"/>
                                  </p:stCondLst>
                                  <p:childTnLst>
                                    <p:animEffect transition="out" filter="strips(upRight)">
                                      <p:cBhvr>
                                        <p:cTn id="36" dur="5000"/>
                                        <p:tgtEl>
                                          <p:spTgt spid="23"/>
                                        </p:tgtEl>
                                      </p:cBhvr>
                                    </p:animEffect>
                                    <p:set>
                                      <p:cBhvr>
                                        <p:cTn id="37" dur="1" fill="hold">
                                          <p:stCondLst>
                                            <p:cond delay="4999"/>
                                          </p:stCondLst>
                                        </p:cTn>
                                        <p:tgtEl>
                                          <p:spTgt spid="23"/>
                                        </p:tgtEl>
                                        <p:attrNameLst>
                                          <p:attrName>style.visibility</p:attrName>
                                        </p:attrNameLst>
                                      </p:cBhvr>
                                      <p:to>
                                        <p:strVal val="hidden"/>
                                      </p:to>
                                    </p:set>
                                  </p:childTnLst>
                                </p:cTn>
                              </p:par>
                              <p:par>
                                <p:cTn id="38" presetID="18" presetClass="exit" presetSubtype="3" fill="hold" nodeType="withEffect">
                                  <p:stCondLst>
                                    <p:cond delay="0"/>
                                  </p:stCondLst>
                                  <p:childTnLst>
                                    <p:animEffect transition="out" filter="strips(upRight)">
                                      <p:cBhvr>
                                        <p:cTn id="39" dur="5000"/>
                                        <p:tgtEl>
                                          <p:spTgt spid="31"/>
                                        </p:tgtEl>
                                      </p:cBhvr>
                                    </p:animEffect>
                                    <p:set>
                                      <p:cBhvr>
                                        <p:cTn id="40" dur="1" fill="hold">
                                          <p:stCondLst>
                                            <p:cond delay="4999"/>
                                          </p:stCondLst>
                                        </p:cTn>
                                        <p:tgtEl>
                                          <p:spTgt spid="31"/>
                                        </p:tgtEl>
                                        <p:attrNameLst>
                                          <p:attrName>style.visibility</p:attrName>
                                        </p:attrNameLst>
                                      </p:cBhvr>
                                      <p:to>
                                        <p:strVal val="hidden"/>
                                      </p:to>
                                    </p:set>
                                  </p:childTnLst>
                                </p:cTn>
                              </p:par>
                              <p:par>
                                <p:cTn id="41" presetID="18" presetClass="exit" presetSubtype="3" fill="hold" nodeType="withEffect">
                                  <p:stCondLst>
                                    <p:cond delay="0"/>
                                  </p:stCondLst>
                                  <p:childTnLst>
                                    <p:animEffect transition="out" filter="strips(upRight)">
                                      <p:cBhvr>
                                        <p:cTn id="42" dur="5000"/>
                                        <p:tgtEl>
                                          <p:spTgt spid="125"/>
                                        </p:tgtEl>
                                      </p:cBhvr>
                                    </p:animEffect>
                                    <p:set>
                                      <p:cBhvr>
                                        <p:cTn id="43" dur="1" fill="hold">
                                          <p:stCondLst>
                                            <p:cond delay="4999"/>
                                          </p:stCondLst>
                                        </p:cTn>
                                        <p:tgtEl>
                                          <p:spTgt spid="125"/>
                                        </p:tgtEl>
                                        <p:attrNameLst>
                                          <p:attrName>style.visibility</p:attrName>
                                        </p:attrNameLst>
                                      </p:cBhvr>
                                      <p:to>
                                        <p:strVal val="hidden"/>
                                      </p:to>
                                    </p:set>
                                  </p:childTnLst>
                                </p:cTn>
                              </p:par>
                              <p:par>
                                <p:cTn id="44" presetID="18" presetClass="exit" presetSubtype="3" fill="hold" nodeType="withEffect">
                                  <p:stCondLst>
                                    <p:cond delay="0"/>
                                  </p:stCondLst>
                                  <p:childTnLst>
                                    <p:animEffect transition="out" filter="strips(upRight)">
                                      <p:cBhvr>
                                        <p:cTn id="45" dur="5000"/>
                                        <p:tgtEl>
                                          <p:spTgt spid="126"/>
                                        </p:tgtEl>
                                      </p:cBhvr>
                                    </p:animEffect>
                                    <p:set>
                                      <p:cBhvr>
                                        <p:cTn id="46" dur="1" fill="hold">
                                          <p:stCondLst>
                                            <p:cond delay="4999"/>
                                          </p:stCondLst>
                                        </p:cTn>
                                        <p:tgtEl>
                                          <p:spTgt spid="126"/>
                                        </p:tgtEl>
                                        <p:attrNameLst>
                                          <p:attrName>style.visibility</p:attrName>
                                        </p:attrNameLst>
                                      </p:cBhvr>
                                      <p:to>
                                        <p:strVal val="hidden"/>
                                      </p:to>
                                    </p:set>
                                  </p:childTnLst>
                                </p:cTn>
                              </p:par>
                              <p:par>
                                <p:cTn id="47" presetID="18" presetClass="exit" presetSubtype="3" fill="hold" nodeType="withEffect">
                                  <p:stCondLst>
                                    <p:cond delay="0"/>
                                  </p:stCondLst>
                                  <p:childTnLst>
                                    <p:animEffect transition="out" filter="strips(upRight)">
                                      <p:cBhvr>
                                        <p:cTn id="48" dur="5000"/>
                                        <p:tgtEl>
                                          <p:spTgt spid="127"/>
                                        </p:tgtEl>
                                      </p:cBhvr>
                                    </p:animEffect>
                                    <p:set>
                                      <p:cBhvr>
                                        <p:cTn id="49" dur="1" fill="hold">
                                          <p:stCondLst>
                                            <p:cond delay="4999"/>
                                          </p:stCondLst>
                                        </p:cTn>
                                        <p:tgtEl>
                                          <p:spTgt spid="127"/>
                                        </p:tgtEl>
                                        <p:attrNameLst>
                                          <p:attrName>style.visibility</p:attrName>
                                        </p:attrNameLst>
                                      </p:cBhvr>
                                      <p:to>
                                        <p:strVal val="hidden"/>
                                      </p:to>
                                    </p:set>
                                  </p:childTnLst>
                                </p:cTn>
                              </p:par>
                              <p:par>
                                <p:cTn id="50" presetID="18" presetClass="exit" presetSubtype="3" fill="hold" nodeType="withEffect">
                                  <p:stCondLst>
                                    <p:cond delay="0"/>
                                  </p:stCondLst>
                                  <p:childTnLst>
                                    <p:animEffect transition="out" filter="strips(upRight)">
                                      <p:cBhvr>
                                        <p:cTn id="51" dur="5000"/>
                                        <p:tgtEl>
                                          <p:spTgt spid="128"/>
                                        </p:tgtEl>
                                      </p:cBhvr>
                                    </p:animEffect>
                                    <p:set>
                                      <p:cBhvr>
                                        <p:cTn id="52" dur="1" fill="hold">
                                          <p:stCondLst>
                                            <p:cond delay="4999"/>
                                          </p:stCondLst>
                                        </p:cTn>
                                        <p:tgtEl>
                                          <p:spTgt spid="128"/>
                                        </p:tgtEl>
                                        <p:attrNameLst>
                                          <p:attrName>style.visibility</p:attrName>
                                        </p:attrNameLst>
                                      </p:cBhvr>
                                      <p:to>
                                        <p:strVal val="hidden"/>
                                      </p:to>
                                    </p:set>
                                  </p:childTnLst>
                                </p:cTn>
                              </p:par>
                              <p:par>
                                <p:cTn id="53" presetID="18" presetClass="exit" presetSubtype="9" fill="hold" nodeType="withEffect">
                                  <p:stCondLst>
                                    <p:cond delay="0"/>
                                  </p:stCondLst>
                                  <p:childTnLst>
                                    <p:animEffect transition="out" filter="strips(upLeft)">
                                      <p:cBhvr>
                                        <p:cTn id="54" dur="5000"/>
                                        <p:tgtEl>
                                          <p:spTgt spid="69"/>
                                        </p:tgtEl>
                                      </p:cBhvr>
                                    </p:animEffect>
                                    <p:set>
                                      <p:cBhvr>
                                        <p:cTn id="55" dur="1" fill="hold">
                                          <p:stCondLst>
                                            <p:cond delay="4999"/>
                                          </p:stCondLst>
                                        </p:cTn>
                                        <p:tgtEl>
                                          <p:spTgt spid="69"/>
                                        </p:tgtEl>
                                        <p:attrNameLst>
                                          <p:attrName>style.visibility</p:attrName>
                                        </p:attrNameLst>
                                      </p:cBhvr>
                                      <p:to>
                                        <p:strVal val="hidden"/>
                                      </p:to>
                                    </p:set>
                                  </p:childTnLst>
                                </p:cTn>
                              </p:par>
                              <p:par>
                                <p:cTn id="56" presetID="18" presetClass="exit" presetSubtype="3" fill="hold" nodeType="withEffect">
                                  <p:stCondLst>
                                    <p:cond delay="0"/>
                                  </p:stCondLst>
                                  <p:childTnLst>
                                    <p:animEffect transition="out" filter="strips(upRight)">
                                      <p:cBhvr>
                                        <p:cTn id="57" dur="5000"/>
                                        <p:tgtEl>
                                          <p:spTgt spid="70"/>
                                        </p:tgtEl>
                                      </p:cBhvr>
                                    </p:animEffect>
                                    <p:set>
                                      <p:cBhvr>
                                        <p:cTn id="58" dur="1" fill="hold">
                                          <p:stCondLst>
                                            <p:cond delay="4999"/>
                                          </p:stCondLst>
                                        </p:cTn>
                                        <p:tgtEl>
                                          <p:spTgt spid="70"/>
                                        </p:tgtEl>
                                        <p:attrNameLst>
                                          <p:attrName>style.visibility</p:attrName>
                                        </p:attrNameLst>
                                      </p:cBhvr>
                                      <p:to>
                                        <p:strVal val="hidden"/>
                                      </p:to>
                                    </p:set>
                                  </p:childTnLst>
                                </p:cTn>
                              </p:par>
                              <p:par>
                                <p:cTn id="59" presetID="23" presetClass="entr" presetSubtype="288" fill="hold" nodeType="withEffect">
                                  <p:stCondLst>
                                    <p:cond delay="0"/>
                                  </p:stCondLst>
                                  <p:childTnLst>
                                    <p:set>
                                      <p:cBhvr>
                                        <p:cTn id="60" dur="1" fill="hold">
                                          <p:stCondLst>
                                            <p:cond delay="0"/>
                                          </p:stCondLst>
                                        </p:cTn>
                                        <p:tgtEl>
                                          <p:spTgt spid="15362"/>
                                        </p:tgtEl>
                                        <p:attrNameLst>
                                          <p:attrName>style.visibility</p:attrName>
                                        </p:attrNameLst>
                                      </p:cBhvr>
                                      <p:to>
                                        <p:strVal val="visible"/>
                                      </p:to>
                                    </p:set>
                                    <p:anim calcmode="lin" valueType="num">
                                      <p:cBhvr>
                                        <p:cTn id="61" dur="5000" fill="hold"/>
                                        <p:tgtEl>
                                          <p:spTgt spid="15362"/>
                                        </p:tgtEl>
                                        <p:attrNameLst>
                                          <p:attrName>ppt_w</p:attrName>
                                        </p:attrNameLst>
                                      </p:cBhvr>
                                      <p:tavLst>
                                        <p:tav tm="0">
                                          <p:val>
                                            <p:strVal val="4/3*#ppt_w"/>
                                          </p:val>
                                        </p:tav>
                                        <p:tav tm="100000">
                                          <p:val>
                                            <p:strVal val="#ppt_w"/>
                                          </p:val>
                                        </p:tav>
                                      </p:tavLst>
                                    </p:anim>
                                    <p:anim calcmode="lin" valueType="num">
                                      <p:cBhvr>
                                        <p:cTn id="62" dur="5000" fill="hold"/>
                                        <p:tgtEl>
                                          <p:spTgt spid="15362"/>
                                        </p:tgtEl>
                                        <p:attrNameLst>
                                          <p:attrName>ppt_h</p:attrName>
                                        </p:attrNameLst>
                                      </p:cBhvr>
                                      <p:tavLst>
                                        <p:tav tm="0">
                                          <p:val>
                                            <p:strVal val="4/3*#ppt_h"/>
                                          </p:val>
                                        </p:tav>
                                        <p:tav tm="100000">
                                          <p:val>
                                            <p:strVal val="#ppt_h"/>
                                          </p:val>
                                        </p:tav>
                                      </p:tavLst>
                                    </p:anim>
                                  </p:childTnLst>
                                </p:cTn>
                              </p:par>
                              <p:par>
                                <p:cTn id="63" presetID="18" presetClass="exit" presetSubtype="9" fill="hold" nodeType="withEffect">
                                  <p:stCondLst>
                                    <p:cond delay="0"/>
                                  </p:stCondLst>
                                  <p:childTnLst>
                                    <p:animEffect transition="out" filter="strips(upLeft)">
                                      <p:cBhvr>
                                        <p:cTn id="64" dur="5000"/>
                                        <p:tgtEl>
                                          <p:spTgt spid="71"/>
                                        </p:tgtEl>
                                      </p:cBhvr>
                                    </p:animEffect>
                                    <p:set>
                                      <p:cBhvr>
                                        <p:cTn id="65" dur="1" fill="hold">
                                          <p:stCondLst>
                                            <p:cond delay="4999"/>
                                          </p:stCondLst>
                                        </p:cTn>
                                        <p:tgtEl>
                                          <p:spTgt spid="71"/>
                                        </p:tgtEl>
                                        <p:attrNameLst>
                                          <p:attrName>style.visibility</p:attrName>
                                        </p:attrNameLst>
                                      </p:cBhvr>
                                      <p:to>
                                        <p:strVal val="hidden"/>
                                      </p:to>
                                    </p:set>
                                  </p:childTnLst>
                                </p:cTn>
                              </p:par>
                              <p:par>
                                <p:cTn id="66" presetID="18" presetClass="exit" presetSubtype="9" fill="hold" nodeType="withEffect">
                                  <p:stCondLst>
                                    <p:cond delay="0"/>
                                  </p:stCondLst>
                                  <p:childTnLst>
                                    <p:animEffect transition="out" filter="strips(upLeft)">
                                      <p:cBhvr>
                                        <p:cTn id="67" dur="5000"/>
                                        <p:tgtEl>
                                          <p:spTgt spid="72"/>
                                        </p:tgtEl>
                                      </p:cBhvr>
                                    </p:animEffect>
                                    <p:set>
                                      <p:cBhvr>
                                        <p:cTn id="68" dur="1" fill="hold">
                                          <p:stCondLst>
                                            <p:cond delay="4999"/>
                                          </p:stCondLst>
                                        </p:cTn>
                                        <p:tgtEl>
                                          <p:spTgt spid="72"/>
                                        </p:tgtEl>
                                        <p:attrNameLst>
                                          <p:attrName>style.visibility</p:attrName>
                                        </p:attrNameLst>
                                      </p:cBhvr>
                                      <p:to>
                                        <p:strVal val="hidden"/>
                                      </p:to>
                                    </p:set>
                                  </p:childTnLst>
                                </p:cTn>
                              </p:par>
                              <p:par>
                                <p:cTn id="69" presetID="18" presetClass="exit" presetSubtype="9" fill="hold" nodeType="withEffect">
                                  <p:stCondLst>
                                    <p:cond delay="0"/>
                                  </p:stCondLst>
                                  <p:childTnLst>
                                    <p:animEffect transition="out" filter="strips(upLeft)">
                                      <p:cBhvr>
                                        <p:cTn id="70" dur="5000"/>
                                        <p:tgtEl>
                                          <p:spTgt spid="73"/>
                                        </p:tgtEl>
                                      </p:cBhvr>
                                    </p:animEffect>
                                    <p:set>
                                      <p:cBhvr>
                                        <p:cTn id="71" dur="1" fill="hold">
                                          <p:stCondLst>
                                            <p:cond delay="4999"/>
                                          </p:stCondLst>
                                        </p:cTn>
                                        <p:tgtEl>
                                          <p:spTgt spid="73"/>
                                        </p:tgtEl>
                                        <p:attrNameLst>
                                          <p:attrName>style.visibility</p:attrName>
                                        </p:attrNameLst>
                                      </p:cBhvr>
                                      <p:to>
                                        <p:strVal val="hidden"/>
                                      </p:to>
                                    </p:set>
                                  </p:childTnLst>
                                </p:cTn>
                              </p:par>
                              <p:par>
                                <p:cTn id="72" presetID="18" presetClass="exit" presetSubtype="3" fill="hold" nodeType="withEffect">
                                  <p:stCondLst>
                                    <p:cond delay="0"/>
                                  </p:stCondLst>
                                  <p:childTnLst>
                                    <p:animEffect transition="out" filter="strips(upRight)">
                                      <p:cBhvr>
                                        <p:cTn id="73" dur="5000"/>
                                        <p:tgtEl>
                                          <p:spTgt spid="74"/>
                                        </p:tgtEl>
                                      </p:cBhvr>
                                    </p:animEffect>
                                    <p:set>
                                      <p:cBhvr>
                                        <p:cTn id="74" dur="1" fill="hold">
                                          <p:stCondLst>
                                            <p:cond delay="4999"/>
                                          </p:stCondLst>
                                        </p:cTn>
                                        <p:tgtEl>
                                          <p:spTgt spid="74"/>
                                        </p:tgtEl>
                                        <p:attrNameLst>
                                          <p:attrName>style.visibility</p:attrName>
                                        </p:attrNameLst>
                                      </p:cBhvr>
                                      <p:to>
                                        <p:strVal val="hidden"/>
                                      </p:to>
                                    </p:set>
                                  </p:childTnLst>
                                </p:cTn>
                              </p:par>
                              <p:par>
                                <p:cTn id="75" presetID="18" presetClass="exit" presetSubtype="3" fill="hold" nodeType="withEffect">
                                  <p:stCondLst>
                                    <p:cond delay="0"/>
                                  </p:stCondLst>
                                  <p:childTnLst>
                                    <p:animEffect transition="out" filter="strips(upRight)">
                                      <p:cBhvr>
                                        <p:cTn id="76" dur="5000"/>
                                        <p:tgtEl>
                                          <p:spTgt spid="75"/>
                                        </p:tgtEl>
                                      </p:cBhvr>
                                    </p:animEffect>
                                    <p:set>
                                      <p:cBhvr>
                                        <p:cTn id="77" dur="1" fill="hold">
                                          <p:stCondLst>
                                            <p:cond delay="4999"/>
                                          </p:stCondLst>
                                        </p:cTn>
                                        <p:tgtEl>
                                          <p:spTgt spid="75"/>
                                        </p:tgtEl>
                                        <p:attrNameLst>
                                          <p:attrName>style.visibility</p:attrName>
                                        </p:attrNameLst>
                                      </p:cBhvr>
                                      <p:to>
                                        <p:strVal val="hidden"/>
                                      </p:to>
                                    </p:set>
                                  </p:childTnLst>
                                </p:cTn>
                              </p:par>
                              <p:par>
                                <p:cTn id="78" presetID="18" presetClass="exit" presetSubtype="3" fill="hold" nodeType="withEffect">
                                  <p:stCondLst>
                                    <p:cond delay="0"/>
                                  </p:stCondLst>
                                  <p:childTnLst>
                                    <p:animEffect transition="out" filter="strips(upRight)">
                                      <p:cBhvr>
                                        <p:cTn id="79" dur="5000"/>
                                        <p:tgtEl>
                                          <p:spTgt spid="76"/>
                                        </p:tgtEl>
                                      </p:cBhvr>
                                    </p:animEffect>
                                    <p:set>
                                      <p:cBhvr>
                                        <p:cTn id="80" dur="1" fill="hold">
                                          <p:stCondLst>
                                            <p:cond delay="4999"/>
                                          </p:stCondLst>
                                        </p:cTn>
                                        <p:tgtEl>
                                          <p:spTgt spid="76"/>
                                        </p:tgtEl>
                                        <p:attrNameLst>
                                          <p:attrName>style.visibility</p:attrName>
                                        </p:attrNameLst>
                                      </p:cBhvr>
                                      <p:to>
                                        <p:strVal val="hidden"/>
                                      </p:to>
                                    </p:set>
                                  </p:childTnLst>
                                </p:cTn>
                              </p:par>
                            </p:childTnLst>
                          </p:cTn>
                        </p:par>
                        <p:par>
                          <p:cTn id="81" fill="hold">
                            <p:stCondLst>
                              <p:cond delay="5000"/>
                            </p:stCondLst>
                            <p:childTnLst>
                              <p:par>
                                <p:cTn id="82" presetID="40" presetClass="entr" presetSubtype="0" fill="hold" grpId="0" nodeType="afterEffect">
                                  <p:stCondLst>
                                    <p:cond delay="0"/>
                                  </p:stCondLst>
                                  <p:iterate type="lt">
                                    <p:tmPct val="10000"/>
                                  </p:iterate>
                                  <p:childTnLst>
                                    <p:set>
                                      <p:cBhvr>
                                        <p:cTn id="83" dur="1" fill="hold">
                                          <p:stCondLst>
                                            <p:cond delay="0"/>
                                          </p:stCondLst>
                                        </p:cTn>
                                        <p:tgtEl>
                                          <p:spTgt spid="27"/>
                                        </p:tgtEl>
                                        <p:attrNameLst>
                                          <p:attrName>style.visibility</p:attrName>
                                        </p:attrNameLst>
                                      </p:cBhvr>
                                      <p:to>
                                        <p:strVal val="visible"/>
                                      </p:to>
                                    </p:set>
                                    <p:animEffect transition="in" filter="fade">
                                      <p:cBhvr>
                                        <p:cTn id="84" dur="1000"/>
                                        <p:tgtEl>
                                          <p:spTgt spid="27"/>
                                        </p:tgtEl>
                                      </p:cBhvr>
                                    </p:animEffect>
                                    <p:anim calcmode="lin" valueType="num">
                                      <p:cBhvr>
                                        <p:cTn id="85" dur="1000" fill="hold"/>
                                        <p:tgtEl>
                                          <p:spTgt spid="27"/>
                                        </p:tgtEl>
                                        <p:attrNameLst>
                                          <p:attrName>ppt_x</p:attrName>
                                        </p:attrNameLst>
                                      </p:cBhvr>
                                      <p:tavLst>
                                        <p:tav tm="0">
                                          <p:val>
                                            <p:strVal val="#ppt_x-.1"/>
                                          </p:val>
                                        </p:tav>
                                        <p:tav tm="100000">
                                          <p:val>
                                            <p:strVal val="#ppt_x"/>
                                          </p:val>
                                        </p:tav>
                                      </p:tavLst>
                                    </p:anim>
                                    <p:anim calcmode="lin" valueType="num">
                                      <p:cBhvr>
                                        <p:cTn id="86" dur="1000" fill="hold"/>
                                        <p:tgtEl>
                                          <p:spTgt spid="2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p:bldLst>
  </p:timing>
</p:sld>
</file>

<file path=ppt/slides/slide5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8434" name="75 Imagen" descr="Diapositiva16"/>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4" name="3 Imagen"/>
          <p:cNvPicPr>
            <a:picLocks noChangeAspect="1"/>
          </p:cNvPicPr>
          <p:nvPr/>
        </p:nvPicPr>
        <p:blipFill>
          <a:blip r:embed="rId3" cstate="print">
            <a:grayscl/>
            <a:biLevel thresh="50000"/>
          </a:blip>
          <a:srcRect/>
          <a:stretch>
            <a:fillRect/>
          </a:stretch>
        </p:blipFill>
        <p:spPr bwMode="auto">
          <a:xfrm>
            <a:off x="4500563" y="0"/>
            <a:ext cx="2232025" cy="1849438"/>
          </a:xfrm>
          <a:prstGeom prst="rect">
            <a:avLst/>
          </a:prstGeom>
          <a:noFill/>
          <a:ln w="9525">
            <a:noFill/>
            <a:miter lim="800000"/>
            <a:headEnd/>
            <a:tailEnd/>
          </a:ln>
        </p:spPr>
      </p:pic>
      <p:pic>
        <p:nvPicPr>
          <p:cNvPr id="5" name="4 Imagen"/>
          <p:cNvPicPr>
            <a:picLocks noChangeAspect="1"/>
          </p:cNvPicPr>
          <p:nvPr/>
        </p:nvPicPr>
        <p:blipFill>
          <a:blip r:embed="rId4" cstate="print">
            <a:grayscl/>
            <a:biLevel thresh="50000"/>
          </a:blip>
          <a:srcRect/>
          <a:stretch>
            <a:fillRect/>
          </a:stretch>
        </p:blipFill>
        <p:spPr bwMode="auto">
          <a:xfrm>
            <a:off x="6732588" y="0"/>
            <a:ext cx="2411412" cy="1849438"/>
          </a:xfrm>
          <a:prstGeom prst="rect">
            <a:avLst/>
          </a:prstGeom>
          <a:noFill/>
          <a:ln w="9525">
            <a:noFill/>
            <a:miter lim="800000"/>
            <a:headEnd/>
            <a:tailEnd/>
          </a:ln>
        </p:spPr>
      </p:pic>
      <p:pic>
        <p:nvPicPr>
          <p:cNvPr id="8" name="7 Imagen"/>
          <p:cNvPicPr>
            <a:picLocks noChangeAspect="1"/>
          </p:cNvPicPr>
          <p:nvPr/>
        </p:nvPicPr>
        <p:blipFill>
          <a:blip r:embed="rId5" cstate="print">
            <a:grayscl/>
            <a:biLevel thresh="50000"/>
          </a:blip>
          <a:srcRect/>
          <a:stretch>
            <a:fillRect/>
          </a:stretch>
        </p:blipFill>
        <p:spPr bwMode="auto">
          <a:xfrm>
            <a:off x="-28575" y="0"/>
            <a:ext cx="2224088" cy="1849438"/>
          </a:xfrm>
          <a:prstGeom prst="rect">
            <a:avLst/>
          </a:prstGeom>
          <a:noFill/>
          <a:ln w="9525">
            <a:noFill/>
            <a:miter lim="800000"/>
            <a:headEnd/>
            <a:tailEnd/>
          </a:ln>
        </p:spPr>
      </p:pic>
      <p:pic>
        <p:nvPicPr>
          <p:cNvPr id="10" name="9 Imagen"/>
          <p:cNvPicPr>
            <a:picLocks noChangeAspect="1"/>
          </p:cNvPicPr>
          <p:nvPr/>
        </p:nvPicPr>
        <p:blipFill>
          <a:blip r:embed="rId6" cstate="print">
            <a:grayscl/>
            <a:biLevel thresh="50000"/>
          </a:blip>
          <a:srcRect/>
          <a:stretch>
            <a:fillRect/>
          </a:stretch>
        </p:blipFill>
        <p:spPr bwMode="auto">
          <a:xfrm>
            <a:off x="2195513" y="0"/>
            <a:ext cx="2305050" cy="1849438"/>
          </a:xfrm>
          <a:prstGeom prst="rect">
            <a:avLst/>
          </a:prstGeom>
          <a:noFill/>
          <a:ln w="9525">
            <a:noFill/>
            <a:miter lim="800000"/>
            <a:headEnd/>
            <a:tailEnd/>
          </a:ln>
        </p:spPr>
      </p:pic>
      <p:pic>
        <p:nvPicPr>
          <p:cNvPr id="31" name="30 Imagen"/>
          <p:cNvPicPr>
            <a:picLocks noChangeAspect="1"/>
          </p:cNvPicPr>
          <p:nvPr/>
        </p:nvPicPr>
        <p:blipFill>
          <a:blip r:embed="rId3" cstate="print">
            <a:grayscl/>
            <a:biLevel thresh="50000"/>
          </a:blip>
          <a:srcRect/>
          <a:stretch>
            <a:fillRect/>
          </a:stretch>
        </p:blipFill>
        <p:spPr bwMode="auto">
          <a:xfrm>
            <a:off x="4500563" y="1849438"/>
            <a:ext cx="2232025" cy="2016125"/>
          </a:xfrm>
          <a:prstGeom prst="rect">
            <a:avLst/>
          </a:prstGeom>
          <a:noFill/>
          <a:ln w="9525">
            <a:noFill/>
            <a:miter lim="800000"/>
            <a:headEnd/>
            <a:tailEnd/>
          </a:ln>
        </p:spPr>
      </p:pic>
      <p:pic>
        <p:nvPicPr>
          <p:cNvPr id="35" name="34 Imagen"/>
          <p:cNvPicPr>
            <a:picLocks noChangeAspect="1"/>
          </p:cNvPicPr>
          <p:nvPr/>
        </p:nvPicPr>
        <p:blipFill>
          <a:blip r:embed="rId5" cstate="print">
            <a:grayscl/>
            <a:biLevel thresh="50000"/>
          </a:blip>
          <a:srcRect/>
          <a:stretch>
            <a:fillRect/>
          </a:stretch>
        </p:blipFill>
        <p:spPr bwMode="auto">
          <a:xfrm>
            <a:off x="0" y="1849438"/>
            <a:ext cx="2195513" cy="2016125"/>
          </a:xfrm>
          <a:prstGeom prst="rect">
            <a:avLst/>
          </a:prstGeom>
          <a:noFill/>
          <a:ln w="9525">
            <a:noFill/>
            <a:miter lim="800000"/>
            <a:headEnd/>
            <a:tailEnd/>
          </a:ln>
        </p:spPr>
      </p:pic>
      <p:pic>
        <p:nvPicPr>
          <p:cNvPr id="37" name="36 Imagen"/>
          <p:cNvPicPr>
            <a:picLocks noChangeAspect="1"/>
          </p:cNvPicPr>
          <p:nvPr/>
        </p:nvPicPr>
        <p:blipFill>
          <a:blip r:embed="rId6" cstate="print">
            <a:grayscl/>
            <a:biLevel thresh="50000"/>
          </a:blip>
          <a:srcRect/>
          <a:stretch>
            <a:fillRect/>
          </a:stretch>
        </p:blipFill>
        <p:spPr bwMode="auto">
          <a:xfrm>
            <a:off x="2195513" y="1849438"/>
            <a:ext cx="2305050" cy="2016125"/>
          </a:xfrm>
          <a:prstGeom prst="rect">
            <a:avLst/>
          </a:prstGeom>
          <a:noFill/>
          <a:ln w="9525">
            <a:noFill/>
            <a:miter lim="800000"/>
            <a:headEnd/>
            <a:tailEnd/>
          </a:ln>
        </p:spPr>
      </p:pic>
      <p:pic>
        <p:nvPicPr>
          <p:cNvPr id="58" name="57 Imagen"/>
          <p:cNvPicPr>
            <a:picLocks noChangeAspect="1"/>
          </p:cNvPicPr>
          <p:nvPr/>
        </p:nvPicPr>
        <p:blipFill>
          <a:blip r:embed="rId3" cstate="print">
            <a:grayscl/>
            <a:biLevel thresh="50000"/>
          </a:blip>
          <a:srcRect/>
          <a:stretch>
            <a:fillRect/>
          </a:stretch>
        </p:blipFill>
        <p:spPr bwMode="auto">
          <a:xfrm>
            <a:off x="4500563" y="3865563"/>
            <a:ext cx="2232025" cy="1849437"/>
          </a:xfrm>
          <a:prstGeom prst="rect">
            <a:avLst/>
          </a:prstGeom>
          <a:noFill/>
          <a:ln w="9525">
            <a:noFill/>
            <a:miter lim="800000"/>
            <a:headEnd/>
            <a:tailEnd/>
          </a:ln>
        </p:spPr>
      </p:pic>
      <p:pic>
        <p:nvPicPr>
          <p:cNvPr id="62" name="61 Imagen"/>
          <p:cNvPicPr>
            <a:picLocks noChangeAspect="1"/>
          </p:cNvPicPr>
          <p:nvPr/>
        </p:nvPicPr>
        <p:blipFill>
          <a:blip r:embed="rId5" cstate="print">
            <a:grayscl/>
            <a:biLevel thresh="50000"/>
          </a:blip>
          <a:srcRect/>
          <a:stretch>
            <a:fillRect/>
          </a:stretch>
        </p:blipFill>
        <p:spPr bwMode="auto">
          <a:xfrm>
            <a:off x="0" y="3865563"/>
            <a:ext cx="2195513" cy="1849437"/>
          </a:xfrm>
          <a:prstGeom prst="rect">
            <a:avLst/>
          </a:prstGeom>
          <a:noFill/>
          <a:ln w="9525">
            <a:noFill/>
            <a:miter lim="800000"/>
            <a:headEnd/>
            <a:tailEnd/>
          </a:ln>
        </p:spPr>
      </p:pic>
      <p:pic>
        <p:nvPicPr>
          <p:cNvPr id="64" name="63 Imagen"/>
          <p:cNvPicPr>
            <a:picLocks noChangeAspect="1"/>
          </p:cNvPicPr>
          <p:nvPr/>
        </p:nvPicPr>
        <p:blipFill>
          <a:blip r:embed="rId6" cstate="print">
            <a:grayscl/>
            <a:biLevel thresh="50000"/>
          </a:blip>
          <a:srcRect/>
          <a:stretch>
            <a:fillRect/>
          </a:stretch>
        </p:blipFill>
        <p:spPr bwMode="auto">
          <a:xfrm>
            <a:off x="2195513" y="3865563"/>
            <a:ext cx="2305050" cy="1849437"/>
          </a:xfrm>
          <a:prstGeom prst="rect">
            <a:avLst/>
          </a:prstGeom>
          <a:noFill/>
          <a:ln w="9525">
            <a:noFill/>
            <a:miter lim="800000"/>
            <a:headEnd/>
            <a:tailEnd/>
          </a:ln>
        </p:spPr>
      </p:pic>
      <p:pic>
        <p:nvPicPr>
          <p:cNvPr id="65" name="64 Imagen"/>
          <p:cNvPicPr>
            <a:picLocks noChangeAspect="1"/>
          </p:cNvPicPr>
          <p:nvPr/>
        </p:nvPicPr>
        <p:blipFill>
          <a:blip r:embed="rId7" cstate="print">
            <a:grayscl/>
            <a:biLevel thresh="50000"/>
          </a:blip>
          <a:srcRect/>
          <a:stretch>
            <a:fillRect/>
          </a:stretch>
        </p:blipFill>
        <p:spPr bwMode="auto">
          <a:xfrm>
            <a:off x="6732588" y="1849438"/>
            <a:ext cx="2411412" cy="2016125"/>
          </a:xfrm>
          <a:prstGeom prst="rect">
            <a:avLst/>
          </a:prstGeom>
          <a:noFill/>
          <a:ln w="9525">
            <a:noFill/>
            <a:miter lim="800000"/>
            <a:headEnd/>
            <a:tailEnd/>
          </a:ln>
        </p:spPr>
      </p:pic>
      <p:pic>
        <p:nvPicPr>
          <p:cNvPr id="74" name="73 Imagen"/>
          <p:cNvPicPr>
            <a:picLocks noChangeAspect="1"/>
          </p:cNvPicPr>
          <p:nvPr/>
        </p:nvPicPr>
        <p:blipFill>
          <a:blip r:embed="rId7" cstate="print">
            <a:grayscl/>
            <a:biLevel thresh="50000"/>
          </a:blip>
          <a:srcRect/>
          <a:stretch>
            <a:fillRect/>
          </a:stretch>
        </p:blipFill>
        <p:spPr bwMode="auto">
          <a:xfrm>
            <a:off x="6732588" y="3865563"/>
            <a:ext cx="2411412" cy="1849437"/>
          </a:xfrm>
          <a:prstGeom prst="rect">
            <a:avLst/>
          </a:prstGeom>
          <a:noFill/>
          <a:ln w="9525">
            <a:noFill/>
            <a:miter lim="800000"/>
            <a:headEnd/>
            <a:tailEnd/>
          </a:ln>
        </p:spPr>
      </p:pic>
      <p:sp>
        <p:nvSpPr>
          <p:cNvPr id="16" name="15 CuadroTexto"/>
          <p:cNvSpPr txBox="1"/>
          <p:nvPr/>
        </p:nvSpPr>
        <p:spPr>
          <a:xfrm>
            <a:off x="539552" y="4585692"/>
            <a:ext cx="828092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el primero de los dos grupos figuraban Santa Margarita María de </a:t>
            </a:r>
            <a:r>
              <a:rPr lang="es-ES" i="1" dirty="0" err="1" smtClean="0">
                <a:effectLst>
                  <a:glow rad="101600">
                    <a:srgbClr val="C00000">
                      <a:alpha val="60000"/>
                    </a:srgbClr>
                  </a:glow>
                  <a:outerShdw blurRad="38100" dist="38100" dir="2700000" algn="tl">
                    <a:srgbClr val="000000">
                      <a:alpha val="43137"/>
                    </a:srgbClr>
                  </a:outerShdw>
                </a:effectLst>
              </a:rPr>
              <a:t>Alacoque</a:t>
            </a:r>
            <a:r>
              <a:rPr lang="es-ES" i="1" dirty="0" smtClean="0">
                <a:effectLst>
                  <a:glow rad="101600">
                    <a:srgbClr val="C00000">
                      <a:alpha val="60000"/>
                    </a:srgbClr>
                  </a:glow>
                  <a:outerShdw blurRad="38100" dist="38100" dir="2700000" algn="tl">
                    <a:srgbClr val="000000">
                      <a:alpha val="43137"/>
                    </a:srgbClr>
                  </a:outerShdw>
                </a:effectLst>
              </a:rPr>
              <a:t>, religiosa de la Visitación, San Agustín, San Francisco de Asís, Santa Teresa de Jesús, Santa Gertrudis, el beato Bernardo de Hoyos y San Juan Evangelista.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29000">
        <p14:ferris dir="l"/>
      </p:transition>
    </mc:Choice>
    <mc:Fallback xmlns="">
      <p:transition spd="slow" advTm="2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nodeType="withEffect">
                                  <p:stCondLst>
                                    <p:cond delay="0"/>
                                  </p:stCondLst>
                                  <p:childTnLst>
                                    <p:animEffect transition="out" filter="plus(out)">
                                      <p:cBhvr>
                                        <p:cTn id="6" dur="5000"/>
                                        <p:tgtEl>
                                          <p:spTgt spid="8"/>
                                        </p:tgtEl>
                                      </p:cBhvr>
                                    </p:animEffect>
                                    <p:set>
                                      <p:cBhvr>
                                        <p:cTn id="7" dur="1" fill="hold">
                                          <p:stCondLst>
                                            <p:cond delay="4999"/>
                                          </p:stCondLst>
                                        </p:cTn>
                                        <p:tgtEl>
                                          <p:spTgt spid="8"/>
                                        </p:tgtEl>
                                        <p:attrNameLst>
                                          <p:attrName>style.visibility</p:attrName>
                                        </p:attrNameLst>
                                      </p:cBhvr>
                                      <p:to>
                                        <p:strVal val="hidden"/>
                                      </p:to>
                                    </p:set>
                                  </p:childTnLst>
                                </p:cTn>
                              </p:par>
                              <p:par>
                                <p:cTn id="8" presetID="13" presetClass="exit" presetSubtype="32" fill="hold" nodeType="withEffect">
                                  <p:stCondLst>
                                    <p:cond delay="0"/>
                                  </p:stCondLst>
                                  <p:childTnLst>
                                    <p:animEffect transition="out" filter="plus(out)">
                                      <p:cBhvr>
                                        <p:cTn id="9" dur="5000"/>
                                        <p:tgtEl>
                                          <p:spTgt spid="4"/>
                                        </p:tgtEl>
                                      </p:cBhvr>
                                    </p:animEffect>
                                    <p:set>
                                      <p:cBhvr>
                                        <p:cTn id="10" dur="1" fill="hold">
                                          <p:stCondLst>
                                            <p:cond delay="4999"/>
                                          </p:stCondLst>
                                        </p:cTn>
                                        <p:tgtEl>
                                          <p:spTgt spid="4"/>
                                        </p:tgtEl>
                                        <p:attrNameLst>
                                          <p:attrName>style.visibility</p:attrName>
                                        </p:attrNameLst>
                                      </p:cBhvr>
                                      <p:to>
                                        <p:strVal val="hidden"/>
                                      </p:to>
                                    </p:set>
                                  </p:childTnLst>
                                </p:cTn>
                              </p:par>
                              <p:par>
                                <p:cTn id="11" presetID="13" presetClass="exit" presetSubtype="32" fill="hold" nodeType="withEffect">
                                  <p:stCondLst>
                                    <p:cond delay="0"/>
                                  </p:stCondLst>
                                  <p:childTnLst>
                                    <p:animEffect transition="out" filter="plus(out)">
                                      <p:cBhvr>
                                        <p:cTn id="12" dur="5000"/>
                                        <p:tgtEl>
                                          <p:spTgt spid="37"/>
                                        </p:tgtEl>
                                      </p:cBhvr>
                                    </p:animEffect>
                                    <p:set>
                                      <p:cBhvr>
                                        <p:cTn id="13" dur="1" fill="hold">
                                          <p:stCondLst>
                                            <p:cond delay="4999"/>
                                          </p:stCondLst>
                                        </p:cTn>
                                        <p:tgtEl>
                                          <p:spTgt spid="37"/>
                                        </p:tgtEl>
                                        <p:attrNameLst>
                                          <p:attrName>style.visibility</p:attrName>
                                        </p:attrNameLst>
                                      </p:cBhvr>
                                      <p:to>
                                        <p:strVal val="hidden"/>
                                      </p:to>
                                    </p:set>
                                  </p:childTnLst>
                                </p:cTn>
                              </p:par>
                              <p:par>
                                <p:cTn id="14" presetID="13" presetClass="exit" presetSubtype="32" fill="hold" nodeType="withEffect">
                                  <p:stCondLst>
                                    <p:cond delay="0"/>
                                  </p:stCondLst>
                                  <p:childTnLst>
                                    <p:animEffect transition="out" filter="plus(out)">
                                      <p:cBhvr>
                                        <p:cTn id="15" dur="5000"/>
                                        <p:tgtEl>
                                          <p:spTgt spid="62"/>
                                        </p:tgtEl>
                                      </p:cBhvr>
                                    </p:animEffect>
                                    <p:set>
                                      <p:cBhvr>
                                        <p:cTn id="16" dur="1" fill="hold">
                                          <p:stCondLst>
                                            <p:cond delay="4999"/>
                                          </p:stCondLst>
                                        </p:cTn>
                                        <p:tgtEl>
                                          <p:spTgt spid="62"/>
                                        </p:tgtEl>
                                        <p:attrNameLst>
                                          <p:attrName>style.visibility</p:attrName>
                                        </p:attrNameLst>
                                      </p:cBhvr>
                                      <p:to>
                                        <p:strVal val="hidden"/>
                                      </p:to>
                                    </p:set>
                                  </p:childTnLst>
                                </p:cTn>
                              </p:par>
                              <p:par>
                                <p:cTn id="17" presetID="13" presetClass="exit" presetSubtype="32" fill="hold" nodeType="withEffect">
                                  <p:stCondLst>
                                    <p:cond delay="0"/>
                                  </p:stCondLst>
                                  <p:childTnLst>
                                    <p:animEffect transition="out" filter="plus(out)">
                                      <p:cBhvr>
                                        <p:cTn id="18" dur="5000"/>
                                        <p:tgtEl>
                                          <p:spTgt spid="58"/>
                                        </p:tgtEl>
                                      </p:cBhvr>
                                    </p:animEffect>
                                    <p:set>
                                      <p:cBhvr>
                                        <p:cTn id="19" dur="1" fill="hold">
                                          <p:stCondLst>
                                            <p:cond delay="4999"/>
                                          </p:stCondLst>
                                        </p:cTn>
                                        <p:tgtEl>
                                          <p:spTgt spid="58"/>
                                        </p:tgtEl>
                                        <p:attrNameLst>
                                          <p:attrName>style.visibility</p:attrName>
                                        </p:attrNameLst>
                                      </p:cBhvr>
                                      <p:to>
                                        <p:strVal val="hidden"/>
                                      </p:to>
                                    </p:set>
                                  </p:childTnLst>
                                </p:cTn>
                              </p:par>
                              <p:par>
                                <p:cTn id="20" presetID="13" presetClass="exit" presetSubtype="32" fill="hold" nodeType="withEffect">
                                  <p:stCondLst>
                                    <p:cond delay="0"/>
                                  </p:stCondLst>
                                  <p:childTnLst>
                                    <p:animEffect transition="out" filter="plus(out)">
                                      <p:cBhvr>
                                        <p:cTn id="21" dur="5000"/>
                                        <p:tgtEl>
                                          <p:spTgt spid="65"/>
                                        </p:tgtEl>
                                      </p:cBhvr>
                                    </p:animEffect>
                                    <p:set>
                                      <p:cBhvr>
                                        <p:cTn id="22" dur="1" fill="hold">
                                          <p:stCondLst>
                                            <p:cond delay="4999"/>
                                          </p:stCondLst>
                                        </p:cTn>
                                        <p:tgtEl>
                                          <p:spTgt spid="65"/>
                                        </p:tgtEl>
                                        <p:attrNameLst>
                                          <p:attrName>style.visibility</p:attrName>
                                        </p:attrNameLst>
                                      </p:cBhvr>
                                      <p:to>
                                        <p:strVal val="hidden"/>
                                      </p:to>
                                    </p:set>
                                  </p:childTnLst>
                                </p:cTn>
                              </p:par>
                              <p:par>
                                <p:cTn id="23" presetID="13" presetClass="exit" presetSubtype="16" fill="hold" nodeType="withEffect">
                                  <p:stCondLst>
                                    <p:cond delay="0"/>
                                  </p:stCondLst>
                                  <p:childTnLst>
                                    <p:animEffect transition="out" filter="plus(in)">
                                      <p:cBhvr>
                                        <p:cTn id="24" dur="5000"/>
                                        <p:tgtEl>
                                          <p:spTgt spid="10"/>
                                        </p:tgtEl>
                                      </p:cBhvr>
                                    </p:animEffect>
                                    <p:set>
                                      <p:cBhvr>
                                        <p:cTn id="25" dur="1" fill="hold">
                                          <p:stCondLst>
                                            <p:cond delay="4999"/>
                                          </p:stCondLst>
                                        </p:cTn>
                                        <p:tgtEl>
                                          <p:spTgt spid="10"/>
                                        </p:tgtEl>
                                        <p:attrNameLst>
                                          <p:attrName>style.visibility</p:attrName>
                                        </p:attrNameLst>
                                      </p:cBhvr>
                                      <p:to>
                                        <p:strVal val="hidden"/>
                                      </p:to>
                                    </p:set>
                                  </p:childTnLst>
                                </p:cTn>
                              </p:par>
                              <p:par>
                                <p:cTn id="26" presetID="13" presetClass="exit" presetSubtype="16" fill="hold" nodeType="withEffect">
                                  <p:stCondLst>
                                    <p:cond delay="0"/>
                                  </p:stCondLst>
                                  <p:childTnLst>
                                    <p:animEffect transition="out" filter="plus(in)">
                                      <p:cBhvr>
                                        <p:cTn id="27" dur="5000"/>
                                        <p:tgtEl>
                                          <p:spTgt spid="5"/>
                                        </p:tgtEl>
                                      </p:cBhvr>
                                    </p:animEffect>
                                    <p:set>
                                      <p:cBhvr>
                                        <p:cTn id="28" dur="1" fill="hold">
                                          <p:stCondLst>
                                            <p:cond delay="4999"/>
                                          </p:stCondLst>
                                        </p:cTn>
                                        <p:tgtEl>
                                          <p:spTgt spid="5"/>
                                        </p:tgtEl>
                                        <p:attrNameLst>
                                          <p:attrName>style.visibility</p:attrName>
                                        </p:attrNameLst>
                                      </p:cBhvr>
                                      <p:to>
                                        <p:strVal val="hidden"/>
                                      </p:to>
                                    </p:set>
                                  </p:childTnLst>
                                </p:cTn>
                              </p:par>
                              <p:par>
                                <p:cTn id="29" presetID="13" presetClass="exit" presetSubtype="16" fill="hold" nodeType="withEffect">
                                  <p:stCondLst>
                                    <p:cond delay="0"/>
                                  </p:stCondLst>
                                  <p:childTnLst>
                                    <p:animEffect transition="out" filter="plus(in)">
                                      <p:cBhvr>
                                        <p:cTn id="30" dur="5000"/>
                                        <p:tgtEl>
                                          <p:spTgt spid="31"/>
                                        </p:tgtEl>
                                      </p:cBhvr>
                                    </p:animEffect>
                                    <p:set>
                                      <p:cBhvr>
                                        <p:cTn id="31" dur="1" fill="hold">
                                          <p:stCondLst>
                                            <p:cond delay="4999"/>
                                          </p:stCondLst>
                                        </p:cTn>
                                        <p:tgtEl>
                                          <p:spTgt spid="31"/>
                                        </p:tgtEl>
                                        <p:attrNameLst>
                                          <p:attrName>style.visibility</p:attrName>
                                        </p:attrNameLst>
                                      </p:cBhvr>
                                      <p:to>
                                        <p:strVal val="hidden"/>
                                      </p:to>
                                    </p:set>
                                  </p:childTnLst>
                                </p:cTn>
                              </p:par>
                              <p:par>
                                <p:cTn id="32" presetID="13" presetClass="exit" presetSubtype="16" fill="hold" nodeType="withEffect">
                                  <p:stCondLst>
                                    <p:cond delay="0"/>
                                  </p:stCondLst>
                                  <p:childTnLst>
                                    <p:animEffect transition="out" filter="plus(in)">
                                      <p:cBhvr>
                                        <p:cTn id="33" dur="5000"/>
                                        <p:tgtEl>
                                          <p:spTgt spid="35"/>
                                        </p:tgtEl>
                                      </p:cBhvr>
                                    </p:animEffect>
                                    <p:set>
                                      <p:cBhvr>
                                        <p:cTn id="34" dur="1" fill="hold">
                                          <p:stCondLst>
                                            <p:cond delay="4999"/>
                                          </p:stCondLst>
                                        </p:cTn>
                                        <p:tgtEl>
                                          <p:spTgt spid="35"/>
                                        </p:tgtEl>
                                        <p:attrNameLst>
                                          <p:attrName>style.visibility</p:attrName>
                                        </p:attrNameLst>
                                      </p:cBhvr>
                                      <p:to>
                                        <p:strVal val="hidden"/>
                                      </p:to>
                                    </p:set>
                                  </p:childTnLst>
                                </p:cTn>
                              </p:par>
                              <p:par>
                                <p:cTn id="35" presetID="13" presetClass="exit" presetSubtype="16" fill="hold" nodeType="withEffect">
                                  <p:stCondLst>
                                    <p:cond delay="0"/>
                                  </p:stCondLst>
                                  <p:childTnLst>
                                    <p:animEffect transition="out" filter="plus(in)">
                                      <p:cBhvr>
                                        <p:cTn id="36" dur="5000"/>
                                        <p:tgtEl>
                                          <p:spTgt spid="64"/>
                                        </p:tgtEl>
                                      </p:cBhvr>
                                    </p:animEffect>
                                    <p:set>
                                      <p:cBhvr>
                                        <p:cTn id="37" dur="1" fill="hold">
                                          <p:stCondLst>
                                            <p:cond delay="4999"/>
                                          </p:stCondLst>
                                        </p:cTn>
                                        <p:tgtEl>
                                          <p:spTgt spid="64"/>
                                        </p:tgtEl>
                                        <p:attrNameLst>
                                          <p:attrName>style.visibility</p:attrName>
                                        </p:attrNameLst>
                                      </p:cBhvr>
                                      <p:to>
                                        <p:strVal val="hidden"/>
                                      </p:to>
                                    </p:set>
                                  </p:childTnLst>
                                </p:cTn>
                              </p:par>
                              <p:par>
                                <p:cTn id="38" presetID="13" presetClass="exit" presetSubtype="16" fill="hold" nodeType="withEffect">
                                  <p:stCondLst>
                                    <p:cond delay="0"/>
                                  </p:stCondLst>
                                  <p:childTnLst>
                                    <p:animEffect transition="out" filter="plus(in)">
                                      <p:cBhvr>
                                        <p:cTn id="39" dur="5000"/>
                                        <p:tgtEl>
                                          <p:spTgt spid="74"/>
                                        </p:tgtEl>
                                      </p:cBhvr>
                                    </p:animEffect>
                                    <p:set>
                                      <p:cBhvr>
                                        <p:cTn id="40" dur="1" fill="hold">
                                          <p:stCondLst>
                                            <p:cond delay="4999"/>
                                          </p:stCondLst>
                                        </p:cTn>
                                        <p:tgtEl>
                                          <p:spTgt spid="74"/>
                                        </p:tgtEl>
                                        <p:attrNameLst>
                                          <p:attrName>style.visibility</p:attrName>
                                        </p:attrNameLst>
                                      </p:cBhvr>
                                      <p:to>
                                        <p:strVal val="hidden"/>
                                      </p:to>
                                    </p:set>
                                  </p:childTnLst>
                                </p:cTn>
                              </p:par>
                              <p:par>
                                <p:cTn id="41" presetID="23" presetClass="entr" presetSubtype="288" fill="hold" nodeType="withEffect">
                                  <p:stCondLst>
                                    <p:cond delay="0"/>
                                  </p:stCondLst>
                                  <p:childTnLst>
                                    <p:set>
                                      <p:cBhvr>
                                        <p:cTn id="42" dur="1" fill="hold">
                                          <p:stCondLst>
                                            <p:cond delay="0"/>
                                          </p:stCondLst>
                                        </p:cTn>
                                        <p:tgtEl>
                                          <p:spTgt spid="18434"/>
                                        </p:tgtEl>
                                        <p:attrNameLst>
                                          <p:attrName>style.visibility</p:attrName>
                                        </p:attrNameLst>
                                      </p:cBhvr>
                                      <p:to>
                                        <p:strVal val="visible"/>
                                      </p:to>
                                    </p:set>
                                    <p:anim calcmode="lin" valueType="num">
                                      <p:cBhvr>
                                        <p:cTn id="43" dur="5000" fill="hold"/>
                                        <p:tgtEl>
                                          <p:spTgt spid="18434"/>
                                        </p:tgtEl>
                                        <p:attrNameLst>
                                          <p:attrName>ppt_w</p:attrName>
                                        </p:attrNameLst>
                                      </p:cBhvr>
                                      <p:tavLst>
                                        <p:tav tm="0">
                                          <p:val>
                                            <p:strVal val="4/3*#ppt_w"/>
                                          </p:val>
                                        </p:tav>
                                        <p:tav tm="100000">
                                          <p:val>
                                            <p:strVal val="#ppt_w"/>
                                          </p:val>
                                        </p:tav>
                                      </p:tavLst>
                                    </p:anim>
                                    <p:anim calcmode="lin" valueType="num">
                                      <p:cBhvr>
                                        <p:cTn id="44" dur="5000" fill="hold"/>
                                        <p:tgtEl>
                                          <p:spTgt spid="18434"/>
                                        </p:tgtEl>
                                        <p:attrNameLst>
                                          <p:attrName>ppt_h</p:attrName>
                                        </p:attrNameLst>
                                      </p:cBhvr>
                                      <p:tavLst>
                                        <p:tav tm="0">
                                          <p:val>
                                            <p:strVal val="4/3*#ppt_h"/>
                                          </p:val>
                                        </p:tav>
                                        <p:tav tm="100000">
                                          <p:val>
                                            <p:strVal val="#ppt_h"/>
                                          </p:val>
                                        </p:tav>
                                      </p:tavLst>
                                    </p:anim>
                                  </p:childTnLst>
                                </p:cTn>
                              </p:par>
                            </p:childTnLst>
                          </p:cTn>
                        </p:par>
                        <p:par>
                          <p:cTn id="45" fill="hold">
                            <p:stCondLst>
                              <p:cond delay="5000"/>
                            </p:stCondLst>
                            <p:childTnLst>
                              <p:par>
                                <p:cTn id="46" presetID="40" presetClass="entr" presetSubtype="0" fill="hold" grpId="0" nodeType="afterEffect">
                                  <p:stCondLst>
                                    <p:cond delay="0"/>
                                  </p:stCondLst>
                                  <p:iterate type="lt">
                                    <p:tmPct val="10000"/>
                                  </p:iterate>
                                  <p:childTnLst>
                                    <p:set>
                                      <p:cBhvr>
                                        <p:cTn id="47" dur="1" fill="hold">
                                          <p:stCondLst>
                                            <p:cond delay="0"/>
                                          </p:stCondLst>
                                        </p:cTn>
                                        <p:tgtEl>
                                          <p:spTgt spid="16"/>
                                        </p:tgtEl>
                                        <p:attrNameLst>
                                          <p:attrName>style.visibility</p:attrName>
                                        </p:attrNameLst>
                                      </p:cBhvr>
                                      <p:to>
                                        <p:strVal val="visible"/>
                                      </p:to>
                                    </p:set>
                                    <p:animEffect transition="in" filter="fade">
                                      <p:cBhvr>
                                        <p:cTn id="48" dur="1000"/>
                                        <p:tgtEl>
                                          <p:spTgt spid="16"/>
                                        </p:tgtEl>
                                      </p:cBhvr>
                                    </p:animEffect>
                                    <p:anim calcmode="lin" valueType="num">
                                      <p:cBhvr>
                                        <p:cTn id="49" dur="1000" fill="hold"/>
                                        <p:tgtEl>
                                          <p:spTgt spid="16"/>
                                        </p:tgtEl>
                                        <p:attrNameLst>
                                          <p:attrName>ppt_x</p:attrName>
                                        </p:attrNameLst>
                                      </p:cBhvr>
                                      <p:tavLst>
                                        <p:tav tm="0">
                                          <p:val>
                                            <p:strVal val="#ppt_x-.1"/>
                                          </p:val>
                                        </p:tav>
                                        <p:tav tm="100000">
                                          <p:val>
                                            <p:strVal val="#ppt_x"/>
                                          </p:val>
                                        </p:tav>
                                      </p:tavLst>
                                    </p:anim>
                                    <p:anim calcmode="lin" valueType="num">
                                      <p:cBhvr>
                                        <p:cTn id="50" dur="10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Lst>
  </p:timing>
</p:sld>
</file>

<file path=ppt/slides/slide5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9458" name="10 Imagen" descr="Diapositiva17"/>
          <p:cNvPicPr>
            <a:picLocks noGrp="1" noChangeAspect="1"/>
          </p:cNvPicPr>
          <p:nvPr isPhoto="1"/>
        </p:nvPicPr>
        <p:blipFill>
          <a:blip r:embed="rId2" cstate="print"/>
          <a:stretch>
            <a:fillRect/>
          </a:stretch>
        </p:blipFill>
        <p:spPr bwMode="auto">
          <a:xfrm>
            <a:off x="0" y="0"/>
            <a:ext cx="9144000" cy="5715000"/>
          </a:xfrm>
          <a:prstGeom prst="rect">
            <a:avLst/>
          </a:prstGeom>
          <a:solidFill>
            <a:schemeClr val="bg1"/>
          </a:solidFill>
          <a:ln w="9525">
            <a:noFill/>
            <a:miter lim="800000"/>
            <a:headEnd/>
            <a:tailEnd/>
          </a:ln>
        </p:spPr>
      </p:pic>
      <p:sp>
        <p:nvSpPr>
          <p:cNvPr id="6" name="5 Pentágono"/>
          <p:cNvSpPr/>
          <p:nvPr/>
        </p:nvSpPr>
        <p:spPr>
          <a:xfrm>
            <a:off x="0" y="1236663"/>
            <a:ext cx="4572000" cy="3119437"/>
          </a:xfrm>
          <a:prstGeom prst="homePlat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91432" tIns="45716" rIns="91432" bIns="45716" anchor="ctr"/>
          <a:lstStyle/>
          <a:p>
            <a:pPr algn="ctr" defTabSz="912813"/>
            <a:endParaRPr lang="es-ES_tradnl">
              <a:solidFill>
                <a:srgbClr val="FFFFFF"/>
              </a:solidFill>
              <a:cs typeface="Arial" charset="0"/>
            </a:endParaRPr>
          </a:p>
        </p:txBody>
      </p:sp>
      <p:sp>
        <p:nvSpPr>
          <p:cNvPr id="7" name="6 Pentágono"/>
          <p:cNvSpPr/>
          <p:nvPr/>
        </p:nvSpPr>
        <p:spPr>
          <a:xfrm flipH="1">
            <a:off x="4600575" y="1217613"/>
            <a:ext cx="4543425" cy="3119437"/>
          </a:xfrm>
          <a:prstGeom prst="homePlat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91432" tIns="45716" rIns="91432" bIns="45716" anchor="ctr"/>
          <a:lstStyle/>
          <a:p>
            <a:pPr algn="ctr" defTabSz="912813"/>
            <a:endParaRPr lang="es-ES_tradnl">
              <a:solidFill>
                <a:srgbClr val="FFFFFF"/>
              </a:solidFill>
              <a:cs typeface="Arial" charset="0"/>
            </a:endParaRPr>
          </a:p>
        </p:txBody>
      </p:sp>
      <p:sp>
        <p:nvSpPr>
          <p:cNvPr id="8" name="7 Pentágono"/>
          <p:cNvSpPr/>
          <p:nvPr/>
        </p:nvSpPr>
        <p:spPr>
          <a:xfrm rot="16200000">
            <a:off x="3101975" y="2362201"/>
            <a:ext cx="3011487" cy="3744912"/>
          </a:xfrm>
          <a:prstGeom prst="homePlat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91432" tIns="45716" rIns="91432" bIns="45716" anchor="ctr"/>
          <a:lstStyle/>
          <a:p>
            <a:pPr algn="ctr" defTabSz="912813"/>
            <a:endParaRPr lang="es-ES_tradnl">
              <a:solidFill>
                <a:srgbClr val="FFFFFF"/>
              </a:solidFill>
              <a:cs typeface="Arial" charset="0"/>
            </a:endParaRPr>
          </a:p>
        </p:txBody>
      </p:sp>
      <p:sp>
        <p:nvSpPr>
          <p:cNvPr id="9" name="8 Pentágono"/>
          <p:cNvSpPr/>
          <p:nvPr/>
        </p:nvSpPr>
        <p:spPr>
          <a:xfrm rot="5400000">
            <a:off x="3147219" y="-467519"/>
            <a:ext cx="2809875" cy="3744913"/>
          </a:xfrm>
          <a:prstGeom prst="homePlat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91432" tIns="45716" rIns="91432" bIns="45716" anchor="ctr"/>
          <a:lstStyle/>
          <a:p>
            <a:pPr algn="ctr" defTabSz="912813"/>
            <a:endParaRPr lang="es-ES_tradnl">
              <a:solidFill>
                <a:srgbClr val="FFFFFF"/>
              </a:solidFill>
              <a:cs typeface="Arial" charset="0"/>
            </a:endParaRPr>
          </a:p>
        </p:txBody>
      </p:sp>
      <p:sp>
        <p:nvSpPr>
          <p:cNvPr id="10" name="9 Rectángulo"/>
          <p:cNvSpPr/>
          <p:nvPr/>
        </p:nvSpPr>
        <p:spPr>
          <a:xfrm>
            <a:off x="0" y="0"/>
            <a:ext cx="2679700" cy="12366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91432" tIns="45716" rIns="91432" bIns="45716" anchor="ctr"/>
          <a:lstStyle/>
          <a:p>
            <a:pPr algn="ctr" defTabSz="912813"/>
            <a:endParaRPr lang="es-ES_tradnl">
              <a:solidFill>
                <a:srgbClr val="FFFFFF"/>
              </a:solidFill>
              <a:cs typeface="Arial" charset="0"/>
            </a:endParaRPr>
          </a:p>
        </p:txBody>
      </p:sp>
      <p:sp>
        <p:nvSpPr>
          <p:cNvPr id="12" name="11 Rectángulo"/>
          <p:cNvSpPr/>
          <p:nvPr/>
        </p:nvSpPr>
        <p:spPr>
          <a:xfrm>
            <a:off x="6388100" y="0"/>
            <a:ext cx="2755900" cy="121761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91432" tIns="45716" rIns="91432" bIns="45716" anchor="ctr"/>
          <a:lstStyle/>
          <a:p>
            <a:pPr algn="ctr" defTabSz="912813"/>
            <a:endParaRPr lang="es-ES_tradnl">
              <a:solidFill>
                <a:srgbClr val="FFFFFF"/>
              </a:solidFill>
              <a:cs typeface="Arial" charset="0"/>
            </a:endParaRPr>
          </a:p>
        </p:txBody>
      </p:sp>
      <p:sp>
        <p:nvSpPr>
          <p:cNvPr id="13" name="12 Rectángulo"/>
          <p:cNvSpPr/>
          <p:nvPr/>
        </p:nvSpPr>
        <p:spPr>
          <a:xfrm>
            <a:off x="6461125" y="4337050"/>
            <a:ext cx="2682875" cy="1389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91432" tIns="45716" rIns="91432" bIns="45716" anchor="ctr"/>
          <a:lstStyle/>
          <a:p>
            <a:pPr algn="ctr" defTabSz="912813"/>
            <a:endParaRPr lang="es-ES_tradnl">
              <a:solidFill>
                <a:srgbClr val="FFFFFF"/>
              </a:solidFill>
              <a:cs typeface="Arial" charset="0"/>
            </a:endParaRPr>
          </a:p>
        </p:txBody>
      </p:sp>
      <p:sp>
        <p:nvSpPr>
          <p:cNvPr id="14" name="13 Rectángulo"/>
          <p:cNvSpPr/>
          <p:nvPr/>
        </p:nvSpPr>
        <p:spPr>
          <a:xfrm>
            <a:off x="0" y="4356100"/>
            <a:ext cx="2755900" cy="137001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91432" tIns="45716" rIns="91432" bIns="45716" anchor="ctr"/>
          <a:lstStyle/>
          <a:p>
            <a:pPr algn="ctr" defTabSz="912813"/>
            <a:endParaRPr lang="es-ES_tradnl">
              <a:solidFill>
                <a:srgbClr val="FFFFFF"/>
              </a:solidFill>
              <a:cs typeface="Arial" charset="0"/>
            </a:endParaRPr>
          </a:p>
        </p:txBody>
      </p:sp>
      <p:sp>
        <p:nvSpPr>
          <p:cNvPr id="11" name="10 CuadroTexto"/>
          <p:cNvSpPr txBox="1"/>
          <p:nvPr/>
        </p:nvSpPr>
        <p:spPr>
          <a:xfrm>
            <a:off x="683568" y="4657700"/>
            <a:ext cx="813690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el segundo grupo, que estaba situado a la izquierda del monumento, se representaba el camino para llegar al cielo mediante la práctica de la caridad, del amor, de la humildad y del arrepentimiento.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26000">
        <p14:ferris dir="l"/>
      </p:transition>
    </mc:Choice>
    <mc:Fallback xmlns="">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10" fill="hold" grpId="0" nodeType="withEffect">
                                  <p:stCondLst>
                                    <p:cond delay="0"/>
                                  </p:stCondLst>
                                  <p:childTnLst>
                                    <p:animEffect transition="out" filter="blinds(horizontal)">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par>
                                <p:cTn id="8" presetID="3" presetClass="exit" presetSubtype="10" fill="hold" grpId="0" nodeType="withEffect">
                                  <p:stCondLst>
                                    <p:cond delay="0"/>
                                  </p:stCondLst>
                                  <p:childTnLst>
                                    <p:animEffect transition="out" filter="blinds(horizontal)">
                                      <p:cBhvr>
                                        <p:cTn id="9" dur="5000"/>
                                        <p:tgtEl>
                                          <p:spTgt spid="9"/>
                                        </p:tgtEl>
                                      </p:cBhvr>
                                    </p:animEffect>
                                    <p:set>
                                      <p:cBhvr>
                                        <p:cTn id="10" dur="1" fill="hold">
                                          <p:stCondLst>
                                            <p:cond delay="4999"/>
                                          </p:stCondLst>
                                        </p:cTn>
                                        <p:tgtEl>
                                          <p:spTgt spid="9"/>
                                        </p:tgtEl>
                                        <p:attrNameLst>
                                          <p:attrName>style.visibility</p:attrName>
                                        </p:attrNameLst>
                                      </p:cBhvr>
                                      <p:to>
                                        <p:strVal val="hidden"/>
                                      </p:to>
                                    </p:set>
                                  </p:childTnLst>
                                </p:cTn>
                              </p:par>
                              <p:par>
                                <p:cTn id="11" presetID="3" presetClass="exit" presetSubtype="10" fill="hold" grpId="0" nodeType="withEffect">
                                  <p:stCondLst>
                                    <p:cond delay="0"/>
                                  </p:stCondLst>
                                  <p:childTnLst>
                                    <p:animEffect transition="out" filter="blinds(horizontal)">
                                      <p:cBhvr>
                                        <p:cTn id="12" dur="5000"/>
                                        <p:tgtEl>
                                          <p:spTgt spid="7"/>
                                        </p:tgtEl>
                                      </p:cBhvr>
                                    </p:animEffect>
                                    <p:set>
                                      <p:cBhvr>
                                        <p:cTn id="13" dur="1" fill="hold">
                                          <p:stCondLst>
                                            <p:cond delay="4999"/>
                                          </p:stCondLst>
                                        </p:cTn>
                                        <p:tgtEl>
                                          <p:spTgt spid="7"/>
                                        </p:tgtEl>
                                        <p:attrNameLst>
                                          <p:attrName>style.visibility</p:attrName>
                                        </p:attrNameLst>
                                      </p:cBhvr>
                                      <p:to>
                                        <p:strVal val="hidden"/>
                                      </p:to>
                                    </p:set>
                                  </p:childTnLst>
                                </p:cTn>
                              </p:par>
                              <p:par>
                                <p:cTn id="14" presetID="3" presetClass="exit" presetSubtype="10" fill="hold" grpId="0" nodeType="withEffect">
                                  <p:stCondLst>
                                    <p:cond delay="0"/>
                                  </p:stCondLst>
                                  <p:childTnLst>
                                    <p:animEffect transition="out" filter="blinds(horizontal)">
                                      <p:cBhvr>
                                        <p:cTn id="15" dur="5000"/>
                                        <p:tgtEl>
                                          <p:spTgt spid="8"/>
                                        </p:tgtEl>
                                      </p:cBhvr>
                                    </p:animEffect>
                                    <p:set>
                                      <p:cBhvr>
                                        <p:cTn id="16" dur="1" fill="hold">
                                          <p:stCondLst>
                                            <p:cond delay="4999"/>
                                          </p:stCondLst>
                                        </p:cTn>
                                        <p:tgtEl>
                                          <p:spTgt spid="8"/>
                                        </p:tgtEl>
                                        <p:attrNameLst>
                                          <p:attrName>style.visibility</p:attrName>
                                        </p:attrNameLst>
                                      </p:cBhvr>
                                      <p:to>
                                        <p:strVal val="hidden"/>
                                      </p:to>
                                    </p:set>
                                  </p:childTnLst>
                                </p:cTn>
                              </p:par>
                              <p:par>
                                <p:cTn id="17" presetID="3" presetClass="exit" presetSubtype="5" fill="hold" grpId="0" nodeType="withEffect">
                                  <p:stCondLst>
                                    <p:cond delay="0"/>
                                  </p:stCondLst>
                                  <p:childTnLst>
                                    <p:animEffect transition="out" filter="blinds(vertical)">
                                      <p:cBhvr>
                                        <p:cTn id="18" dur="5000"/>
                                        <p:tgtEl>
                                          <p:spTgt spid="10"/>
                                        </p:tgtEl>
                                      </p:cBhvr>
                                    </p:animEffect>
                                    <p:set>
                                      <p:cBhvr>
                                        <p:cTn id="19" dur="1" fill="hold">
                                          <p:stCondLst>
                                            <p:cond delay="4999"/>
                                          </p:stCondLst>
                                        </p:cTn>
                                        <p:tgtEl>
                                          <p:spTgt spid="10"/>
                                        </p:tgtEl>
                                        <p:attrNameLst>
                                          <p:attrName>style.visibility</p:attrName>
                                        </p:attrNameLst>
                                      </p:cBhvr>
                                      <p:to>
                                        <p:strVal val="hidden"/>
                                      </p:to>
                                    </p:set>
                                  </p:childTnLst>
                                </p:cTn>
                              </p:par>
                              <p:par>
                                <p:cTn id="20" presetID="3" presetClass="exit" presetSubtype="5" fill="hold" grpId="0" nodeType="withEffect">
                                  <p:stCondLst>
                                    <p:cond delay="0"/>
                                  </p:stCondLst>
                                  <p:childTnLst>
                                    <p:animEffect transition="out" filter="blinds(vertical)">
                                      <p:cBhvr>
                                        <p:cTn id="21" dur="5000"/>
                                        <p:tgtEl>
                                          <p:spTgt spid="12"/>
                                        </p:tgtEl>
                                      </p:cBhvr>
                                    </p:animEffect>
                                    <p:set>
                                      <p:cBhvr>
                                        <p:cTn id="22" dur="1" fill="hold">
                                          <p:stCondLst>
                                            <p:cond delay="4999"/>
                                          </p:stCondLst>
                                        </p:cTn>
                                        <p:tgtEl>
                                          <p:spTgt spid="12"/>
                                        </p:tgtEl>
                                        <p:attrNameLst>
                                          <p:attrName>style.visibility</p:attrName>
                                        </p:attrNameLst>
                                      </p:cBhvr>
                                      <p:to>
                                        <p:strVal val="hidden"/>
                                      </p:to>
                                    </p:set>
                                  </p:childTnLst>
                                </p:cTn>
                              </p:par>
                              <p:par>
                                <p:cTn id="23" presetID="3" presetClass="exit" presetSubtype="5" fill="hold" grpId="0" nodeType="withEffect">
                                  <p:stCondLst>
                                    <p:cond delay="0"/>
                                  </p:stCondLst>
                                  <p:childTnLst>
                                    <p:animEffect transition="out" filter="blinds(vertical)">
                                      <p:cBhvr>
                                        <p:cTn id="24" dur="5000"/>
                                        <p:tgtEl>
                                          <p:spTgt spid="13"/>
                                        </p:tgtEl>
                                      </p:cBhvr>
                                    </p:animEffect>
                                    <p:set>
                                      <p:cBhvr>
                                        <p:cTn id="25" dur="1" fill="hold">
                                          <p:stCondLst>
                                            <p:cond delay="4999"/>
                                          </p:stCondLst>
                                        </p:cTn>
                                        <p:tgtEl>
                                          <p:spTgt spid="13"/>
                                        </p:tgtEl>
                                        <p:attrNameLst>
                                          <p:attrName>style.visibility</p:attrName>
                                        </p:attrNameLst>
                                      </p:cBhvr>
                                      <p:to>
                                        <p:strVal val="hidden"/>
                                      </p:to>
                                    </p:set>
                                  </p:childTnLst>
                                </p:cTn>
                              </p:par>
                              <p:par>
                                <p:cTn id="26" presetID="3" presetClass="exit" presetSubtype="5" fill="hold" grpId="0" nodeType="withEffect">
                                  <p:stCondLst>
                                    <p:cond delay="0"/>
                                  </p:stCondLst>
                                  <p:childTnLst>
                                    <p:animEffect transition="out" filter="blinds(vertical)">
                                      <p:cBhvr>
                                        <p:cTn id="27" dur="5000"/>
                                        <p:tgtEl>
                                          <p:spTgt spid="14"/>
                                        </p:tgtEl>
                                      </p:cBhvr>
                                    </p:animEffect>
                                    <p:set>
                                      <p:cBhvr>
                                        <p:cTn id="28" dur="1" fill="hold">
                                          <p:stCondLst>
                                            <p:cond delay="4999"/>
                                          </p:stCondLst>
                                        </p:cTn>
                                        <p:tgtEl>
                                          <p:spTgt spid="14"/>
                                        </p:tgtEl>
                                        <p:attrNameLst>
                                          <p:attrName>style.visibility</p:attrName>
                                        </p:attrNameLst>
                                      </p:cBhvr>
                                      <p:to>
                                        <p:strVal val="hidden"/>
                                      </p:to>
                                    </p:set>
                                  </p:childTnLst>
                                </p:cTn>
                              </p:par>
                              <p:par>
                                <p:cTn id="29" presetID="23" presetClass="entr" presetSubtype="288" fill="hold" nodeType="withEffect">
                                  <p:stCondLst>
                                    <p:cond delay="0"/>
                                  </p:stCondLst>
                                  <p:childTnLst>
                                    <p:set>
                                      <p:cBhvr>
                                        <p:cTn id="30" dur="1" fill="hold">
                                          <p:stCondLst>
                                            <p:cond delay="0"/>
                                          </p:stCondLst>
                                        </p:cTn>
                                        <p:tgtEl>
                                          <p:spTgt spid="19458"/>
                                        </p:tgtEl>
                                        <p:attrNameLst>
                                          <p:attrName>style.visibility</p:attrName>
                                        </p:attrNameLst>
                                      </p:cBhvr>
                                      <p:to>
                                        <p:strVal val="visible"/>
                                      </p:to>
                                    </p:set>
                                    <p:anim calcmode="lin" valueType="num">
                                      <p:cBhvr>
                                        <p:cTn id="31" dur="5000" fill="hold"/>
                                        <p:tgtEl>
                                          <p:spTgt spid="19458"/>
                                        </p:tgtEl>
                                        <p:attrNameLst>
                                          <p:attrName>ppt_w</p:attrName>
                                        </p:attrNameLst>
                                      </p:cBhvr>
                                      <p:tavLst>
                                        <p:tav tm="0">
                                          <p:val>
                                            <p:strVal val="4/3*#ppt_w"/>
                                          </p:val>
                                        </p:tav>
                                        <p:tav tm="100000">
                                          <p:val>
                                            <p:strVal val="#ppt_w"/>
                                          </p:val>
                                        </p:tav>
                                      </p:tavLst>
                                    </p:anim>
                                    <p:anim calcmode="lin" valueType="num">
                                      <p:cBhvr>
                                        <p:cTn id="32" dur="5000" fill="hold"/>
                                        <p:tgtEl>
                                          <p:spTgt spid="19458"/>
                                        </p:tgtEl>
                                        <p:attrNameLst>
                                          <p:attrName>ppt_h</p:attrName>
                                        </p:attrNameLst>
                                      </p:cBhvr>
                                      <p:tavLst>
                                        <p:tav tm="0">
                                          <p:val>
                                            <p:strVal val="4/3*#ppt_h"/>
                                          </p:val>
                                        </p:tav>
                                        <p:tav tm="100000">
                                          <p:val>
                                            <p:strVal val="#ppt_h"/>
                                          </p:val>
                                        </p:tav>
                                      </p:tavLst>
                                    </p:anim>
                                  </p:childTnLst>
                                </p:cTn>
                              </p:par>
                            </p:childTnLst>
                          </p:cTn>
                        </p:par>
                        <p:par>
                          <p:cTn id="33" fill="hold">
                            <p:stCondLst>
                              <p:cond delay="5000"/>
                            </p:stCondLst>
                            <p:childTnLst>
                              <p:par>
                                <p:cTn id="34" presetID="40" presetClass="entr" presetSubtype="0" fill="hold" grpId="0" nodeType="afterEffect">
                                  <p:stCondLst>
                                    <p:cond delay="0"/>
                                  </p:stCondLst>
                                  <p:iterate type="lt">
                                    <p:tmPct val="10000"/>
                                  </p:iterate>
                                  <p:childTnLst>
                                    <p:set>
                                      <p:cBhvr>
                                        <p:cTn id="35" dur="1" fill="hold">
                                          <p:stCondLst>
                                            <p:cond delay="0"/>
                                          </p:stCondLst>
                                        </p:cTn>
                                        <p:tgtEl>
                                          <p:spTgt spid="11"/>
                                        </p:tgtEl>
                                        <p:attrNameLst>
                                          <p:attrName>style.visibility</p:attrName>
                                        </p:attrNameLst>
                                      </p:cBhvr>
                                      <p:to>
                                        <p:strVal val="visible"/>
                                      </p:to>
                                    </p:set>
                                    <p:animEffect transition="in" filter="fade">
                                      <p:cBhvr>
                                        <p:cTn id="36" dur="1000"/>
                                        <p:tgtEl>
                                          <p:spTgt spid="11"/>
                                        </p:tgtEl>
                                      </p:cBhvr>
                                    </p:animEffect>
                                    <p:anim calcmode="lin" valueType="num">
                                      <p:cBhvr>
                                        <p:cTn id="37" dur="1000" fill="hold"/>
                                        <p:tgtEl>
                                          <p:spTgt spid="11"/>
                                        </p:tgtEl>
                                        <p:attrNameLst>
                                          <p:attrName>ppt_x</p:attrName>
                                        </p:attrNameLst>
                                      </p:cBhvr>
                                      <p:tavLst>
                                        <p:tav tm="0">
                                          <p:val>
                                            <p:strVal val="#ppt_x-.1"/>
                                          </p:val>
                                        </p:tav>
                                        <p:tav tm="100000">
                                          <p:val>
                                            <p:strVal val="#ppt_x"/>
                                          </p:val>
                                        </p:tav>
                                      </p:tavLst>
                                    </p:anim>
                                    <p:anim calcmode="lin" valueType="num">
                                      <p:cBhvr>
                                        <p:cTn id="38" dur="1000" fill="hold"/>
                                        <p:tgtEl>
                                          <p:spTgt spid="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2" grpId="0" animBg="1"/>
      <p:bldP spid="13" grpId="0" animBg="1"/>
      <p:bldP spid="14" grpId="0" animBg="1"/>
      <p:bldP spid="11" grpId="0"/>
    </p:bldLst>
  </p:timing>
</p:sld>
</file>

<file path=ppt/slides/slide5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2530" name="75 Imagen" descr="Diapositiva20"/>
          <p:cNvPicPr>
            <a:picLocks noGrp="1" noChangeAspect="1"/>
          </p:cNvPicPr>
          <p:nvPr isPhoto="1"/>
        </p:nvPicPr>
        <p:blipFill>
          <a:blip r:embed="rId2" cstate="print"/>
          <a:stretch>
            <a:fillRect/>
          </a:stretch>
        </p:blipFill>
        <p:spPr bwMode="auto">
          <a:xfrm>
            <a:off x="0" y="0"/>
            <a:ext cx="9143999" cy="5715000"/>
          </a:xfrm>
          <a:prstGeom prst="rect">
            <a:avLst/>
          </a:prstGeom>
          <a:noFill/>
          <a:ln w="9525">
            <a:noFill/>
            <a:miter lim="800000"/>
            <a:headEnd/>
            <a:tailEnd/>
          </a:ln>
        </p:spPr>
      </p:pic>
      <p:sp>
        <p:nvSpPr>
          <p:cNvPr id="4" name="3 Rectángulo"/>
          <p:cNvSpPr/>
          <p:nvPr/>
        </p:nvSpPr>
        <p:spPr>
          <a:xfrm>
            <a:off x="1588" y="0"/>
            <a:ext cx="2338387" cy="141763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91432" tIns="45716" rIns="91432" bIns="45716" anchor="ctr"/>
          <a:lstStyle/>
          <a:p>
            <a:pPr algn="ctr" defTabSz="912813"/>
            <a:endParaRPr lang="es-ES_tradnl">
              <a:solidFill>
                <a:srgbClr val="FFFFFF"/>
              </a:solidFill>
              <a:cs typeface="Arial" charset="0"/>
            </a:endParaRPr>
          </a:p>
        </p:txBody>
      </p:sp>
      <p:sp>
        <p:nvSpPr>
          <p:cNvPr id="26" name="25 Rectángulo"/>
          <p:cNvSpPr/>
          <p:nvPr/>
        </p:nvSpPr>
        <p:spPr>
          <a:xfrm>
            <a:off x="2339975" y="0"/>
            <a:ext cx="2303463" cy="141763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91432" tIns="45716" rIns="91432" bIns="45716" anchor="ctr"/>
          <a:lstStyle/>
          <a:p>
            <a:pPr algn="ctr" defTabSz="912813"/>
            <a:endParaRPr lang="es-ES_tradnl">
              <a:solidFill>
                <a:srgbClr val="FFFFFF"/>
              </a:solidFill>
              <a:cs typeface="Arial" charset="0"/>
            </a:endParaRPr>
          </a:p>
        </p:txBody>
      </p:sp>
      <p:sp>
        <p:nvSpPr>
          <p:cNvPr id="50" name="49 Rectángulo"/>
          <p:cNvSpPr/>
          <p:nvPr/>
        </p:nvSpPr>
        <p:spPr>
          <a:xfrm>
            <a:off x="4643438" y="0"/>
            <a:ext cx="2305050" cy="141763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91432" tIns="45716" rIns="91432" bIns="45716" anchor="ctr"/>
          <a:lstStyle/>
          <a:p>
            <a:pPr algn="ctr" defTabSz="912813"/>
            <a:endParaRPr lang="es-ES_tradnl">
              <a:solidFill>
                <a:srgbClr val="FFFFFF"/>
              </a:solidFill>
              <a:cs typeface="Arial" charset="0"/>
            </a:endParaRPr>
          </a:p>
        </p:txBody>
      </p:sp>
      <p:sp>
        <p:nvSpPr>
          <p:cNvPr id="58" name="57 Rectángulo"/>
          <p:cNvSpPr/>
          <p:nvPr/>
        </p:nvSpPr>
        <p:spPr>
          <a:xfrm>
            <a:off x="6948488" y="0"/>
            <a:ext cx="2195512" cy="141763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91432" tIns="45716" rIns="91432" bIns="45716" anchor="ctr"/>
          <a:lstStyle/>
          <a:p>
            <a:pPr algn="ctr" defTabSz="912813"/>
            <a:endParaRPr lang="es-ES_tradnl">
              <a:solidFill>
                <a:srgbClr val="FFFFFF"/>
              </a:solidFill>
              <a:cs typeface="Arial" charset="0"/>
            </a:endParaRPr>
          </a:p>
        </p:txBody>
      </p:sp>
      <p:sp>
        <p:nvSpPr>
          <p:cNvPr id="76" name="75 Rectángulo"/>
          <p:cNvSpPr/>
          <p:nvPr/>
        </p:nvSpPr>
        <p:spPr>
          <a:xfrm>
            <a:off x="0" y="1417638"/>
            <a:ext cx="2338388" cy="143986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91432" tIns="45716" rIns="91432" bIns="45716" anchor="ctr"/>
          <a:lstStyle/>
          <a:p>
            <a:pPr algn="ctr" defTabSz="912813"/>
            <a:endParaRPr lang="es-ES_tradnl">
              <a:solidFill>
                <a:srgbClr val="FFFFFF"/>
              </a:solidFill>
              <a:cs typeface="Arial" charset="0"/>
            </a:endParaRPr>
          </a:p>
        </p:txBody>
      </p:sp>
      <p:sp>
        <p:nvSpPr>
          <p:cNvPr id="78" name="77 Rectángulo"/>
          <p:cNvSpPr/>
          <p:nvPr/>
        </p:nvSpPr>
        <p:spPr>
          <a:xfrm>
            <a:off x="0" y="2857500"/>
            <a:ext cx="2338388" cy="14398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91432" tIns="45716" rIns="91432" bIns="45716" anchor="ctr"/>
          <a:lstStyle/>
          <a:p>
            <a:pPr algn="ctr" defTabSz="912813"/>
            <a:endParaRPr lang="es-ES_tradnl">
              <a:solidFill>
                <a:srgbClr val="FFFFFF"/>
              </a:solidFill>
              <a:cs typeface="Arial" charset="0"/>
            </a:endParaRPr>
          </a:p>
        </p:txBody>
      </p:sp>
      <p:sp>
        <p:nvSpPr>
          <p:cNvPr id="79" name="78 Rectángulo"/>
          <p:cNvSpPr/>
          <p:nvPr/>
        </p:nvSpPr>
        <p:spPr>
          <a:xfrm>
            <a:off x="0" y="4297363"/>
            <a:ext cx="2338388" cy="141763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91432" tIns="45716" rIns="91432" bIns="45716" anchor="ctr"/>
          <a:lstStyle/>
          <a:p>
            <a:pPr algn="ctr" defTabSz="912813"/>
            <a:endParaRPr lang="es-ES_tradnl">
              <a:solidFill>
                <a:srgbClr val="FFFFFF"/>
              </a:solidFill>
              <a:cs typeface="Arial" charset="0"/>
            </a:endParaRPr>
          </a:p>
        </p:txBody>
      </p:sp>
      <p:sp>
        <p:nvSpPr>
          <p:cNvPr id="80" name="79 Rectángulo"/>
          <p:cNvSpPr/>
          <p:nvPr/>
        </p:nvSpPr>
        <p:spPr>
          <a:xfrm>
            <a:off x="2339975" y="1417638"/>
            <a:ext cx="2303463" cy="141763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91432" tIns="45716" rIns="91432" bIns="45716" anchor="ctr"/>
          <a:lstStyle/>
          <a:p>
            <a:pPr algn="ctr" defTabSz="912813"/>
            <a:endParaRPr lang="es-ES_tradnl">
              <a:solidFill>
                <a:srgbClr val="FFFFFF"/>
              </a:solidFill>
              <a:cs typeface="Arial" charset="0"/>
            </a:endParaRPr>
          </a:p>
        </p:txBody>
      </p:sp>
      <p:sp>
        <p:nvSpPr>
          <p:cNvPr id="81" name="80 Rectángulo"/>
          <p:cNvSpPr/>
          <p:nvPr/>
        </p:nvSpPr>
        <p:spPr>
          <a:xfrm>
            <a:off x="2339975" y="2786063"/>
            <a:ext cx="2303463" cy="148907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91432" tIns="45716" rIns="91432" bIns="45716" anchor="ctr"/>
          <a:lstStyle/>
          <a:p>
            <a:pPr algn="ctr" defTabSz="912813"/>
            <a:endParaRPr lang="es-ES_tradnl">
              <a:solidFill>
                <a:srgbClr val="FFFFFF"/>
              </a:solidFill>
              <a:cs typeface="Arial" charset="0"/>
            </a:endParaRPr>
          </a:p>
        </p:txBody>
      </p:sp>
      <p:sp>
        <p:nvSpPr>
          <p:cNvPr id="82" name="81 Rectángulo"/>
          <p:cNvSpPr/>
          <p:nvPr/>
        </p:nvSpPr>
        <p:spPr>
          <a:xfrm>
            <a:off x="2339975" y="4225925"/>
            <a:ext cx="2303463" cy="148907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91432" tIns="45716" rIns="91432" bIns="45716" anchor="ctr"/>
          <a:lstStyle/>
          <a:p>
            <a:pPr algn="ctr" defTabSz="912813"/>
            <a:endParaRPr lang="es-ES_tradnl">
              <a:solidFill>
                <a:srgbClr val="FFFFFF"/>
              </a:solidFill>
              <a:cs typeface="Arial" charset="0"/>
            </a:endParaRPr>
          </a:p>
        </p:txBody>
      </p:sp>
      <p:sp>
        <p:nvSpPr>
          <p:cNvPr id="83" name="82 Rectángulo"/>
          <p:cNvSpPr/>
          <p:nvPr/>
        </p:nvSpPr>
        <p:spPr>
          <a:xfrm>
            <a:off x="4643438" y="1417638"/>
            <a:ext cx="2305050" cy="141763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91432" tIns="45716" rIns="91432" bIns="45716" anchor="ctr"/>
          <a:lstStyle/>
          <a:p>
            <a:pPr algn="ctr" defTabSz="912813"/>
            <a:endParaRPr lang="es-ES_tradnl">
              <a:solidFill>
                <a:srgbClr val="FFFFFF"/>
              </a:solidFill>
              <a:cs typeface="Arial" charset="0"/>
            </a:endParaRPr>
          </a:p>
        </p:txBody>
      </p:sp>
      <p:sp>
        <p:nvSpPr>
          <p:cNvPr id="84" name="83 Rectángulo"/>
          <p:cNvSpPr/>
          <p:nvPr/>
        </p:nvSpPr>
        <p:spPr>
          <a:xfrm>
            <a:off x="4643438" y="2713038"/>
            <a:ext cx="2305050" cy="15621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91432" tIns="45716" rIns="91432" bIns="45716" anchor="ctr"/>
          <a:lstStyle/>
          <a:p>
            <a:pPr algn="ctr" defTabSz="912813"/>
            <a:endParaRPr lang="es-ES_tradnl">
              <a:solidFill>
                <a:srgbClr val="FFFFFF"/>
              </a:solidFill>
              <a:cs typeface="Arial" charset="0"/>
            </a:endParaRPr>
          </a:p>
        </p:txBody>
      </p:sp>
      <p:sp>
        <p:nvSpPr>
          <p:cNvPr id="85" name="84 Rectángulo"/>
          <p:cNvSpPr/>
          <p:nvPr/>
        </p:nvSpPr>
        <p:spPr>
          <a:xfrm>
            <a:off x="4643438" y="4225925"/>
            <a:ext cx="2305050" cy="148907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91432" tIns="45716" rIns="91432" bIns="45716" anchor="ctr"/>
          <a:lstStyle/>
          <a:p>
            <a:pPr algn="ctr" defTabSz="912813"/>
            <a:endParaRPr lang="es-ES_tradnl">
              <a:solidFill>
                <a:srgbClr val="FFFFFF"/>
              </a:solidFill>
              <a:cs typeface="Arial" charset="0"/>
            </a:endParaRPr>
          </a:p>
        </p:txBody>
      </p:sp>
      <p:sp>
        <p:nvSpPr>
          <p:cNvPr id="86" name="85 Rectángulo"/>
          <p:cNvSpPr/>
          <p:nvPr/>
        </p:nvSpPr>
        <p:spPr>
          <a:xfrm>
            <a:off x="6948488" y="1417638"/>
            <a:ext cx="2195512" cy="141763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91432" tIns="45716" rIns="91432" bIns="45716" anchor="ctr"/>
          <a:lstStyle/>
          <a:p>
            <a:pPr algn="ctr" defTabSz="912813"/>
            <a:endParaRPr lang="es-ES_tradnl">
              <a:solidFill>
                <a:srgbClr val="FFFFFF"/>
              </a:solidFill>
              <a:cs typeface="Arial" charset="0"/>
            </a:endParaRPr>
          </a:p>
        </p:txBody>
      </p:sp>
      <p:sp>
        <p:nvSpPr>
          <p:cNvPr id="87" name="86 Rectángulo"/>
          <p:cNvSpPr/>
          <p:nvPr/>
        </p:nvSpPr>
        <p:spPr>
          <a:xfrm>
            <a:off x="6948488" y="2786063"/>
            <a:ext cx="2195512" cy="148907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91432" tIns="45716" rIns="91432" bIns="45716" anchor="ctr"/>
          <a:lstStyle/>
          <a:p>
            <a:pPr algn="ctr" defTabSz="912813"/>
            <a:endParaRPr lang="es-ES_tradnl">
              <a:solidFill>
                <a:srgbClr val="FFFFFF"/>
              </a:solidFill>
              <a:cs typeface="Arial" charset="0"/>
            </a:endParaRPr>
          </a:p>
        </p:txBody>
      </p:sp>
      <p:sp>
        <p:nvSpPr>
          <p:cNvPr id="88" name="87 Rectángulo"/>
          <p:cNvSpPr/>
          <p:nvPr/>
        </p:nvSpPr>
        <p:spPr>
          <a:xfrm>
            <a:off x="6948488" y="4225925"/>
            <a:ext cx="2195512" cy="148907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91432" tIns="45716" rIns="91432" bIns="45716" anchor="ctr"/>
          <a:lstStyle/>
          <a:p>
            <a:pPr algn="ctr" defTabSz="912813"/>
            <a:endParaRPr lang="es-ES_tradnl">
              <a:solidFill>
                <a:srgbClr val="FFFFFF"/>
              </a:solidFill>
              <a:cs typeface="Arial" charset="0"/>
            </a:endParaRPr>
          </a:p>
        </p:txBody>
      </p:sp>
      <p:sp>
        <p:nvSpPr>
          <p:cNvPr id="19" name="18 CuadroTexto"/>
          <p:cNvSpPr txBox="1"/>
          <p:nvPr/>
        </p:nvSpPr>
        <p:spPr>
          <a:xfrm>
            <a:off x="323528" y="4081636"/>
            <a:ext cx="8496944" cy="1477328"/>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caridad estaba representada por una hija de San Vicente de Paúl y cinco niños guiados por ella. Otro grupo de cinco figuras representaba la Virtud y el Amor, personificada la primera por una joven de elevada alcurnia y una niña con el traje de primera comunión, y el segundo, por un hombre y una mujer del pueblo con un niño en brazos.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37000">
        <p14:prism isContent="1"/>
      </p:transition>
    </mc:Choice>
    <mc:Fallback xmlns="">
      <p:transition spd="slow" advTm="3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5" fill="hold" grpId="0" nodeType="withEffect">
                                  <p:stCondLst>
                                    <p:cond delay="0"/>
                                  </p:stCondLst>
                                  <p:childTnLst>
                                    <p:animEffect transition="out" filter="blinds(vertical)">
                                      <p:cBhvr>
                                        <p:cTn id="6" dur="5000"/>
                                        <p:tgtEl>
                                          <p:spTgt spid="4"/>
                                        </p:tgtEl>
                                      </p:cBhvr>
                                    </p:animEffect>
                                    <p:set>
                                      <p:cBhvr>
                                        <p:cTn id="7" dur="1" fill="hold">
                                          <p:stCondLst>
                                            <p:cond delay="4999"/>
                                          </p:stCondLst>
                                        </p:cTn>
                                        <p:tgtEl>
                                          <p:spTgt spid="4"/>
                                        </p:tgtEl>
                                        <p:attrNameLst>
                                          <p:attrName>style.visibility</p:attrName>
                                        </p:attrNameLst>
                                      </p:cBhvr>
                                      <p:to>
                                        <p:strVal val="hidden"/>
                                      </p:to>
                                    </p:set>
                                  </p:childTnLst>
                                </p:cTn>
                              </p:par>
                              <p:par>
                                <p:cTn id="8" presetID="3" presetClass="exit" presetSubtype="5" fill="hold" grpId="0" nodeType="withEffect">
                                  <p:stCondLst>
                                    <p:cond delay="0"/>
                                  </p:stCondLst>
                                  <p:childTnLst>
                                    <p:animEffect transition="out" filter="blinds(vertical)">
                                      <p:cBhvr>
                                        <p:cTn id="9" dur="5000"/>
                                        <p:tgtEl>
                                          <p:spTgt spid="50"/>
                                        </p:tgtEl>
                                      </p:cBhvr>
                                    </p:animEffect>
                                    <p:set>
                                      <p:cBhvr>
                                        <p:cTn id="10" dur="1" fill="hold">
                                          <p:stCondLst>
                                            <p:cond delay="4999"/>
                                          </p:stCondLst>
                                        </p:cTn>
                                        <p:tgtEl>
                                          <p:spTgt spid="50"/>
                                        </p:tgtEl>
                                        <p:attrNameLst>
                                          <p:attrName>style.visibility</p:attrName>
                                        </p:attrNameLst>
                                      </p:cBhvr>
                                      <p:to>
                                        <p:strVal val="hidden"/>
                                      </p:to>
                                    </p:set>
                                  </p:childTnLst>
                                </p:cTn>
                              </p:par>
                              <p:par>
                                <p:cTn id="11" presetID="6" presetClass="exit" presetSubtype="16" fill="hold" grpId="0" nodeType="withEffect">
                                  <p:stCondLst>
                                    <p:cond delay="0"/>
                                  </p:stCondLst>
                                  <p:childTnLst>
                                    <p:animEffect transition="out" filter="circle(in)">
                                      <p:cBhvr>
                                        <p:cTn id="12" dur="5000"/>
                                        <p:tgtEl>
                                          <p:spTgt spid="26"/>
                                        </p:tgtEl>
                                      </p:cBhvr>
                                    </p:animEffect>
                                    <p:set>
                                      <p:cBhvr>
                                        <p:cTn id="13" dur="1" fill="hold">
                                          <p:stCondLst>
                                            <p:cond delay="4999"/>
                                          </p:stCondLst>
                                        </p:cTn>
                                        <p:tgtEl>
                                          <p:spTgt spid="26"/>
                                        </p:tgtEl>
                                        <p:attrNameLst>
                                          <p:attrName>style.visibility</p:attrName>
                                        </p:attrNameLst>
                                      </p:cBhvr>
                                      <p:to>
                                        <p:strVal val="hidden"/>
                                      </p:to>
                                    </p:set>
                                  </p:childTnLst>
                                </p:cTn>
                              </p:par>
                              <p:par>
                                <p:cTn id="14" presetID="6" presetClass="exit" presetSubtype="16" fill="hold" grpId="0" nodeType="withEffect">
                                  <p:stCondLst>
                                    <p:cond delay="0"/>
                                  </p:stCondLst>
                                  <p:childTnLst>
                                    <p:animEffect transition="out" filter="circle(in)">
                                      <p:cBhvr>
                                        <p:cTn id="15" dur="5000"/>
                                        <p:tgtEl>
                                          <p:spTgt spid="58"/>
                                        </p:tgtEl>
                                      </p:cBhvr>
                                    </p:animEffect>
                                    <p:set>
                                      <p:cBhvr>
                                        <p:cTn id="16" dur="1" fill="hold">
                                          <p:stCondLst>
                                            <p:cond delay="4999"/>
                                          </p:stCondLst>
                                        </p:cTn>
                                        <p:tgtEl>
                                          <p:spTgt spid="58"/>
                                        </p:tgtEl>
                                        <p:attrNameLst>
                                          <p:attrName>style.visibility</p:attrName>
                                        </p:attrNameLst>
                                      </p:cBhvr>
                                      <p:to>
                                        <p:strVal val="hidden"/>
                                      </p:to>
                                    </p:set>
                                  </p:childTnLst>
                                </p:cTn>
                              </p:par>
                              <p:par>
                                <p:cTn id="17" presetID="3" presetClass="exit" presetSubtype="5" fill="hold" grpId="0" nodeType="withEffect">
                                  <p:stCondLst>
                                    <p:cond delay="0"/>
                                  </p:stCondLst>
                                  <p:childTnLst>
                                    <p:animEffect transition="out" filter="blinds(vertical)">
                                      <p:cBhvr>
                                        <p:cTn id="18" dur="5000"/>
                                        <p:tgtEl>
                                          <p:spTgt spid="76"/>
                                        </p:tgtEl>
                                      </p:cBhvr>
                                    </p:animEffect>
                                    <p:set>
                                      <p:cBhvr>
                                        <p:cTn id="19" dur="1" fill="hold">
                                          <p:stCondLst>
                                            <p:cond delay="4999"/>
                                          </p:stCondLst>
                                        </p:cTn>
                                        <p:tgtEl>
                                          <p:spTgt spid="76"/>
                                        </p:tgtEl>
                                        <p:attrNameLst>
                                          <p:attrName>style.visibility</p:attrName>
                                        </p:attrNameLst>
                                      </p:cBhvr>
                                      <p:to>
                                        <p:strVal val="hidden"/>
                                      </p:to>
                                    </p:set>
                                  </p:childTnLst>
                                </p:cTn>
                              </p:par>
                              <p:par>
                                <p:cTn id="20" presetID="3" presetClass="exit" presetSubtype="5" fill="hold" grpId="0" nodeType="withEffect">
                                  <p:stCondLst>
                                    <p:cond delay="0"/>
                                  </p:stCondLst>
                                  <p:childTnLst>
                                    <p:animEffect transition="out" filter="blinds(vertical)">
                                      <p:cBhvr>
                                        <p:cTn id="21" dur="5000"/>
                                        <p:tgtEl>
                                          <p:spTgt spid="78"/>
                                        </p:tgtEl>
                                      </p:cBhvr>
                                    </p:animEffect>
                                    <p:set>
                                      <p:cBhvr>
                                        <p:cTn id="22" dur="1" fill="hold">
                                          <p:stCondLst>
                                            <p:cond delay="4999"/>
                                          </p:stCondLst>
                                        </p:cTn>
                                        <p:tgtEl>
                                          <p:spTgt spid="78"/>
                                        </p:tgtEl>
                                        <p:attrNameLst>
                                          <p:attrName>style.visibility</p:attrName>
                                        </p:attrNameLst>
                                      </p:cBhvr>
                                      <p:to>
                                        <p:strVal val="hidden"/>
                                      </p:to>
                                    </p:set>
                                  </p:childTnLst>
                                </p:cTn>
                              </p:par>
                              <p:par>
                                <p:cTn id="23" presetID="3" presetClass="exit" presetSubtype="5" fill="hold" grpId="0" nodeType="withEffect">
                                  <p:stCondLst>
                                    <p:cond delay="0"/>
                                  </p:stCondLst>
                                  <p:childTnLst>
                                    <p:animEffect transition="out" filter="blinds(vertical)">
                                      <p:cBhvr>
                                        <p:cTn id="24" dur="5000"/>
                                        <p:tgtEl>
                                          <p:spTgt spid="79"/>
                                        </p:tgtEl>
                                      </p:cBhvr>
                                    </p:animEffect>
                                    <p:set>
                                      <p:cBhvr>
                                        <p:cTn id="25" dur="1" fill="hold">
                                          <p:stCondLst>
                                            <p:cond delay="4999"/>
                                          </p:stCondLst>
                                        </p:cTn>
                                        <p:tgtEl>
                                          <p:spTgt spid="79"/>
                                        </p:tgtEl>
                                        <p:attrNameLst>
                                          <p:attrName>style.visibility</p:attrName>
                                        </p:attrNameLst>
                                      </p:cBhvr>
                                      <p:to>
                                        <p:strVal val="hidden"/>
                                      </p:to>
                                    </p:set>
                                  </p:childTnLst>
                                </p:cTn>
                              </p:par>
                              <p:par>
                                <p:cTn id="26" presetID="6" presetClass="exit" presetSubtype="16" fill="hold" grpId="0" nodeType="withEffect">
                                  <p:stCondLst>
                                    <p:cond delay="0"/>
                                  </p:stCondLst>
                                  <p:childTnLst>
                                    <p:animEffect transition="out" filter="circle(in)">
                                      <p:cBhvr>
                                        <p:cTn id="27" dur="5000"/>
                                        <p:tgtEl>
                                          <p:spTgt spid="80"/>
                                        </p:tgtEl>
                                      </p:cBhvr>
                                    </p:animEffect>
                                    <p:set>
                                      <p:cBhvr>
                                        <p:cTn id="28" dur="1" fill="hold">
                                          <p:stCondLst>
                                            <p:cond delay="4999"/>
                                          </p:stCondLst>
                                        </p:cTn>
                                        <p:tgtEl>
                                          <p:spTgt spid="80"/>
                                        </p:tgtEl>
                                        <p:attrNameLst>
                                          <p:attrName>style.visibility</p:attrName>
                                        </p:attrNameLst>
                                      </p:cBhvr>
                                      <p:to>
                                        <p:strVal val="hidden"/>
                                      </p:to>
                                    </p:set>
                                  </p:childTnLst>
                                </p:cTn>
                              </p:par>
                              <p:par>
                                <p:cTn id="29" presetID="6" presetClass="exit" presetSubtype="16" fill="hold" grpId="0" nodeType="withEffect">
                                  <p:stCondLst>
                                    <p:cond delay="0"/>
                                  </p:stCondLst>
                                  <p:childTnLst>
                                    <p:animEffect transition="out" filter="circle(in)">
                                      <p:cBhvr>
                                        <p:cTn id="30" dur="5000"/>
                                        <p:tgtEl>
                                          <p:spTgt spid="81"/>
                                        </p:tgtEl>
                                      </p:cBhvr>
                                    </p:animEffect>
                                    <p:set>
                                      <p:cBhvr>
                                        <p:cTn id="31" dur="1" fill="hold">
                                          <p:stCondLst>
                                            <p:cond delay="4999"/>
                                          </p:stCondLst>
                                        </p:cTn>
                                        <p:tgtEl>
                                          <p:spTgt spid="81"/>
                                        </p:tgtEl>
                                        <p:attrNameLst>
                                          <p:attrName>style.visibility</p:attrName>
                                        </p:attrNameLst>
                                      </p:cBhvr>
                                      <p:to>
                                        <p:strVal val="hidden"/>
                                      </p:to>
                                    </p:set>
                                  </p:childTnLst>
                                </p:cTn>
                              </p:par>
                              <p:par>
                                <p:cTn id="32" presetID="6" presetClass="exit" presetSubtype="16" fill="hold" grpId="0" nodeType="withEffect">
                                  <p:stCondLst>
                                    <p:cond delay="0"/>
                                  </p:stCondLst>
                                  <p:childTnLst>
                                    <p:animEffect transition="out" filter="circle(in)">
                                      <p:cBhvr>
                                        <p:cTn id="33" dur="5000"/>
                                        <p:tgtEl>
                                          <p:spTgt spid="82"/>
                                        </p:tgtEl>
                                      </p:cBhvr>
                                    </p:animEffect>
                                    <p:set>
                                      <p:cBhvr>
                                        <p:cTn id="34" dur="1" fill="hold">
                                          <p:stCondLst>
                                            <p:cond delay="4999"/>
                                          </p:stCondLst>
                                        </p:cTn>
                                        <p:tgtEl>
                                          <p:spTgt spid="82"/>
                                        </p:tgtEl>
                                        <p:attrNameLst>
                                          <p:attrName>style.visibility</p:attrName>
                                        </p:attrNameLst>
                                      </p:cBhvr>
                                      <p:to>
                                        <p:strVal val="hidden"/>
                                      </p:to>
                                    </p:set>
                                  </p:childTnLst>
                                </p:cTn>
                              </p:par>
                              <p:par>
                                <p:cTn id="35" presetID="3" presetClass="exit" presetSubtype="5" fill="hold" grpId="0" nodeType="withEffect">
                                  <p:stCondLst>
                                    <p:cond delay="0"/>
                                  </p:stCondLst>
                                  <p:childTnLst>
                                    <p:animEffect transition="out" filter="blinds(vertical)">
                                      <p:cBhvr>
                                        <p:cTn id="36" dur="5000"/>
                                        <p:tgtEl>
                                          <p:spTgt spid="83"/>
                                        </p:tgtEl>
                                      </p:cBhvr>
                                    </p:animEffect>
                                    <p:set>
                                      <p:cBhvr>
                                        <p:cTn id="37" dur="1" fill="hold">
                                          <p:stCondLst>
                                            <p:cond delay="4999"/>
                                          </p:stCondLst>
                                        </p:cTn>
                                        <p:tgtEl>
                                          <p:spTgt spid="83"/>
                                        </p:tgtEl>
                                        <p:attrNameLst>
                                          <p:attrName>style.visibility</p:attrName>
                                        </p:attrNameLst>
                                      </p:cBhvr>
                                      <p:to>
                                        <p:strVal val="hidden"/>
                                      </p:to>
                                    </p:set>
                                  </p:childTnLst>
                                </p:cTn>
                              </p:par>
                              <p:par>
                                <p:cTn id="38" presetID="3" presetClass="exit" presetSubtype="5" fill="hold" grpId="0" nodeType="withEffect">
                                  <p:stCondLst>
                                    <p:cond delay="0"/>
                                  </p:stCondLst>
                                  <p:childTnLst>
                                    <p:animEffect transition="out" filter="blinds(vertical)">
                                      <p:cBhvr>
                                        <p:cTn id="39" dur="5000"/>
                                        <p:tgtEl>
                                          <p:spTgt spid="84"/>
                                        </p:tgtEl>
                                      </p:cBhvr>
                                    </p:animEffect>
                                    <p:set>
                                      <p:cBhvr>
                                        <p:cTn id="40" dur="1" fill="hold">
                                          <p:stCondLst>
                                            <p:cond delay="4999"/>
                                          </p:stCondLst>
                                        </p:cTn>
                                        <p:tgtEl>
                                          <p:spTgt spid="84"/>
                                        </p:tgtEl>
                                        <p:attrNameLst>
                                          <p:attrName>style.visibility</p:attrName>
                                        </p:attrNameLst>
                                      </p:cBhvr>
                                      <p:to>
                                        <p:strVal val="hidden"/>
                                      </p:to>
                                    </p:set>
                                  </p:childTnLst>
                                </p:cTn>
                              </p:par>
                              <p:par>
                                <p:cTn id="41" presetID="3" presetClass="exit" presetSubtype="5" fill="hold" grpId="0" nodeType="withEffect">
                                  <p:stCondLst>
                                    <p:cond delay="0"/>
                                  </p:stCondLst>
                                  <p:childTnLst>
                                    <p:animEffect transition="out" filter="blinds(vertical)">
                                      <p:cBhvr>
                                        <p:cTn id="42" dur="5000"/>
                                        <p:tgtEl>
                                          <p:spTgt spid="85"/>
                                        </p:tgtEl>
                                      </p:cBhvr>
                                    </p:animEffect>
                                    <p:set>
                                      <p:cBhvr>
                                        <p:cTn id="43" dur="1" fill="hold">
                                          <p:stCondLst>
                                            <p:cond delay="4999"/>
                                          </p:stCondLst>
                                        </p:cTn>
                                        <p:tgtEl>
                                          <p:spTgt spid="85"/>
                                        </p:tgtEl>
                                        <p:attrNameLst>
                                          <p:attrName>style.visibility</p:attrName>
                                        </p:attrNameLst>
                                      </p:cBhvr>
                                      <p:to>
                                        <p:strVal val="hidden"/>
                                      </p:to>
                                    </p:set>
                                  </p:childTnLst>
                                </p:cTn>
                              </p:par>
                              <p:par>
                                <p:cTn id="44" presetID="6" presetClass="exit" presetSubtype="16" fill="hold" grpId="0" nodeType="withEffect">
                                  <p:stCondLst>
                                    <p:cond delay="0"/>
                                  </p:stCondLst>
                                  <p:childTnLst>
                                    <p:animEffect transition="out" filter="circle(in)">
                                      <p:cBhvr>
                                        <p:cTn id="45" dur="5000"/>
                                        <p:tgtEl>
                                          <p:spTgt spid="86"/>
                                        </p:tgtEl>
                                      </p:cBhvr>
                                    </p:animEffect>
                                    <p:set>
                                      <p:cBhvr>
                                        <p:cTn id="46" dur="1" fill="hold">
                                          <p:stCondLst>
                                            <p:cond delay="4999"/>
                                          </p:stCondLst>
                                        </p:cTn>
                                        <p:tgtEl>
                                          <p:spTgt spid="86"/>
                                        </p:tgtEl>
                                        <p:attrNameLst>
                                          <p:attrName>style.visibility</p:attrName>
                                        </p:attrNameLst>
                                      </p:cBhvr>
                                      <p:to>
                                        <p:strVal val="hidden"/>
                                      </p:to>
                                    </p:set>
                                  </p:childTnLst>
                                </p:cTn>
                              </p:par>
                              <p:par>
                                <p:cTn id="47" presetID="6" presetClass="exit" presetSubtype="16" fill="hold" grpId="0" nodeType="withEffect">
                                  <p:stCondLst>
                                    <p:cond delay="0"/>
                                  </p:stCondLst>
                                  <p:childTnLst>
                                    <p:animEffect transition="out" filter="circle(in)">
                                      <p:cBhvr>
                                        <p:cTn id="48" dur="5000"/>
                                        <p:tgtEl>
                                          <p:spTgt spid="87"/>
                                        </p:tgtEl>
                                      </p:cBhvr>
                                    </p:animEffect>
                                    <p:set>
                                      <p:cBhvr>
                                        <p:cTn id="49" dur="1" fill="hold">
                                          <p:stCondLst>
                                            <p:cond delay="4999"/>
                                          </p:stCondLst>
                                        </p:cTn>
                                        <p:tgtEl>
                                          <p:spTgt spid="87"/>
                                        </p:tgtEl>
                                        <p:attrNameLst>
                                          <p:attrName>style.visibility</p:attrName>
                                        </p:attrNameLst>
                                      </p:cBhvr>
                                      <p:to>
                                        <p:strVal val="hidden"/>
                                      </p:to>
                                    </p:set>
                                  </p:childTnLst>
                                </p:cTn>
                              </p:par>
                              <p:par>
                                <p:cTn id="50" presetID="6" presetClass="exit" presetSubtype="16" fill="hold" grpId="0" nodeType="withEffect">
                                  <p:stCondLst>
                                    <p:cond delay="0"/>
                                  </p:stCondLst>
                                  <p:childTnLst>
                                    <p:animEffect transition="out" filter="circle(in)">
                                      <p:cBhvr>
                                        <p:cTn id="51" dur="5000"/>
                                        <p:tgtEl>
                                          <p:spTgt spid="88"/>
                                        </p:tgtEl>
                                      </p:cBhvr>
                                    </p:animEffect>
                                    <p:set>
                                      <p:cBhvr>
                                        <p:cTn id="52" dur="1" fill="hold">
                                          <p:stCondLst>
                                            <p:cond delay="4999"/>
                                          </p:stCondLst>
                                        </p:cTn>
                                        <p:tgtEl>
                                          <p:spTgt spid="88"/>
                                        </p:tgtEl>
                                        <p:attrNameLst>
                                          <p:attrName>style.visibility</p:attrName>
                                        </p:attrNameLst>
                                      </p:cBhvr>
                                      <p:to>
                                        <p:strVal val="hidden"/>
                                      </p:to>
                                    </p:set>
                                  </p:childTnLst>
                                </p:cTn>
                              </p:par>
                              <p:par>
                                <p:cTn id="53" presetID="23" presetClass="entr" presetSubtype="288" fill="hold" nodeType="withEffect">
                                  <p:stCondLst>
                                    <p:cond delay="0"/>
                                  </p:stCondLst>
                                  <p:childTnLst>
                                    <p:set>
                                      <p:cBhvr>
                                        <p:cTn id="54" dur="1" fill="hold">
                                          <p:stCondLst>
                                            <p:cond delay="0"/>
                                          </p:stCondLst>
                                        </p:cTn>
                                        <p:tgtEl>
                                          <p:spTgt spid="22530"/>
                                        </p:tgtEl>
                                        <p:attrNameLst>
                                          <p:attrName>style.visibility</p:attrName>
                                        </p:attrNameLst>
                                      </p:cBhvr>
                                      <p:to>
                                        <p:strVal val="visible"/>
                                      </p:to>
                                    </p:set>
                                    <p:anim calcmode="lin" valueType="num">
                                      <p:cBhvr>
                                        <p:cTn id="55" dur="5000" fill="hold"/>
                                        <p:tgtEl>
                                          <p:spTgt spid="22530"/>
                                        </p:tgtEl>
                                        <p:attrNameLst>
                                          <p:attrName>ppt_w</p:attrName>
                                        </p:attrNameLst>
                                      </p:cBhvr>
                                      <p:tavLst>
                                        <p:tav tm="0">
                                          <p:val>
                                            <p:strVal val="4/3*#ppt_w"/>
                                          </p:val>
                                        </p:tav>
                                        <p:tav tm="100000">
                                          <p:val>
                                            <p:strVal val="#ppt_w"/>
                                          </p:val>
                                        </p:tav>
                                      </p:tavLst>
                                    </p:anim>
                                    <p:anim calcmode="lin" valueType="num">
                                      <p:cBhvr>
                                        <p:cTn id="56" dur="5000" fill="hold"/>
                                        <p:tgtEl>
                                          <p:spTgt spid="22530"/>
                                        </p:tgtEl>
                                        <p:attrNameLst>
                                          <p:attrName>ppt_h</p:attrName>
                                        </p:attrNameLst>
                                      </p:cBhvr>
                                      <p:tavLst>
                                        <p:tav tm="0">
                                          <p:val>
                                            <p:strVal val="4/3*#ppt_h"/>
                                          </p:val>
                                        </p:tav>
                                        <p:tav tm="100000">
                                          <p:val>
                                            <p:strVal val="#ppt_h"/>
                                          </p:val>
                                        </p:tav>
                                      </p:tavLst>
                                    </p:anim>
                                  </p:childTnLst>
                                </p:cTn>
                              </p:par>
                            </p:childTnLst>
                          </p:cTn>
                        </p:par>
                        <p:par>
                          <p:cTn id="57" fill="hold">
                            <p:stCondLst>
                              <p:cond delay="5000"/>
                            </p:stCondLst>
                            <p:childTnLst>
                              <p:par>
                                <p:cTn id="58" presetID="40" presetClass="entr" presetSubtype="0" fill="hold" grpId="0" nodeType="afterEffect">
                                  <p:stCondLst>
                                    <p:cond delay="0"/>
                                  </p:stCondLst>
                                  <p:iterate type="lt">
                                    <p:tmPct val="10000"/>
                                  </p:iterate>
                                  <p:childTnLst>
                                    <p:set>
                                      <p:cBhvr>
                                        <p:cTn id="59" dur="1" fill="hold">
                                          <p:stCondLst>
                                            <p:cond delay="0"/>
                                          </p:stCondLst>
                                        </p:cTn>
                                        <p:tgtEl>
                                          <p:spTgt spid="19"/>
                                        </p:tgtEl>
                                        <p:attrNameLst>
                                          <p:attrName>style.visibility</p:attrName>
                                        </p:attrNameLst>
                                      </p:cBhvr>
                                      <p:to>
                                        <p:strVal val="visible"/>
                                      </p:to>
                                    </p:set>
                                    <p:animEffect transition="in" filter="fade">
                                      <p:cBhvr>
                                        <p:cTn id="60" dur="1000"/>
                                        <p:tgtEl>
                                          <p:spTgt spid="19"/>
                                        </p:tgtEl>
                                      </p:cBhvr>
                                    </p:animEffect>
                                    <p:anim calcmode="lin" valueType="num">
                                      <p:cBhvr>
                                        <p:cTn id="61" dur="1000" fill="hold"/>
                                        <p:tgtEl>
                                          <p:spTgt spid="19"/>
                                        </p:tgtEl>
                                        <p:attrNameLst>
                                          <p:attrName>ppt_x</p:attrName>
                                        </p:attrNameLst>
                                      </p:cBhvr>
                                      <p:tavLst>
                                        <p:tav tm="0">
                                          <p:val>
                                            <p:strVal val="#ppt_x-.1"/>
                                          </p:val>
                                        </p:tav>
                                        <p:tav tm="100000">
                                          <p:val>
                                            <p:strVal val="#ppt_x"/>
                                          </p:val>
                                        </p:tav>
                                      </p:tavLst>
                                    </p:anim>
                                    <p:anim calcmode="lin" valueType="num">
                                      <p:cBhvr>
                                        <p:cTn id="62" dur="1000" fill="hold"/>
                                        <p:tgtEl>
                                          <p:spTgt spid="1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26" grpId="0" animBg="1"/>
      <p:bldP spid="50" grpId="0" animBg="1"/>
      <p:bldP spid="58" grpId="0" animBg="1"/>
      <p:bldP spid="76" grpId="0" animBg="1"/>
      <p:bldP spid="78" grpId="0" animBg="1"/>
      <p:bldP spid="79" grpId="0" animBg="1"/>
      <p:bldP spid="80" grpId="0" animBg="1"/>
      <p:bldP spid="81" grpId="0" animBg="1"/>
      <p:bldP spid="82" grpId="0" animBg="1"/>
      <p:bldP spid="83" grpId="0" animBg="1"/>
      <p:bldP spid="84" grpId="0" animBg="1"/>
      <p:bldP spid="85" grpId="0" animBg="1"/>
      <p:bldP spid="86" grpId="0" animBg="1"/>
      <p:bldP spid="87" grpId="0" animBg="1"/>
      <p:bldP spid="88" grpId="0" animBg="1"/>
      <p:bldP spid="19" grpId="0"/>
    </p:bldLst>
  </p:timing>
</p:sld>
</file>

<file path=ppt/slides/slide5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7650" name="7 Imagen" descr="Diapositiva25"/>
          <p:cNvPicPr>
            <a:picLocks noGrp="1" noChangeAspect="1"/>
          </p:cNvPicPr>
          <p:nvPr isPhoto="1"/>
        </p:nvPicPr>
        <p:blipFill>
          <a:blip r:embed="rId2" cstate="print"/>
          <a:stretch>
            <a:fillRect/>
          </a:stretch>
        </p:blipFill>
        <p:spPr bwMode="auto">
          <a:xfrm>
            <a:off x="1" y="0"/>
            <a:ext cx="9144000" cy="5715000"/>
          </a:xfrm>
          <a:prstGeom prst="rect">
            <a:avLst/>
          </a:prstGeom>
          <a:solidFill>
            <a:schemeClr val="bg1"/>
          </a:solidFill>
          <a:ln w="9525">
            <a:solidFill>
              <a:schemeClr val="bg1"/>
            </a:solidFill>
            <a:miter lim="800000"/>
            <a:headEnd/>
            <a:tailEnd/>
          </a:ln>
        </p:spPr>
      </p:pic>
      <p:sp>
        <p:nvSpPr>
          <p:cNvPr id="5" name="4 Triángulo isósceles"/>
          <p:cNvSpPr/>
          <p:nvPr/>
        </p:nvSpPr>
        <p:spPr>
          <a:xfrm>
            <a:off x="-38100" y="-22225"/>
            <a:ext cx="9182100" cy="5737225"/>
          </a:xfrm>
          <a:prstGeom prst="triangle">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91432" tIns="45716" rIns="91432" bIns="45716" anchor="ctr"/>
          <a:lstStyle/>
          <a:p>
            <a:pPr algn="ctr" defTabSz="912813"/>
            <a:endParaRPr lang="es-ES_tradnl">
              <a:solidFill>
                <a:srgbClr val="FFFFFF"/>
              </a:solidFill>
              <a:cs typeface="Arial" charset="0"/>
            </a:endParaRPr>
          </a:p>
        </p:txBody>
      </p:sp>
      <p:sp>
        <p:nvSpPr>
          <p:cNvPr id="6" name="5 Triángulo rectángulo"/>
          <p:cNvSpPr/>
          <p:nvPr/>
        </p:nvSpPr>
        <p:spPr>
          <a:xfrm rot="5400000">
            <a:off x="-571500" y="571500"/>
            <a:ext cx="5715000" cy="4572000"/>
          </a:xfrm>
          <a:prstGeom prst="rtTriangle">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91432" tIns="45716" rIns="91432" bIns="45716" anchor="ctr"/>
          <a:lstStyle/>
          <a:p>
            <a:pPr algn="ctr" defTabSz="912813"/>
            <a:endParaRPr lang="es-ES_tradnl">
              <a:solidFill>
                <a:srgbClr val="FFFFFF"/>
              </a:solidFill>
              <a:cs typeface="Arial" charset="0"/>
            </a:endParaRPr>
          </a:p>
        </p:txBody>
      </p:sp>
      <p:sp>
        <p:nvSpPr>
          <p:cNvPr id="7" name="6 Triángulo rectángulo"/>
          <p:cNvSpPr/>
          <p:nvPr/>
        </p:nvSpPr>
        <p:spPr>
          <a:xfrm rot="16200000" flipH="1">
            <a:off x="4000500" y="571500"/>
            <a:ext cx="5715000" cy="4572000"/>
          </a:xfrm>
          <a:prstGeom prst="rtTriangle">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91432" tIns="45716" rIns="91432" bIns="45716" anchor="ctr"/>
          <a:lstStyle/>
          <a:p>
            <a:pPr algn="ctr" defTabSz="912813"/>
            <a:endParaRPr lang="es-ES_tradnl">
              <a:solidFill>
                <a:srgbClr val="FFFFFF"/>
              </a:solidFill>
              <a:cs typeface="Arial" charset="0"/>
            </a:endParaRPr>
          </a:p>
        </p:txBody>
      </p:sp>
      <p:sp>
        <p:nvSpPr>
          <p:cNvPr id="10" name="9 Triángulo isósceles"/>
          <p:cNvSpPr/>
          <p:nvPr/>
        </p:nvSpPr>
        <p:spPr>
          <a:xfrm rot="10800000">
            <a:off x="0" y="-1"/>
            <a:ext cx="9220200" cy="5737223"/>
          </a:xfrm>
          <a:prstGeom prst="triangle">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91432" tIns="45716" rIns="91432" bIns="45716" anchor="ctr"/>
          <a:lstStyle/>
          <a:p>
            <a:pPr algn="ctr" defTabSz="912813"/>
            <a:endParaRPr lang="es-ES_tradnl">
              <a:solidFill>
                <a:srgbClr val="FFFFFF"/>
              </a:solidFill>
              <a:cs typeface="Arial" charset="0"/>
            </a:endParaRPr>
          </a:p>
        </p:txBody>
      </p:sp>
      <p:sp>
        <p:nvSpPr>
          <p:cNvPr id="8" name="7 CuadroTexto"/>
          <p:cNvSpPr txBox="1"/>
          <p:nvPr/>
        </p:nvSpPr>
        <p:spPr>
          <a:xfrm>
            <a:off x="323528" y="4369668"/>
            <a:ext cx="8568952"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el pedestal, de abajo a arriba, se representaba la Paz, mediante una paloma con una ramita de olivo; unos ángeles elevando hacia Cristo el escudo de España; la Virgen María Inmaculada y la inscripción «Reino de España». Aniceto Marinas hizo hablar a la piedra con su cincel.</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2000">
        <p14:prism dir="r" isContent="1"/>
      </p:transition>
    </mc:Choice>
    <mc:Fallback xmlns="">
      <p:transition spd="slow" advTm="3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1" fill="hold" grpId="0" nodeType="withEffect">
                                  <p:stCondLst>
                                    <p:cond delay="0"/>
                                  </p:stCondLst>
                                  <p:childTnLst>
                                    <p:anim calcmode="lin" valueType="num">
                                      <p:cBhvr>
                                        <p:cTn id="6" dur="5000"/>
                                        <p:tgtEl>
                                          <p:spTgt spid="5"/>
                                        </p:tgtEl>
                                        <p:attrNameLst>
                                          <p:attrName>ppt_x</p:attrName>
                                        </p:attrNameLst>
                                      </p:cBhvr>
                                      <p:tavLst>
                                        <p:tav tm="0">
                                          <p:val>
                                            <p:strVal val="ppt_x"/>
                                          </p:val>
                                        </p:tav>
                                        <p:tav tm="100000">
                                          <p:val>
                                            <p:strVal val="ppt_x"/>
                                          </p:val>
                                        </p:tav>
                                      </p:tavLst>
                                    </p:anim>
                                    <p:anim calcmode="lin" valueType="num">
                                      <p:cBhvr>
                                        <p:cTn id="7" dur="5000"/>
                                        <p:tgtEl>
                                          <p:spTgt spid="5"/>
                                        </p:tgtEl>
                                        <p:attrNameLst>
                                          <p:attrName>ppt_y</p:attrName>
                                        </p:attrNameLst>
                                      </p:cBhvr>
                                      <p:tavLst>
                                        <p:tav tm="0">
                                          <p:val>
                                            <p:strVal val="ppt_y"/>
                                          </p:val>
                                        </p:tav>
                                        <p:tav tm="100000">
                                          <p:val>
                                            <p:strVal val="ppt_y-ppt_h/2"/>
                                          </p:val>
                                        </p:tav>
                                      </p:tavLst>
                                    </p:anim>
                                    <p:anim calcmode="lin" valueType="num">
                                      <p:cBhvr>
                                        <p:cTn id="8" dur="5000"/>
                                        <p:tgtEl>
                                          <p:spTgt spid="5"/>
                                        </p:tgtEl>
                                        <p:attrNameLst>
                                          <p:attrName>ppt_w</p:attrName>
                                        </p:attrNameLst>
                                      </p:cBhvr>
                                      <p:tavLst>
                                        <p:tav tm="0">
                                          <p:val>
                                            <p:strVal val="ppt_w"/>
                                          </p:val>
                                        </p:tav>
                                        <p:tav tm="100000">
                                          <p:val>
                                            <p:strVal val="ppt_w"/>
                                          </p:val>
                                        </p:tav>
                                      </p:tavLst>
                                    </p:anim>
                                    <p:anim calcmode="lin" valueType="num">
                                      <p:cBhvr>
                                        <p:cTn id="9" dur="5000"/>
                                        <p:tgtEl>
                                          <p:spTgt spid="5"/>
                                        </p:tgtEl>
                                        <p:attrNameLst>
                                          <p:attrName>ppt_h</p:attrName>
                                        </p:attrNameLst>
                                      </p:cBhvr>
                                      <p:tavLst>
                                        <p:tav tm="0">
                                          <p:val>
                                            <p:strVal val="ppt_h"/>
                                          </p:val>
                                        </p:tav>
                                        <p:tav tm="100000">
                                          <p:val>
                                            <p:fltVal val="0"/>
                                          </p:val>
                                        </p:tav>
                                      </p:tavLst>
                                    </p:anim>
                                    <p:set>
                                      <p:cBhvr>
                                        <p:cTn id="10" dur="1" fill="hold">
                                          <p:stCondLst>
                                            <p:cond delay="4999"/>
                                          </p:stCondLst>
                                        </p:cTn>
                                        <p:tgtEl>
                                          <p:spTgt spid="5"/>
                                        </p:tgtEl>
                                        <p:attrNameLst>
                                          <p:attrName>style.visibility</p:attrName>
                                        </p:attrNameLst>
                                      </p:cBhvr>
                                      <p:to>
                                        <p:strVal val="hidden"/>
                                      </p:to>
                                    </p:set>
                                  </p:childTnLst>
                                </p:cTn>
                              </p:par>
                              <p:par>
                                <p:cTn id="11" presetID="17" presetClass="exit" presetSubtype="2" fill="hold" grpId="0" nodeType="withEffect">
                                  <p:stCondLst>
                                    <p:cond delay="0"/>
                                  </p:stCondLst>
                                  <p:childTnLst>
                                    <p:anim calcmode="lin" valueType="num">
                                      <p:cBhvr>
                                        <p:cTn id="12" dur="5000"/>
                                        <p:tgtEl>
                                          <p:spTgt spid="7"/>
                                        </p:tgtEl>
                                        <p:attrNameLst>
                                          <p:attrName>ppt_x</p:attrName>
                                        </p:attrNameLst>
                                      </p:cBhvr>
                                      <p:tavLst>
                                        <p:tav tm="0">
                                          <p:val>
                                            <p:strVal val="ppt_x"/>
                                          </p:val>
                                        </p:tav>
                                        <p:tav tm="100000">
                                          <p:val>
                                            <p:strVal val="ppt_x+ppt_w/2"/>
                                          </p:val>
                                        </p:tav>
                                      </p:tavLst>
                                    </p:anim>
                                    <p:anim calcmode="lin" valueType="num">
                                      <p:cBhvr>
                                        <p:cTn id="13" dur="5000"/>
                                        <p:tgtEl>
                                          <p:spTgt spid="7"/>
                                        </p:tgtEl>
                                        <p:attrNameLst>
                                          <p:attrName>ppt_y</p:attrName>
                                        </p:attrNameLst>
                                      </p:cBhvr>
                                      <p:tavLst>
                                        <p:tav tm="0">
                                          <p:val>
                                            <p:strVal val="ppt_y"/>
                                          </p:val>
                                        </p:tav>
                                        <p:tav tm="100000">
                                          <p:val>
                                            <p:strVal val="ppt_y"/>
                                          </p:val>
                                        </p:tav>
                                      </p:tavLst>
                                    </p:anim>
                                    <p:anim calcmode="lin" valueType="num">
                                      <p:cBhvr>
                                        <p:cTn id="14" dur="5000"/>
                                        <p:tgtEl>
                                          <p:spTgt spid="7"/>
                                        </p:tgtEl>
                                        <p:attrNameLst>
                                          <p:attrName>ppt_w</p:attrName>
                                        </p:attrNameLst>
                                      </p:cBhvr>
                                      <p:tavLst>
                                        <p:tav tm="0">
                                          <p:val>
                                            <p:strVal val="ppt_w"/>
                                          </p:val>
                                        </p:tav>
                                        <p:tav tm="100000">
                                          <p:val>
                                            <p:fltVal val="0"/>
                                          </p:val>
                                        </p:tav>
                                      </p:tavLst>
                                    </p:anim>
                                    <p:anim calcmode="lin" valueType="num">
                                      <p:cBhvr>
                                        <p:cTn id="15" dur="5000"/>
                                        <p:tgtEl>
                                          <p:spTgt spid="7"/>
                                        </p:tgtEl>
                                        <p:attrNameLst>
                                          <p:attrName>ppt_h</p:attrName>
                                        </p:attrNameLst>
                                      </p:cBhvr>
                                      <p:tavLst>
                                        <p:tav tm="0">
                                          <p:val>
                                            <p:strVal val="ppt_h"/>
                                          </p:val>
                                        </p:tav>
                                        <p:tav tm="100000">
                                          <p:val>
                                            <p:strVal val="ppt_h"/>
                                          </p:val>
                                        </p:tav>
                                      </p:tavLst>
                                    </p:anim>
                                    <p:set>
                                      <p:cBhvr>
                                        <p:cTn id="16" dur="1" fill="hold">
                                          <p:stCondLst>
                                            <p:cond delay="4999"/>
                                          </p:stCondLst>
                                        </p:cTn>
                                        <p:tgtEl>
                                          <p:spTgt spid="7"/>
                                        </p:tgtEl>
                                        <p:attrNameLst>
                                          <p:attrName>style.visibility</p:attrName>
                                        </p:attrNameLst>
                                      </p:cBhvr>
                                      <p:to>
                                        <p:strVal val="hidden"/>
                                      </p:to>
                                    </p:set>
                                  </p:childTnLst>
                                </p:cTn>
                              </p:par>
                              <p:par>
                                <p:cTn id="17" presetID="17" presetClass="exit" presetSubtype="8" fill="hold" grpId="0" nodeType="withEffect">
                                  <p:stCondLst>
                                    <p:cond delay="0"/>
                                  </p:stCondLst>
                                  <p:childTnLst>
                                    <p:anim calcmode="lin" valueType="num">
                                      <p:cBhvr>
                                        <p:cTn id="18" dur="5000"/>
                                        <p:tgtEl>
                                          <p:spTgt spid="6"/>
                                        </p:tgtEl>
                                        <p:attrNameLst>
                                          <p:attrName>ppt_x</p:attrName>
                                        </p:attrNameLst>
                                      </p:cBhvr>
                                      <p:tavLst>
                                        <p:tav tm="0">
                                          <p:val>
                                            <p:strVal val="ppt_x"/>
                                          </p:val>
                                        </p:tav>
                                        <p:tav tm="100000">
                                          <p:val>
                                            <p:strVal val="ppt_x-ppt_w/2"/>
                                          </p:val>
                                        </p:tav>
                                      </p:tavLst>
                                    </p:anim>
                                    <p:anim calcmode="lin" valueType="num">
                                      <p:cBhvr>
                                        <p:cTn id="19" dur="5000"/>
                                        <p:tgtEl>
                                          <p:spTgt spid="6"/>
                                        </p:tgtEl>
                                        <p:attrNameLst>
                                          <p:attrName>ppt_y</p:attrName>
                                        </p:attrNameLst>
                                      </p:cBhvr>
                                      <p:tavLst>
                                        <p:tav tm="0">
                                          <p:val>
                                            <p:strVal val="ppt_y"/>
                                          </p:val>
                                        </p:tav>
                                        <p:tav tm="100000">
                                          <p:val>
                                            <p:strVal val="ppt_y"/>
                                          </p:val>
                                        </p:tav>
                                      </p:tavLst>
                                    </p:anim>
                                    <p:anim calcmode="lin" valueType="num">
                                      <p:cBhvr>
                                        <p:cTn id="20" dur="5000"/>
                                        <p:tgtEl>
                                          <p:spTgt spid="6"/>
                                        </p:tgtEl>
                                        <p:attrNameLst>
                                          <p:attrName>ppt_w</p:attrName>
                                        </p:attrNameLst>
                                      </p:cBhvr>
                                      <p:tavLst>
                                        <p:tav tm="0">
                                          <p:val>
                                            <p:strVal val="ppt_w"/>
                                          </p:val>
                                        </p:tav>
                                        <p:tav tm="100000">
                                          <p:val>
                                            <p:fltVal val="0"/>
                                          </p:val>
                                        </p:tav>
                                      </p:tavLst>
                                    </p:anim>
                                    <p:anim calcmode="lin" valueType="num">
                                      <p:cBhvr>
                                        <p:cTn id="21" dur="5000"/>
                                        <p:tgtEl>
                                          <p:spTgt spid="6"/>
                                        </p:tgtEl>
                                        <p:attrNameLst>
                                          <p:attrName>ppt_h</p:attrName>
                                        </p:attrNameLst>
                                      </p:cBhvr>
                                      <p:tavLst>
                                        <p:tav tm="0">
                                          <p:val>
                                            <p:strVal val="ppt_h"/>
                                          </p:val>
                                        </p:tav>
                                        <p:tav tm="100000">
                                          <p:val>
                                            <p:strVal val="ppt_h"/>
                                          </p:val>
                                        </p:tav>
                                      </p:tavLst>
                                    </p:anim>
                                    <p:set>
                                      <p:cBhvr>
                                        <p:cTn id="22" dur="1" fill="hold">
                                          <p:stCondLst>
                                            <p:cond delay="4999"/>
                                          </p:stCondLst>
                                        </p:cTn>
                                        <p:tgtEl>
                                          <p:spTgt spid="6"/>
                                        </p:tgtEl>
                                        <p:attrNameLst>
                                          <p:attrName>style.visibility</p:attrName>
                                        </p:attrNameLst>
                                      </p:cBhvr>
                                      <p:to>
                                        <p:strVal val="hidden"/>
                                      </p:to>
                                    </p:set>
                                  </p:childTnLst>
                                </p:cTn>
                              </p:par>
                              <p:par>
                                <p:cTn id="23" presetID="17" presetClass="exit" presetSubtype="4" fill="hold" grpId="0" nodeType="withEffect">
                                  <p:stCondLst>
                                    <p:cond delay="0"/>
                                  </p:stCondLst>
                                  <p:childTnLst>
                                    <p:anim calcmode="lin" valueType="num">
                                      <p:cBhvr>
                                        <p:cTn id="24" dur="5000"/>
                                        <p:tgtEl>
                                          <p:spTgt spid="10"/>
                                        </p:tgtEl>
                                        <p:attrNameLst>
                                          <p:attrName>ppt_x</p:attrName>
                                        </p:attrNameLst>
                                      </p:cBhvr>
                                      <p:tavLst>
                                        <p:tav tm="0">
                                          <p:val>
                                            <p:strVal val="ppt_x"/>
                                          </p:val>
                                        </p:tav>
                                        <p:tav tm="100000">
                                          <p:val>
                                            <p:strVal val="ppt_x"/>
                                          </p:val>
                                        </p:tav>
                                      </p:tavLst>
                                    </p:anim>
                                    <p:anim calcmode="lin" valueType="num">
                                      <p:cBhvr>
                                        <p:cTn id="25" dur="5000"/>
                                        <p:tgtEl>
                                          <p:spTgt spid="10"/>
                                        </p:tgtEl>
                                        <p:attrNameLst>
                                          <p:attrName>ppt_y</p:attrName>
                                        </p:attrNameLst>
                                      </p:cBhvr>
                                      <p:tavLst>
                                        <p:tav tm="0">
                                          <p:val>
                                            <p:strVal val="ppt_y"/>
                                          </p:val>
                                        </p:tav>
                                        <p:tav tm="100000">
                                          <p:val>
                                            <p:strVal val="ppt_y+ppt_h/2"/>
                                          </p:val>
                                        </p:tav>
                                      </p:tavLst>
                                    </p:anim>
                                    <p:anim calcmode="lin" valueType="num">
                                      <p:cBhvr>
                                        <p:cTn id="26" dur="5000"/>
                                        <p:tgtEl>
                                          <p:spTgt spid="10"/>
                                        </p:tgtEl>
                                        <p:attrNameLst>
                                          <p:attrName>ppt_w</p:attrName>
                                        </p:attrNameLst>
                                      </p:cBhvr>
                                      <p:tavLst>
                                        <p:tav tm="0">
                                          <p:val>
                                            <p:strVal val="ppt_w"/>
                                          </p:val>
                                        </p:tav>
                                        <p:tav tm="100000">
                                          <p:val>
                                            <p:strVal val="ppt_w"/>
                                          </p:val>
                                        </p:tav>
                                      </p:tavLst>
                                    </p:anim>
                                    <p:anim calcmode="lin" valueType="num">
                                      <p:cBhvr>
                                        <p:cTn id="27" dur="5000"/>
                                        <p:tgtEl>
                                          <p:spTgt spid="10"/>
                                        </p:tgtEl>
                                        <p:attrNameLst>
                                          <p:attrName>ppt_h</p:attrName>
                                        </p:attrNameLst>
                                      </p:cBhvr>
                                      <p:tavLst>
                                        <p:tav tm="0">
                                          <p:val>
                                            <p:strVal val="ppt_h"/>
                                          </p:val>
                                        </p:tav>
                                        <p:tav tm="100000">
                                          <p:val>
                                            <p:fltVal val="0"/>
                                          </p:val>
                                        </p:tav>
                                      </p:tavLst>
                                    </p:anim>
                                    <p:set>
                                      <p:cBhvr>
                                        <p:cTn id="28" dur="1" fill="hold">
                                          <p:stCondLst>
                                            <p:cond delay="4999"/>
                                          </p:stCondLst>
                                        </p:cTn>
                                        <p:tgtEl>
                                          <p:spTgt spid="10"/>
                                        </p:tgtEl>
                                        <p:attrNameLst>
                                          <p:attrName>style.visibility</p:attrName>
                                        </p:attrNameLst>
                                      </p:cBhvr>
                                      <p:to>
                                        <p:strVal val="hidden"/>
                                      </p:to>
                                    </p:set>
                                  </p:childTnLst>
                                </p:cTn>
                              </p:par>
                              <p:par>
                                <p:cTn id="29" presetID="23" presetClass="entr" presetSubtype="288" fill="hold" nodeType="withEffect">
                                  <p:stCondLst>
                                    <p:cond delay="0"/>
                                  </p:stCondLst>
                                  <p:childTnLst>
                                    <p:set>
                                      <p:cBhvr>
                                        <p:cTn id="30" dur="1" fill="hold">
                                          <p:stCondLst>
                                            <p:cond delay="0"/>
                                          </p:stCondLst>
                                        </p:cTn>
                                        <p:tgtEl>
                                          <p:spTgt spid="27650"/>
                                        </p:tgtEl>
                                        <p:attrNameLst>
                                          <p:attrName>style.visibility</p:attrName>
                                        </p:attrNameLst>
                                      </p:cBhvr>
                                      <p:to>
                                        <p:strVal val="visible"/>
                                      </p:to>
                                    </p:set>
                                    <p:anim calcmode="lin" valueType="num">
                                      <p:cBhvr>
                                        <p:cTn id="31" dur="5000" fill="hold"/>
                                        <p:tgtEl>
                                          <p:spTgt spid="27650"/>
                                        </p:tgtEl>
                                        <p:attrNameLst>
                                          <p:attrName>ppt_w</p:attrName>
                                        </p:attrNameLst>
                                      </p:cBhvr>
                                      <p:tavLst>
                                        <p:tav tm="0">
                                          <p:val>
                                            <p:strVal val="4/3*#ppt_w"/>
                                          </p:val>
                                        </p:tav>
                                        <p:tav tm="100000">
                                          <p:val>
                                            <p:strVal val="#ppt_w"/>
                                          </p:val>
                                        </p:tav>
                                      </p:tavLst>
                                    </p:anim>
                                    <p:anim calcmode="lin" valueType="num">
                                      <p:cBhvr>
                                        <p:cTn id="32" dur="5000" fill="hold"/>
                                        <p:tgtEl>
                                          <p:spTgt spid="27650"/>
                                        </p:tgtEl>
                                        <p:attrNameLst>
                                          <p:attrName>ppt_h</p:attrName>
                                        </p:attrNameLst>
                                      </p:cBhvr>
                                      <p:tavLst>
                                        <p:tav tm="0">
                                          <p:val>
                                            <p:strVal val="4/3*#ppt_h"/>
                                          </p:val>
                                        </p:tav>
                                        <p:tav tm="100000">
                                          <p:val>
                                            <p:strVal val="#ppt_h"/>
                                          </p:val>
                                        </p:tav>
                                      </p:tavLst>
                                    </p:anim>
                                  </p:childTnLst>
                                </p:cTn>
                              </p:par>
                            </p:childTnLst>
                          </p:cTn>
                        </p:par>
                        <p:par>
                          <p:cTn id="33" fill="hold">
                            <p:stCondLst>
                              <p:cond delay="5000"/>
                            </p:stCondLst>
                            <p:childTnLst>
                              <p:par>
                                <p:cTn id="34" presetID="40" presetClass="entr" presetSubtype="0" fill="hold" grpId="0" nodeType="afterEffect">
                                  <p:stCondLst>
                                    <p:cond delay="0"/>
                                  </p:stCondLst>
                                  <p:iterate type="lt">
                                    <p:tmPct val="10000"/>
                                  </p:iterate>
                                  <p:childTnLst>
                                    <p:set>
                                      <p:cBhvr>
                                        <p:cTn id="35" dur="1" fill="hold">
                                          <p:stCondLst>
                                            <p:cond delay="0"/>
                                          </p:stCondLst>
                                        </p:cTn>
                                        <p:tgtEl>
                                          <p:spTgt spid="8"/>
                                        </p:tgtEl>
                                        <p:attrNameLst>
                                          <p:attrName>style.visibility</p:attrName>
                                        </p:attrNameLst>
                                      </p:cBhvr>
                                      <p:to>
                                        <p:strVal val="visible"/>
                                      </p:to>
                                    </p:set>
                                    <p:animEffect transition="in" filter="fade">
                                      <p:cBhvr>
                                        <p:cTn id="36" dur="1000"/>
                                        <p:tgtEl>
                                          <p:spTgt spid="8"/>
                                        </p:tgtEl>
                                      </p:cBhvr>
                                    </p:animEffect>
                                    <p:anim calcmode="lin" valueType="num">
                                      <p:cBhvr>
                                        <p:cTn id="37" dur="1000" fill="hold"/>
                                        <p:tgtEl>
                                          <p:spTgt spid="8"/>
                                        </p:tgtEl>
                                        <p:attrNameLst>
                                          <p:attrName>ppt_x</p:attrName>
                                        </p:attrNameLst>
                                      </p:cBhvr>
                                      <p:tavLst>
                                        <p:tav tm="0">
                                          <p:val>
                                            <p:strVal val="#ppt_x-.1"/>
                                          </p:val>
                                        </p:tav>
                                        <p:tav tm="100000">
                                          <p:val>
                                            <p:strVal val="#ppt_x"/>
                                          </p:val>
                                        </p:tav>
                                      </p:tavLst>
                                    </p:anim>
                                    <p:anim calcmode="lin" valueType="num">
                                      <p:cBhvr>
                                        <p:cTn id="38"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10" grpId="0" animBg="1"/>
      <p:bldP spid="8" grpId="0"/>
    </p:bldLst>
  </p:timing>
</p:sld>
</file>

<file path=ppt/slides/slide5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6626" name="67 Imagen" descr="Diapositiva24"/>
          <p:cNvPicPr>
            <a:picLocks noGrp="1" noChangeAspect="1"/>
          </p:cNvPicPr>
          <p:nvPr isPhoto="1"/>
        </p:nvPicPr>
        <p:blipFill>
          <a:blip r:embed="rId3" cstate="print"/>
          <a:stretch>
            <a:fillRect/>
          </a:stretch>
        </p:blipFill>
        <p:spPr bwMode="auto">
          <a:xfrm>
            <a:off x="0" y="0"/>
            <a:ext cx="9144000" cy="5715000"/>
          </a:xfrm>
          <a:prstGeom prst="rect">
            <a:avLst/>
          </a:prstGeom>
          <a:noFill/>
          <a:ln w="9525">
            <a:noFill/>
            <a:miter lim="800000"/>
            <a:headEnd/>
            <a:tailEnd/>
          </a:ln>
        </p:spPr>
      </p:pic>
      <p:pic>
        <p:nvPicPr>
          <p:cNvPr id="4" name="3 Imagen"/>
          <p:cNvPicPr>
            <a:picLocks noChangeAspect="1"/>
          </p:cNvPicPr>
          <p:nvPr/>
        </p:nvPicPr>
        <p:blipFill>
          <a:blip r:embed="rId4" cstate="print">
            <a:clrChange>
              <a:clrFrom>
                <a:srgbClr val="02AFF3"/>
              </a:clrFrom>
              <a:clrTo>
                <a:srgbClr val="02AFF3">
                  <a:alpha val="0"/>
                </a:srgbClr>
              </a:clrTo>
            </a:clrChange>
            <a:grayscl/>
            <a:biLevel thresh="50000"/>
          </a:blip>
          <a:srcRect/>
          <a:stretch>
            <a:fillRect/>
          </a:stretch>
        </p:blipFill>
        <p:spPr bwMode="auto">
          <a:xfrm>
            <a:off x="6875462" y="0"/>
            <a:ext cx="2449066" cy="1993900"/>
          </a:xfrm>
          <a:prstGeom prst="rect">
            <a:avLst/>
          </a:prstGeom>
          <a:solidFill>
            <a:schemeClr val="bg1"/>
          </a:solidFill>
          <a:ln w="9525">
            <a:solidFill>
              <a:schemeClr val="bg1"/>
            </a:solidFill>
            <a:miter lim="800000"/>
            <a:headEnd/>
            <a:tailEnd/>
          </a:ln>
        </p:spPr>
      </p:pic>
      <p:pic>
        <p:nvPicPr>
          <p:cNvPr id="8" name="7 Imagen"/>
          <p:cNvPicPr>
            <a:picLocks noChangeAspect="1"/>
          </p:cNvPicPr>
          <p:nvPr/>
        </p:nvPicPr>
        <p:blipFill>
          <a:blip r:embed="rId5" cstate="print">
            <a:clrChange>
              <a:clrFrom>
                <a:srgbClr val="02AFF3"/>
              </a:clrFrom>
              <a:clrTo>
                <a:srgbClr val="02AFF3">
                  <a:alpha val="0"/>
                </a:srgbClr>
              </a:clrTo>
            </a:clrChange>
            <a:grayscl/>
            <a:biLevel thresh="50000"/>
          </a:blip>
          <a:srcRect/>
          <a:stretch>
            <a:fillRect/>
          </a:stretch>
        </p:blipFill>
        <p:spPr bwMode="auto">
          <a:xfrm>
            <a:off x="2268538" y="0"/>
            <a:ext cx="2303462" cy="1993900"/>
          </a:xfrm>
          <a:prstGeom prst="rect">
            <a:avLst/>
          </a:prstGeom>
          <a:solidFill>
            <a:schemeClr val="bg1"/>
          </a:solidFill>
          <a:ln w="9525">
            <a:solidFill>
              <a:schemeClr val="bg1"/>
            </a:solidFill>
            <a:miter lim="800000"/>
            <a:headEnd/>
            <a:tailEnd/>
          </a:ln>
        </p:spPr>
      </p:pic>
      <p:pic>
        <p:nvPicPr>
          <p:cNvPr id="11" name="10 Imagen"/>
          <p:cNvPicPr>
            <a:picLocks noChangeAspect="1"/>
          </p:cNvPicPr>
          <p:nvPr/>
        </p:nvPicPr>
        <p:blipFill>
          <a:blip r:embed="rId6" cstate="print">
            <a:clrChange>
              <a:clrFrom>
                <a:srgbClr val="02AFF3"/>
              </a:clrFrom>
              <a:clrTo>
                <a:srgbClr val="02AFF3">
                  <a:alpha val="0"/>
                </a:srgbClr>
              </a:clrTo>
            </a:clrChange>
            <a:grayscl/>
            <a:biLevel thresh="50000"/>
          </a:blip>
          <a:srcRect/>
          <a:stretch>
            <a:fillRect/>
          </a:stretch>
        </p:blipFill>
        <p:spPr bwMode="auto">
          <a:xfrm>
            <a:off x="-180528" y="0"/>
            <a:ext cx="2449066" cy="1993900"/>
          </a:xfrm>
          <a:prstGeom prst="rect">
            <a:avLst/>
          </a:prstGeom>
          <a:solidFill>
            <a:schemeClr val="bg1"/>
          </a:solidFill>
          <a:ln w="9525">
            <a:solidFill>
              <a:schemeClr val="bg1"/>
            </a:solidFill>
            <a:miter lim="800000"/>
            <a:headEnd/>
            <a:tailEnd/>
          </a:ln>
        </p:spPr>
      </p:pic>
      <p:pic>
        <p:nvPicPr>
          <p:cNvPr id="28" name="27 Imagen"/>
          <p:cNvPicPr>
            <a:picLocks noChangeAspect="1"/>
          </p:cNvPicPr>
          <p:nvPr/>
        </p:nvPicPr>
        <p:blipFill>
          <a:blip r:embed="rId4" cstate="print">
            <a:clrChange>
              <a:clrFrom>
                <a:srgbClr val="02AFF3"/>
              </a:clrFrom>
              <a:clrTo>
                <a:srgbClr val="02AFF3">
                  <a:alpha val="0"/>
                </a:srgbClr>
              </a:clrTo>
            </a:clrChange>
            <a:grayscl/>
            <a:biLevel thresh="50000"/>
          </a:blip>
          <a:srcRect/>
          <a:stretch>
            <a:fillRect/>
          </a:stretch>
        </p:blipFill>
        <p:spPr bwMode="auto">
          <a:xfrm>
            <a:off x="6804025" y="1993900"/>
            <a:ext cx="2520503" cy="1871663"/>
          </a:xfrm>
          <a:prstGeom prst="rect">
            <a:avLst/>
          </a:prstGeom>
          <a:solidFill>
            <a:schemeClr val="bg1"/>
          </a:solidFill>
          <a:ln w="9525">
            <a:solidFill>
              <a:schemeClr val="bg1"/>
            </a:solidFill>
            <a:miter lim="800000"/>
            <a:headEnd/>
            <a:tailEnd/>
          </a:ln>
        </p:spPr>
      </p:pic>
      <p:pic>
        <p:nvPicPr>
          <p:cNvPr id="32" name="31 Imagen"/>
          <p:cNvPicPr>
            <a:picLocks noChangeAspect="1"/>
          </p:cNvPicPr>
          <p:nvPr/>
        </p:nvPicPr>
        <p:blipFill>
          <a:blip r:embed="rId5" cstate="print">
            <a:clrChange>
              <a:clrFrom>
                <a:srgbClr val="02AFF3"/>
              </a:clrFrom>
              <a:clrTo>
                <a:srgbClr val="02AFF3">
                  <a:alpha val="0"/>
                </a:srgbClr>
              </a:clrTo>
            </a:clrChange>
            <a:grayscl/>
            <a:biLevel thresh="50000"/>
          </a:blip>
          <a:srcRect/>
          <a:stretch>
            <a:fillRect/>
          </a:stretch>
        </p:blipFill>
        <p:spPr bwMode="auto">
          <a:xfrm>
            <a:off x="2268538" y="1993900"/>
            <a:ext cx="2295525" cy="1871663"/>
          </a:xfrm>
          <a:prstGeom prst="rect">
            <a:avLst/>
          </a:prstGeom>
          <a:solidFill>
            <a:schemeClr val="bg1"/>
          </a:solidFill>
          <a:ln w="9525">
            <a:solidFill>
              <a:schemeClr val="bg1"/>
            </a:solidFill>
            <a:miter lim="800000"/>
            <a:headEnd/>
            <a:tailEnd/>
          </a:ln>
        </p:spPr>
      </p:pic>
      <p:pic>
        <p:nvPicPr>
          <p:cNvPr id="35" name="34 Imagen"/>
          <p:cNvPicPr>
            <a:picLocks noChangeAspect="1"/>
          </p:cNvPicPr>
          <p:nvPr/>
        </p:nvPicPr>
        <p:blipFill>
          <a:blip r:embed="rId6" cstate="print">
            <a:clrChange>
              <a:clrFrom>
                <a:srgbClr val="02AFF3"/>
              </a:clrFrom>
              <a:clrTo>
                <a:srgbClr val="02AFF3">
                  <a:alpha val="0"/>
                </a:srgbClr>
              </a:clrTo>
            </a:clrChange>
            <a:grayscl/>
            <a:biLevel thresh="50000"/>
          </a:blip>
          <a:srcRect/>
          <a:stretch>
            <a:fillRect/>
          </a:stretch>
        </p:blipFill>
        <p:spPr bwMode="auto">
          <a:xfrm>
            <a:off x="-180528" y="1993900"/>
            <a:ext cx="2457003" cy="1871663"/>
          </a:xfrm>
          <a:prstGeom prst="rect">
            <a:avLst/>
          </a:prstGeom>
          <a:solidFill>
            <a:schemeClr val="bg1"/>
          </a:solidFill>
          <a:ln w="9525">
            <a:solidFill>
              <a:schemeClr val="bg1"/>
            </a:solidFill>
            <a:miter lim="800000"/>
            <a:headEnd/>
            <a:tailEnd/>
          </a:ln>
        </p:spPr>
      </p:pic>
      <p:pic>
        <p:nvPicPr>
          <p:cNvPr id="52" name="51 Imagen"/>
          <p:cNvPicPr>
            <a:picLocks noChangeAspect="1"/>
          </p:cNvPicPr>
          <p:nvPr/>
        </p:nvPicPr>
        <p:blipFill>
          <a:blip r:embed="rId4" cstate="print">
            <a:clrChange>
              <a:clrFrom>
                <a:srgbClr val="02AFF3"/>
              </a:clrFrom>
              <a:clrTo>
                <a:srgbClr val="02AFF3">
                  <a:alpha val="0"/>
                </a:srgbClr>
              </a:clrTo>
            </a:clrChange>
            <a:grayscl/>
            <a:biLevel thresh="50000"/>
          </a:blip>
          <a:srcRect/>
          <a:stretch>
            <a:fillRect/>
          </a:stretch>
        </p:blipFill>
        <p:spPr bwMode="auto">
          <a:xfrm>
            <a:off x="6875462" y="3794125"/>
            <a:ext cx="2449066" cy="1920875"/>
          </a:xfrm>
          <a:prstGeom prst="rect">
            <a:avLst/>
          </a:prstGeom>
          <a:solidFill>
            <a:schemeClr val="bg1"/>
          </a:solidFill>
          <a:ln w="9525">
            <a:solidFill>
              <a:schemeClr val="bg1"/>
            </a:solidFill>
            <a:miter lim="800000"/>
            <a:headEnd/>
            <a:tailEnd/>
          </a:ln>
        </p:spPr>
      </p:pic>
      <p:pic>
        <p:nvPicPr>
          <p:cNvPr id="56" name="55 Imagen"/>
          <p:cNvPicPr>
            <a:picLocks noChangeAspect="1"/>
          </p:cNvPicPr>
          <p:nvPr/>
        </p:nvPicPr>
        <p:blipFill>
          <a:blip r:embed="rId5" cstate="print">
            <a:clrChange>
              <a:clrFrom>
                <a:srgbClr val="02AFF3"/>
              </a:clrFrom>
              <a:clrTo>
                <a:srgbClr val="02AFF3">
                  <a:alpha val="0"/>
                </a:srgbClr>
              </a:clrTo>
            </a:clrChange>
            <a:grayscl/>
            <a:biLevel thresh="50000"/>
          </a:blip>
          <a:srcRect/>
          <a:stretch>
            <a:fillRect/>
          </a:stretch>
        </p:blipFill>
        <p:spPr bwMode="auto">
          <a:xfrm>
            <a:off x="2268538" y="3721100"/>
            <a:ext cx="2303462" cy="1993900"/>
          </a:xfrm>
          <a:prstGeom prst="rect">
            <a:avLst/>
          </a:prstGeom>
          <a:solidFill>
            <a:schemeClr val="bg1"/>
          </a:solidFill>
          <a:ln w="9525">
            <a:solidFill>
              <a:schemeClr val="bg1"/>
            </a:solidFill>
            <a:miter lim="800000"/>
            <a:headEnd/>
            <a:tailEnd/>
          </a:ln>
        </p:spPr>
      </p:pic>
      <p:pic>
        <p:nvPicPr>
          <p:cNvPr id="59" name="58 Imagen"/>
          <p:cNvPicPr>
            <a:picLocks noChangeAspect="1"/>
          </p:cNvPicPr>
          <p:nvPr/>
        </p:nvPicPr>
        <p:blipFill>
          <a:blip r:embed="rId6" cstate="print">
            <a:clrChange>
              <a:clrFrom>
                <a:srgbClr val="02AFF3"/>
              </a:clrFrom>
              <a:clrTo>
                <a:srgbClr val="02AFF3">
                  <a:alpha val="0"/>
                </a:srgbClr>
              </a:clrTo>
            </a:clrChange>
            <a:grayscl/>
            <a:biLevel thresh="50000"/>
          </a:blip>
          <a:srcRect/>
          <a:stretch>
            <a:fillRect/>
          </a:stretch>
        </p:blipFill>
        <p:spPr bwMode="auto">
          <a:xfrm>
            <a:off x="-180528" y="3794125"/>
            <a:ext cx="2449066" cy="1920875"/>
          </a:xfrm>
          <a:prstGeom prst="rect">
            <a:avLst/>
          </a:prstGeom>
          <a:solidFill>
            <a:schemeClr val="bg1"/>
          </a:solidFill>
          <a:ln w="9525">
            <a:solidFill>
              <a:schemeClr val="bg1"/>
            </a:solidFill>
            <a:miter lim="800000"/>
            <a:headEnd/>
            <a:tailEnd/>
          </a:ln>
        </p:spPr>
      </p:pic>
      <p:pic>
        <p:nvPicPr>
          <p:cNvPr id="68" name="67 Imagen"/>
          <p:cNvPicPr>
            <a:picLocks noChangeAspect="1"/>
          </p:cNvPicPr>
          <p:nvPr/>
        </p:nvPicPr>
        <p:blipFill>
          <a:blip r:embed="rId5" cstate="print">
            <a:clrChange>
              <a:clrFrom>
                <a:srgbClr val="02AFF3"/>
              </a:clrFrom>
              <a:clrTo>
                <a:srgbClr val="02AFF3">
                  <a:alpha val="0"/>
                </a:srgbClr>
              </a:clrTo>
            </a:clrChange>
            <a:grayscl/>
            <a:biLevel thresh="50000"/>
          </a:blip>
          <a:srcRect/>
          <a:stretch>
            <a:fillRect/>
          </a:stretch>
        </p:blipFill>
        <p:spPr bwMode="auto">
          <a:xfrm>
            <a:off x="4572000" y="0"/>
            <a:ext cx="2303463" cy="1993900"/>
          </a:xfrm>
          <a:prstGeom prst="rect">
            <a:avLst/>
          </a:prstGeom>
          <a:solidFill>
            <a:schemeClr val="bg1"/>
          </a:solidFill>
          <a:ln w="9525">
            <a:solidFill>
              <a:schemeClr val="bg1"/>
            </a:solidFill>
            <a:miter lim="800000"/>
            <a:headEnd/>
            <a:tailEnd/>
          </a:ln>
        </p:spPr>
      </p:pic>
      <p:pic>
        <p:nvPicPr>
          <p:cNvPr id="70" name="69 Imagen"/>
          <p:cNvPicPr>
            <a:picLocks noChangeAspect="1"/>
          </p:cNvPicPr>
          <p:nvPr/>
        </p:nvPicPr>
        <p:blipFill>
          <a:blip r:embed="rId5" cstate="print">
            <a:clrChange>
              <a:clrFrom>
                <a:srgbClr val="02AFF3"/>
              </a:clrFrom>
              <a:clrTo>
                <a:srgbClr val="02AFF3">
                  <a:alpha val="0"/>
                </a:srgbClr>
              </a:clrTo>
            </a:clrChange>
            <a:grayscl/>
            <a:biLevel thresh="50000"/>
          </a:blip>
          <a:srcRect/>
          <a:stretch>
            <a:fillRect/>
          </a:stretch>
        </p:blipFill>
        <p:spPr bwMode="auto">
          <a:xfrm>
            <a:off x="4500563" y="1993900"/>
            <a:ext cx="2374900" cy="1871663"/>
          </a:xfrm>
          <a:prstGeom prst="rect">
            <a:avLst/>
          </a:prstGeom>
          <a:solidFill>
            <a:schemeClr val="bg1"/>
          </a:solidFill>
          <a:ln w="9525">
            <a:solidFill>
              <a:schemeClr val="bg1"/>
            </a:solidFill>
            <a:miter lim="800000"/>
            <a:headEnd/>
            <a:tailEnd/>
          </a:ln>
        </p:spPr>
      </p:pic>
      <p:pic>
        <p:nvPicPr>
          <p:cNvPr id="71" name="70 Imagen"/>
          <p:cNvPicPr>
            <a:picLocks noChangeAspect="1"/>
          </p:cNvPicPr>
          <p:nvPr/>
        </p:nvPicPr>
        <p:blipFill>
          <a:blip r:embed="rId5" cstate="print">
            <a:clrChange>
              <a:clrFrom>
                <a:srgbClr val="02AFF3"/>
              </a:clrFrom>
              <a:clrTo>
                <a:srgbClr val="02AFF3">
                  <a:alpha val="0"/>
                </a:srgbClr>
              </a:clrTo>
            </a:clrChange>
            <a:grayscl/>
            <a:biLevel thresh="50000"/>
          </a:blip>
          <a:srcRect/>
          <a:stretch>
            <a:fillRect/>
          </a:stretch>
        </p:blipFill>
        <p:spPr bwMode="auto">
          <a:xfrm>
            <a:off x="4572000" y="3843338"/>
            <a:ext cx="2297113" cy="1871662"/>
          </a:xfrm>
          <a:prstGeom prst="rect">
            <a:avLst/>
          </a:prstGeom>
          <a:solidFill>
            <a:schemeClr val="bg1"/>
          </a:solidFill>
          <a:ln w="9525">
            <a:solidFill>
              <a:schemeClr val="bg1"/>
            </a:solidFill>
            <a:miter lim="800000"/>
            <a:headEnd/>
            <a:tailEnd/>
          </a:ln>
        </p:spPr>
      </p:pic>
      <p:sp>
        <p:nvSpPr>
          <p:cNvPr id="15" name="14 CuadroTexto"/>
          <p:cNvSpPr txBox="1"/>
          <p:nvPr/>
        </p:nvSpPr>
        <p:spPr>
          <a:xfrm>
            <a:off x="215516" y="4297660"/>
            <a:ext cx="8712968"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Desde el punto de vista geográfico, el Cerro de los Ángeles es un cerro testigo con una altura máxima de 666,235 metros sobre el nivel del mar y con la base a 610 metros. En el punto más alto hay un vértice geodésico de primer orden. Desde su cima se pueden apreciar unas excelentes vistas de Getafe y el campo que lo rodea.</a:t>
            </a:r>
            <a:endParaRPr lang="es-ES"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38000">
        <p14:honeycomb/>
      </p:transition>
    </mc:Choice>
    <mc:Fallback xmlns="">
      <p:transition spd="slow" advTm="3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xit" presetSubtype="3" fill="hold" nodeType="withEffect">
                                  <p:stCondLst>
                                    <p:cond delay="0"/>
                                  </p:stCondLst>
                                  <p:childTnLst>
                                    <p:animEffect transition="out" filter="strips(upRight)">
                                      <p:cBhvr>
                                        <p:cTn id="6" dur="5000"/>
                                        <p:tgtEl>
                                          <p:spTgt spid="11"/>
                                        </p:tgtEl>
                                      </p:cBhvr>
                                    </p:animEffect>
                                    <p:set>
                                      <p:cBhvr>
                                        <p:cTn id="7" dur="1" fill="hold">
                                          <p:stCondLst>
                                            <p:cond delay="4999"/>
                                          </p:stCondLst>
                                        </p:cTn>
                                        <p:tgtEl>
                                          <p:spTgt spid="11"/>
                                        </p:tgtEl>
                                        <p:attrNameLst>
                                          <p:attrName>style.visibility</p:attrName>
                                        </p:attrNameLst>
                                      </p:cBhvr>
                                      <p:to>
                                        <p:strVal val="hidden"/>
                                      </p:to>
                                    </p:set>
                                  </p:childTnLst>
                                </p:cTn>
                              </p:par>
                              <p:par>
                                <p:cTn id="8" presetID="18" presetClass="exit" presetSubtype="3" fill="hold" nodeType="withEffect">
                                  <p:stCondLst>
                                    <p:cond delay="0"/>
                                  </p:stCondLst>
                                  <p:childTnLst>
                                    <p:animEffect transition="out" filter="strips(upRight)">
                                      <p:cBhvr>
                                        <p:cTn id="9" dur="5000"/>
                                        <p:tgtEl>
                                          <p:spTgt spid="35"/>
                                        </p:tgtEl>
                                      </p:cBhvr>
                                    </p:animEffect>
                                    <p:set>
                                      <p:cBhvr>
                                        <p:cTn id="10" dur="1" fill="hold">
                                          <p:stCondLst>
                                            <p:cond delay="4999"/>
                                          </p:stCondLst>
                                        </p:cTn>
                                        <p:tgtEl>
                                          <p:spTgt spid="35"/>
                                        </p:tgtEl>
                                        <p:attrNameLst>
                                          <p:attrName>style.visibility</p:attrName>
                                        </p:attrNameLst>
                                      </p:cBhvr>
                                      <p:to>
                                        <p:strVal val="hidden"/>
                                      </p:to>
                                    </p:set>
                                  </p:childTnLst>
                                </p:cTn>
                              </p:par>
                              <p:par>
                                <p:cTn id="11" presetID="18" presetClass="exit" presetSubtype="3" fill="hold" nodeType="withEffect">
                                  <p:stCondLst>
                                    <p:cond delay="0"/>
                                  </p:stCondLst>
                                  <p:childTnLst>
                                    <p:animEffect transition="out" filter="strips(upRight)">
                                      <p:cBhvr>
                                        <p:cTn id="12" dur="5000"/>
                                        <p:tgtEl>
                                          <p:spTgt spid="59"/>
                                        </p:tgtEl>
                                      </p:cBhvr>
                                    </p:animEffect>
                                    <p:set>
                                      <p:cBhvr>
                                        <p:cTn id="13" dur="1" fill="hold">
                                          <p:stCondLst>
                                            <p:cond delay="4999"/>
                                          </p:stCondLst>
                                        </p:cTn>
                                        <p:tgtEl>
                                          <p:spTgt spid="59"/>
                                        </p:tgtEl>
                                        <p:attrNameLst>
                                          <p:attrName>style.visibility</p:attrName>
                                        </p:attrNameLst>
                                      </p:cBhvr>
                                      <p:to>
                                        <p:strVal val="hidden"/>
                                      </p:to>
                                    </p:set>
                                  </p:childTnLst>
                                </p:cTn>
                              </p:par>
                              <p:par>
                                <p:cTn id="14" presetID="18" presetClass="exit" presetSubtype="9" fill="hold" nodeType="withEffect">
                                  <p:stCondLst>
                                    <p:cond delay="0"/>
                                  </p:stCondLst>
                                  <p:childTnLst>
                                    <p:animEffect transition="out" filter="strips(upLeft)">
                                      <p:cBhvr>
                                        <p:cTn id="15" dur="5000"/>
                                        <p:tgtEl>
                                          <p:spTgt spid="4"/>
                                        </p:tgtEl>
                                      </p:cBhvr>
                                    </p:animEffect>
                                    <p:set>
                                      <p:cBhvr>
                                        <p:cTn id="16" dur="1" fill="hold">
                                          <p:stCondLst>
                                            <p:cond delay="4999"/>
                                          </p:stCondLst>
                                        </p:cTn>
                                        <p:tgtEl>
                                          <p:spTgt spid="4"/>
                                        </p:tgtEl>
                                        <p:attrNameLst>
                                          <p:attrName>style.visibility</p:attrName>
                                        </p:attrNameLst>
                                      </p:cBhvr>
                                      <p:to>
                                        <p:strVal val="hidden"/>
                                      </p:to>
                                    </p:set>
                                  </p:childTnLst>
                                </p:cTn>
                              </p:par>
                              <p:par>
                                <p:cTn id="17" presetID="18" presetClass="exit" presetSubtype="9" fill="hold" nodeType="withEffect">
                                  <p:stCondLst>
                                    <p:cond delay="0"/>
                                  </p:stCondLst>
                                  <p:childTnLst>
                                    <p:animEffect transition="out" filter="strips(upLeft)">
                                      <p:cBhvr>
                                        <p:cTn id="18" dur="5000"/>
                                        <p:tgtEl>
                                          <p:spTgt spid="28"/>
                                        </p:tgtEl>
                                      </p:cBhvr>
                                    </p:animEffect>
                                    <p:set>
                                      <p:cBhvr>
                                        <p:cTn id="19" dur="1" fill="hold">
                                          <p:stCondLst>
                                            <p:cond delay="4999"/>
                                          </p:stCondLst>
                                        </p:cTn>
                                        <p:tgtEl>
                                          <p:spTgt spid="28"/>
                                        </p:tgtEl>
                                        <p:attrNameLst>
                                          <p:attrName>style.visibility</p:attrName>
                                        </p:attrNameLst>
                                      </p:cBhvr>
                                      <p:to>
                                        <p:strVal val="hidden"/>
                                      </p:to>
                                    </p:set>
                                  </p:childTnLst>
                                </p:cTn>
                              </p:par>
                              <p:par>
                                <p:cTn id="20" presetID="18" presetClass="exit" presetSubtype="9" fill="hold" nodeType="withEffect">
                                  <p:stCondLst>
                                    <p:cond delay="0"/>
                                  </p:stCondLst>
                                  <p:childTnLst>
                                    <p:animEffect transition="out" filter="strips(upLeft)">
                                      <p:cBhvr>
                                        <p:cTn id="21" dur="5000"/>
                                        <p:tgtEl>
                                          <p:spTgt spid="52"/>
                                        </p:tgtEl>
                                      </p:cBhvr>
                                    </p:animEffect>
                                    <p:set>
                                      <p:cBhvr>
                                        <p:cTn id="22" dur="1" fill="hold">
                                          <p:stCondLst>
                                            <p:cond delay="4999"/>
                                          </p:stCondLst>
                                        </p:cTn>
                                        <p:tgtEl>
                                          <p:spTgt spid="52"/>
                                        </p:tgtEl>
                                        <p:attrNameLst>
                                          <p:attrName>style.visibility</p:attrName>
                                        </p:attrNameLst>
                                      </p:cBhvr>
                                      <p:to>
                                        <p:strVal val="hidden"/>
                                      </p:to>
                                    </p:set>
                                  </p:childTnLst>
                                </p:cTn>
                              </p:par>
                              <p:par>
                                <p:cTn id="23" presetID="8" presetClass="exit" presetSubtype="32" fill="hold" nodeType="withEffect">
                                  <p:stCondLst>
                                    <p:cond delay="0"/>
                                  </p:stCondLst>
                                  <p:childTnLst>
                                    <p:animEffect transition="out" filter="diamond(out)">
                                      <p:cBhvr>
                                        <p:cTn id="24" dur="5000"/>
                                        <p:tgtEl>
                                          <p:spTgt spid="56"/>
                                        </p:tgtEl>
                                      </p:cBhvr>
                                    </p:animEffect>
                                    <p:set>
                                      <p:cBhvr>
                                        <p:cTn id="25" dur="1" fill="hold">
                                          <p:stCondLst>
                                            <p:cond delay="4999"/>
                                          </p:stCondLst>
                                        </p:cTn>
                                        <p:tgtEl>
                                          <p:spTgt spid="56"/>
                                        </p:tgtEl>
                                        <p:attrNameLst>
                                          <p:attrName>style.visibility</p:attrName>
                                        </p:attrNameLst>
                                      </p:cBhvr>
                                      <p:to>
                                        <p:strVal val="hidden"/>
                                      </p:to>
                                    </p:set>
                                  </p:childTnLst>
                                </p:cTn>
                              </p:par>
                              <p:par>
                                <p:cTn id="26" presetID="8" presetClass="exit" presetSubtype="32" fill="hold" nodeType="withEffect">
                                  <p:stCondLst>
                                    <p:cond delay="0"/>
                                  </p:stCondLst>
                                  <p:childTnLst>
                                    <p:animEffect transition="out" filter="diamond(out)">
                                      <p:cBhvr>
                                        <p:cTn id="27" dur="5000"/>
                                        <p:tgtEl>
                                          <p:spTgt spid="32"/>
                                        </p:tgtEl>
                                      </p:cBhvr>
                                    </p:animEffect>
                                    <p:set>
                                      <p:cBhvr>
                                        <p:cTn id="28" dur="1" fill="hold">
                                          <p:stCondLst>
                                            <p:cond delay="4999"/>
                                          </p:stCondLst>
                                        </p:cTn>
                                        <p:tgtEl>
                                          <p:spTgt spid="32"/>
                                        </p:tgtEl>
                                        <p:attrNameLst>
                                          <p:attrName>style.visibility</p:attrName>
                                        </p:attrNameLst>
                                      </p:cBhvr>
                                      <p:to>
                                        <p:strVal val="hidden"/>
                                      </p:to>
                                    </p:set>
                                  </p:childTnLst>
                                </p:cTn>
                              </p:par>
                              <p:par>
                                <p:cTn id="29" presetID="8" presetClass="exit" presetSubtype="32" fill="hold" nodeType="withEffect">
                                  <p:stCondLst>
                                    <p:cond delay="0"/>
                                  </p:stCondLst>
                                  <p:childTnLst>
                                    <p:animEffect transition="out" filter="diamond(out)">
                                      <p:cBhvr>
                                        <p:cTn id="30" dur="5000"/>
                                        <p:tgtEl>
                                          <p:spTgt spid="8"/>
                                        </p:tgtEl>
                                      </p:cBhvr>
                                    </p:animEffect>
                                    <p:set>
                                      <p:cBhvr>
                                        <p:cTn id="31" dur="1" fill="hold">
                                          <p:stCondLst>
                                            <p:cond delay="4999"/>
                                          </p:stCondLst>
                                        </p:cTn>
                                        <p:tgtEl>
                                          <p:spTgt spid="8"/>
                                        </p:tgtEl>
                                        <p:attrNameLst>
                                          <p:attrName>style.visibility</p:attrName>
                                        </p:attrNameLst>
                                      </p:cBhvr>
                                      <p:to>
                                        <p:strVal val="hidden"/>
                                      </p:to>
                                    </p:set>
                                  </p:childTnLst>
                                </p:cTn>
                              </p:par>
                              <p:par>
                                <p:cTn id="32" presetID="8" presetClass="exit" presetSubtype="32" fill="hold" nodeType="withEffect">
                                  <p:stCondLst>
                                    <p:cond delay="0"/>
                                  </p:stCondLst>
                                  <p:childTnLst>
                                    <p:animEffect transition="out" filter="diamond(out)">
                                      <p:cBhvr>
                                        <p:cTn id="33" dur="5000"/>
                                        <p:tgtEl>
                                          <p:spTgt spid="68"/>
                                        </p:tgtEl>
                                      </p:cBhvr>
                                    </p:animEffect>
                                    <p:set>
                                      <p:cBhvr>
                                        <p:cTn id="34" dur="1" fill="hold">
                                          <p:stCondLst>
                                            <p:cond delay="4999"/>
                                          </p:stCondLst>
                                        </p:cTn>
                                        <p:tgtEl>
                                          <p:spTgt spid="68"/>
                                        </p:tgtEl>
                                        <p:attrNameLst>
                                          <p:attrName>style.visibility</p:attrName>
                                        </p:attrNameLst>
                                      </p:cBhvr>
                                      <p:to>
                                        <p:strVal val="hidden"/>
                                      </p:to>
                                    </p:set>
                                  </p:childTnLst>
                                </p:cTn>
                              </p:par>
                              <p:par>
                                <p:cTn id="35" presetID="23" presetClass="entr" presetSubtype="288" fill="hold" nodeType="withEffect">
                                  <p:stCondLst>
                                    <p:cond delay="0"/>
                                  </p:stCondLst>
                                  <p:childTnLst>
                                    <p:set>
                                      <p:cBhvr>
                                        <p:cTn id="36" dur="1" fill="hold">
                                          <p:stCondLst>
                                            <p:cond delay="0"/>
                                          </p:stCondLst>
                                        </p:cTn>
                                        <p:tgtEl>
                                          <p:spTgt spid="26626"/>
                                        </p:tgtEl>
                                        <p:attrNameLst>
                                          <p:attrName>style.visibility</p:attrName>
                                        </p:attrNameLst>
                                      </p:cBhvr>
                                      <p:to>
                                        <p:strVal val="visible"/>
                                      </p:to>
                                    </p:set>
                                    <p:anim calcmode="lin" valueType="num">
                                      <p:cBhvr>
                                        <p:cTn id="37" dur="5000" fill="hold"/>
                                        <p:tgtEl>
                                          <p:spTgt spid="26626"/>
                                        </p:tgtEl>
                                        <p:attrNameLst>
                                          <p:attrName>ppt_w</p:attrName>
                                        </p:attrNameLst>
                                      </p:cBhvr>
                                      <p:tavLst>
                                        <p:tav tm="0">
                                          <p:val>
                                            <p:strVal val="4/3*#ppt_w"/>
                                          </p:val>
                                        </p:tav>
                                        <p:tav tm="100000">
                                          <p:val>
                                            <p:strVal val="#ppt_w"/>
                                          </p:val>
                                        </p:tav>
                                      </p:tavLst>
                                    </p:anim>
                                    <p:anim calcmode="lin" valueType="num">
                                      <p:cBhvr>
                                        <p:cTn id="38" dur="5000" fill="hold"/>
                                        <p:tgtEl>
                                          <p:spTgt spid="26626"/>
                                        </p:tgtEl>
                                        <p:attrNameLst>
                                          <p:attrName>ppt_h</p:attrName>
                                        </p:attrNameLst>
                                      </p:cBhvr>
                                      <p:tavLst>
                                        <p:tav tm="0">
                                          <p:val>
                                            <p:strVal val="4/3*#ppt_h"/>
                                          </p:val>
                                        </p:tav>
                                        <p:tav tm="100000">
                                          <p:val>
                                            <p:strVal val="#ppt_h"/>
                                          </p:val>
                                        </p:tav>
                                      </p:tavLst>
                                    </p:anim>
                                  </p:childTnLst>
                                </p:cTn>
                              </p:par>
                              <p:par>
                                <p:cTn id="39" presetID="8" presetClass="exit" presetSubtype="32" fill="hold" nodeType="withEffect">
                                  <p:stCondLst>
                                    <p:cond delay="0"/>
                                  </p:stCondLst>
                                  <p:childTnLst>
                                    <p:animEffect transition="out" filter="diamond(out)">
                                      <p:cBhvr>
                                        <p:cTn id="40" dur="5000"/>
                                        <p:tgtEl>
                                          <p:spTgt spid="70"/>
                                        </p:tgtEl>
                                      </p:cBhvr>
                                    </p:animEffect>
                                    <p:set>
                                      <p:cBhvr>
                                        <p:cTn id="41" dur="1" fill="hold">
                                          <p:stCondLst>
                                            <p:cond delay="4999"/>
                                          </p:stCondLst>
                                        </p:cTn>
                                        <p:tgtEl>
                                          <p:spTgt spid="70"/>
                                        </p:tgtEl>
                                        <p:attrNameLst>
                                          <p:attrName>style.visibility</p:attrName>
                                        </p:attrNameLst>
                                      </p:cBhvr>
                                      <p:to>
                                        <p:strVal val="hidden"/>
                                      </p:to>
                                    </p:set>
                                  </p:childTnLst>
                                </p:cTn>
                              </p:par>
                              <p:par>
                                <p:cTn id="42" presetID="8" presetClass="exit" presetSubtype="32" fill="hold" nodeType="withEffect">
                                  <p:stCondLst>
                                    <p:cond delay="0"/>
                                  </p:stCondLst>
                                  <p:childTnLst>
                                    <p:animEffect transition="out" filter="diamond(out)">
                                      <p:cBhvr>
                                        <p:cTn id="43" dur="5000"/>
                                        <p:tgtEl>
                                          <p:spTgt spid="71"/>
                                        </p:tgtEl>
                                      </p:cBhvr>
                                    </p:animEffect>
                                    <p:set>
                                      <p:cBhvr>
                                        <p:cTn id="44" dur="1" fill="hold">
                                          <p:stCondLst>
                                            <p:cond delay="4999"/>
                                          </p:stCondLst>
                                        </p:cTn>
                                        <p:tgtEl>
                                          <p:spTgt spid="71"/>
                                        </p:tgtEl>
                                        <p:attrNameLst>
                                          <p:attrName>style.visibility</p:attrName>
                                        </p:attrNameLst>
                                      </p:cBhvr>
                                      <p:to>
                                        <p:strVal val="hidden"/>
                                      </p:to>
                                    </p:set>
                                  </p:childTnLst>
                                </p:cTn>
                              </p:par>
                            </p:childTnLst>
                          </p:cTn>
                        </p:par>
                        <p:par>
                          <p:cTn id="45" fill="hold">
                            <p:stCondLst>
                              <p:cond delay="5000"/>
                            </p:stCondLst>
                            <p:childTnLst>
                              <p:par>
                                <p:cTn id="46" presetID="40" presetClass="entr" presetSubtype="0" fill="hold" grpId="0" nodeType="afterEffect">
                                  <p:stCondLst>
                                    <p:cond delay="0"/>
                                  </p:stCondLst>
                                  <p:iterate type="lt">
                                    <p:tmPct val="10000"/>
                                  </p:iterate>
                                  <p:childTnLst>
                                    <p:set>
                                      <p:cBhvr>
                                        <p:cTn id="47" dur="1" fill="hold">
                                          <p:stCondLst>
                                            <p:cond delay="0"/>
                                          </p:stCondLst>
                                        </p:cTn>
                                        <p:tgtEl>
                                          <p:spTgt spid="15"/>
                                        </p:tgtEl>
                                        <p:attrNameLst>
                                          <p:attrName>style.visibility</p:attrName>
                                        </p:attrNameLst>
                                      </p:cBhvr>
                                      <p:to>
                                        <p:strVal val="visible"/>
                                      </p:to>
                                    </p:set>
                                    <p:animEffect transition="in" filter="fade">
                                      <p:cBhvr>
                                        <p:cTn id="48" dur="1000"/>
                                        <p:tgtEl>
                                          <p:spTgt spid="15"/>
                                        </p:tgtEl>
                                      </p:cBhvr>
                                    </p:animEffect>
                                    <p:anim calcmode="lin" valueType="num">
                                      <p:cBhvr>
                                        <p:cTn id="49" dur="1000" fill="hold"/>
                                        <p:tgtEl>
                                          <p:spTgt spid="15"/>
                                        </p:tgtEl>
                                        <p:attrNameLst>
                                          <p:attrName>ppt_x</p:attrName>
                                        </p:attrNameLst>
                                      </p:cBhvr>
                                      <p:tavLst>
                                        <p:tav tm="0">
                                          <p:val>
                                            <p:strVal val="#ppt_x-.1"/>
                                          </p:val>
                                        </p:tav>
                                        <p:tav tm="100000">
                                          <p:val>
                                            <p:strVal val="#ppt_x"/>
                                          </p:val>
                                        </p:tav>
                                      </p:tavLst>
                                    </p:anim>
                                    <p:anim calcmode="lin" valueType="num">
                                      <p:cBhvr>
                                        <p:cTn id="50" dur="1000" fill="hold"/>
                                        <p:tgtEl>
                                          <p:spTgt spid="1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5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8850" name="WordArt 2"/>
          <p:cNvSpPr>
            <a:spLocks noChangeArrowheads="1" noChangeShapeType="1" noTextEdit="1"/>
          </p:cNvSpPr>
          <p:nvPr/>
        </p:nvSpPr>
        <p:spPr bwMode="auto">
          <a:xfrm>
            <a:off x="1476375" y="193675"/>
            <a:ext cx="6119813" cy="768350"/>
          </a:xfrm>
          <a:prstGeom prst="rect">
            <a:avLst/>
          </a:prstGeom>
        </p:spPr>
        <p:txBody>
          <a:bodyPr wrap="none" fromWordArt="1">
            <a:prstTxWarp prst="textDeflate">
              <a:avLst>
                <a:gd name="adj" fmla="val 21889"/>
              </a:avLst>
            </a:prstTxWarp>
            <a:scene3d>
              <a:camera prst="perspectiveAbove"/>
              <a:lightRig rig="legacyHarsh3" dir="t"/>
            </a:scene3d>
            <a:sp3d extrusionH="430200" prstMaterial="legacyMatte">
              <a:bevelT w="38100" h="38100" prst="angle"/>
              <a:extrusionClr>
                <a:srgbClr val="FF6600"/>
              </a:extrusionClr>
            </a:sp3d>
          </a:bodyPr>
          <a:lstStyle/>
          <a:p>
            <a:pPr algn="ctr"/>
            <a:r>
              <a:rPr lang="es-ES" sz="3600" kern="10" dirty="0">
                <a:ln w="9525">
                  <a:round/>
                  <a:headEnd/>
                  <a:tailEnd/>
                </a:ln>
                <a:gradFill rotWithShape="1">
                  <a:gsLst>
                    <a:gs pos="0">
                      <a:srgbClr val="FFE701"/>
                    </a:gs>
                    <a:gs pos="100000">
                      <a:srgbClr val="FE3E02"/>
                    </a:gs>
                  </a:gsLst>
                  <a:lin ang="5400000" scaled="1"/>
                </a:gradFill>
                <a:latin typeface="High Tower Text"/>
              </a:rPr>
              <a:t> </a:t>
            </a:r>
            <a:r>
              <a:rPr lang="es-ES" sz="3600" kern="10" dirty="0" smtClean="0">
                <a:ln w="9525">
                  <a:round/>
                  <a:headEnd/>
                  <a:tailEnd/>
                </a:ln>
                <a:gradFill rotWithShape="1">
                  <a:gsLst>
                    <a:gs pos="0">
                      <a:srgbClr val="FFE701"/>
                    </a:gs>
                    <a:gs pos="100000">
                      <a:srgbClr val="FE3E02"/>
                    </a:gs>
                  </a:gsLst>
                  <a:lin ang="5400000" scaled="1"/>
                </a:gradFill>
                <a:effectLst>
                  <a:reflection blurRad="6350" stA="60000" endA="900" endPos="58000" dir="5400000" sy="-100000" algn="bl" rotWithShape="0"/>
                </a:effectLst>
                <a:latin typeface="High Tower Text"/>
              </a:rPr>
              <a:t>Música Enlazada </a:t>
            </a:r>
            <a:endParaRPr lang="es-ES" sz="3600" kern="10" dirty="0">
              <a:ln w="9525">
                <a:round/>
                <a:headEnd/>
                <a:tailEnd/>
              </a:ln>
              <a:gradFill rotWithShape="1">
                <a:gsLst>
                  <a:gs pos="0">
                    <a:srgbClr val="FFE701"/>
                  </a:gs>
                  <a:gs pos="100000">
                    <a:srgbClr val="FE3E02"/>
                  </a:gs>
                </a:gsLst>
                <a:lin ang="5400000" scaled="1"/>
              </a:gradFill>
              <a:effectLst>
                <a:reflection blurRad="6350" stA="60000" endA="900" endPos="58000" dir="5400000" sy="-100000" algn="bl" rotWithShape="0"/>
              </a:effectLst>
              <a:latin typeface="High Tower Text"/>
            </a:endParaRPr>
          </a:p>
        </p:txBody>
      </p:sp>
      <p:sp>
        <p:nvSpPr>
          <p:cNvPr id="78851" name="WordArt 3"/>
          <p:cNvSpPr>
            <a:spLocks noChangeArrowheads="1" noChangeShapeType="1" noTextEdit="1"/>
          </p:cNvSpPr>
          <p:nvPr/>
        </p:nvSpPr>
        <p:spPr bwMode="auto">
          <a:xfrm>
            <a:off x="2195736" y="1057300"/>
            <a:ext cx="4464050" cy="720725"/>
          </a:xfrm>
          <a:prstGeom prst="rect">
            <a:avLst/>
          </a:prstGeom>
        </p:spPr>
        <p:txBody>
          <a:bodyPr wrap="none" fromWordArt="1">
            <a:prstTxWarp prst="textDeflateBottom">
              <a:avLst>
                <a:gd name="adj" fmla="val 76472"/>
              </a:avLst>
            </a:prstTxWarp>
            <a:scene3d>
              <a:camera prst="perspectiveAbove"/>
              <a:lightRig rig="legacyNormal3" dir="t"/>
            </a:scene3d>
            <a:sp3d extrusionH="887400" prstMaterial="legacyMatte">
              <a:bevelT w="38100" h="38100" prst="angle"/>
              <a:extrusionClr>
                <a:srgbClr val="939676"/>
              </a:extrusionClr>
            </a:sp3d>
          </a:bodyPr>
          <a:lstStyle/>
          <a:p>
            <a:pPr algn="ctr"/>
            <a:r>
              <a:rPr lang="es-ES" sz="3600" kern="10" dirty="0">
                <a:ln w="9525">
                  <a:round/>
                  <a:headEnd/>
                  <a:tailEnd/>
                </a:ln>
                <a:gradFill rotWithShape="1">
                  <a:gsLst>
                    <a:gs pos="0">
                      <a:srgbClr val="707070"/>
                    </a:gs>
                    <a:gs pos="50000">
                      <a:srgbClr val="FFFFFF"/>
                    </a:gs>
                    <a:gs pos="100000">
                      <a:srgbClr val="707070"/>
                    </a:gs>
                  </a:gsLst>
                  <a:lin ang="2700000" scaled="1"/>
                </a:gradFill>
                <a:latin typeface="High Tower Text"/>
              </a:rPr>
              <a:t> </a:t>
            </a:r>
            <a:r>
              <a:rPr lang="es-ES" sz="3600" kern="10" dirty="0">
                <a:ln w="9525">
                  <a:round/>
                  <a:headEnd/>
                  <a:tailEnd/>
                </a:ln>
                <a:gradFill rotWithShape="1">
                  <a:gsLst>
                    <a:gs pos="0">
                      <a:srgbClr val="707070"/>
                    </a:gs>
                    <a:gs pos="50000">
                      <a:srgbClr val="FFFFFF"/>
                    </a:gs>
                    <a:gs pos="100000">
                      <a:srgbClr val="707070"/>
                    </a:gs>
                  </a:gsLst>
                  <a:lin ang="2700000" scaled="1"/>
                </a:gradFill>
                <a:effectLst>
                  <a:reflection blurRad="6350" stA="60000" endA="900" endPos="58000" dir="5400000" sy="-100000" algn="bl" rotWithShape="0"/>
                </a:effectLst>
                <a:latin typeface="High Tower Text"/>
              </a:rPr>
              <a:t>Títulos: </a:t>
            </a:r>
          </a:p>
        </p:txBody>
      </p:sp>
      <p:sp>
        <p:nvSpPr>
          <p:cNvPr id="78852" name="WordArt 4"/>
          <p:cNvSpPr>
            <a:spLocks noChangeArrowheads="1" noChangeShapeType="1" noTextEdit="1"/>
          </p:cNvSpPr>
          <p:nvPr/>
        </p:nvSpPr>
        <p:spPr bwMode="auto">
          <a:xfrm>
            <a:off x="1259632" y="2137420"/>
            <a:ext cx="5761260" cy="647948"/>
          </a:xfrm>
          <a:prstGeom prst="rect">
            <a:avLst/>
          </a:prstGeom>
        </p:spPr>
        <p:txBody>
          <a:bodyPr wrap="none" fromWordArt="1">
            <a:prstTxWarp prst="textCanUp">
              <a:avLst>
                <a:gd name="adj" fmla="val 79140"/>
              </a:avLst>
            </a:prstTxWarp>
            <a:scene3d>
              <a:camera prst="perspectiveRelaxedModerately"/>
              <a:lightRig rig="threePt" dir="t"/>
            </a:scene3d>
            <a:sp3d extrusionH="57150">
              <a:bevelT w="38100" h="38100" prst="angle"/>
            </a:sp3d>
          </a:bodyPr>
          <a:lstStyle/>
          <a:p>
            <a:pPr algn="ctr"/>
            <a:r>
              <a:rPr lang="es-ES" sz="3600" kern="10" dirty="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effectLst>
                <a:latin typeface="Highlight LET"/>
              </a:rPr>
              <a:t> </a:t>
            </a:r>
            <a:r>
              <a:rPr lang="es-ES" sz="3600" kern="10" dirty="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reflection blurRad="6350" stA="60000" endA="900" endPos="58000" dir="5400000" sy="-100000" algn="bl" rotWithShape="0"/>
                </a:effectLst>
                <a:latin typeface="Highlight LET"/>
              </a:rPr>
              <a:t>- </a:t>
            </a:r>
            <a:r>
              <a:rPr lang="es-ES" sz="3600" kern="10" dirty="0"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reflection blurRad="6350" stA="60000" endA="900" endPos="58000" dir="5400000" sy="-100000" algn="bl" rotWithShape="0"/>
                </a:effectLst>
                <a:latin typeface="Highlight LET"/>
              </a:rPr>
              <a:t>Jardines del deleite </a:t>
            </a:r>
            <a:endParaRPr lang="es-ES" sz="3600" kern="10" dirty="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reflection blurRad="6350" stA="60000" endA="900" endPos="58000" dir="5400000" sy="-100000" algn="bl" rotWithShape="0"/>
              </a:effectLst>
              <a:latin typeface="Highlight LET"/>
            </a:endParaRPr>
          </a:p>
        </p:txBody>
      </p:sp>
      <p:sp>
        <p:nvSpPr>
          <p:cNvPr id="82954" name="WordArt 10"/>
          <p:cNvSpPr>
            <a:spLocks noChangeArrowheads="1" noChangeShapeType="1" noTextEdit="1"/>
          </p:cNvSpPr>
          <p:nvPr/>
        </p:nvSpPr>
        <p:spPr bwMode="auto">
          <a:xfrm>
            <a:off x="1331640" y="2929508"/>
            <a:ext cx="5761384" cy="613544"/>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a:r>
              <a:rPr lang="es-ES" sz="3600" kern="10" dirty="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effectLst>
                <a:latin typeface="High Tower Text"/>
              </a:rPr>
              <a:t> </a:t>
            </a:r>
            <a:r>
              <a:rPr lang="es-ES" sz="3600" kern="10" dirty="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reflection blurRad="6350" stA="60000" endA="900" endPos="58000" dir="5400000" sy="-100000" algn="bl" rotWithShape="0"/>
                </a:effectLst>
                <a:latin typeface="High Tower Text"/>
              </a:rPr>
              <a:t>- </a:t>
            </a:r>
            <a:r>
              <a:rPr lang="es-ES" sz="3600" kern="10" dirty="0"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reflection blurRad="6350" stA="60000" endA="900" endPos="58000" dir="5400000" sy="-100000" algn="bl" rotWithShape="0"/>
                </a:effectLst>
                <a:latin typeface="High Tower Text"/>
              </a:rPr>
              <a:t>Velo de Roxana  </a:t>
            </a:r>
            <a:endParaRPr lang="es-ES" sz="3600" kern="10" dirty="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reflection blurRad="6350" stA="60000" endA="900" endPos="58000" dir="5400000" sy="-100000" algn="bl" rotWithShape="0"/>
              </a:effectLst>
              <a:latin typeface="High Tower Text"/>
            </a:endParaRPr>
          </a:p>
        </p:txBody>
      </p:sp>
      <p:sp>
        <p:nvSpPr>
          <p:cNvPr id="73737" name="WordArt 9"/>
          <p:cNvSpPr>
            <a:spLocks noChangeArrowheads="1" noChangeShapeType="1" noTextEdit="1"/>
          </p:cNvSpPr>
          <p:nvPr/>
        </p:nvSpPr>
        <p:spPr bwMode="auto">
          <a:xfrm>
            <a:off x="1403648" y="3721596"/>
            <a:ext cx="3888432" cy="576064"/>
          </a:xfrm>
          <a:prstGeom prst="rect">
            <a:avLst/>
          </a:prstGeom>
        </p:spPr>
        <p:txBody>
          <a:bodyPr wrap="none" fromWordArt="1">
            <a:prstTxWarp prst="textDeflate">
              <a:avLst>
                <a:gd name="adj" fmla="val 0"/>
              </a:avLst>
            </a:prstTxWarp>
            <a:scene3d>
              <a:camera prst="perspectiveRelaxedModerately"/>
              <a:lightRig rig="threePt" dir="t"/>
            </a:scene3d>
            <a:sp3d extrusionH="57150">
              <a:bevelT w="38100" h="38100" prst="angle"/>
            </a:sp3d>
          </a:bodyPr>
          <a:lstStyle/>
          <a:p>
            <a:pPr algn="ctr">
              <a:defRPr/>
            </a:pPr>
            <a:r>
              <a:rPr lang="es-ES" sz="2800" b="1" kern="10" dirty="0">
                <a:ln w="9525">
                  <a:noFill/>
                  <a:round/>
                  <a:headEnd/>
                  <a:tailEnd/>
                </a:ln>
                <a:gradFill rotWithShape="0">
                  <a:gsLst>
                    <a:gs pos="0">
                      <a:srgbClr val="FFFF00"/>
                    </a:gs>
                    <a:gs pos="100000">
                      <a:srgbClr val="FF9933"/>
                    </a:gs>
                  </a:gsLst>
                  <a:path path="rect">
                    <a:fillToRect l="50000" t="50000" r="50000" b="50000"/>
                  </a:path>
                </a:gradFill>
                <a:effectLst>
                  <a:outerShdw dist="35921" dir="2700000" algn="ctr" rotWithShape="0">
                    <a:srgbClr val="C0C0C0">
                      <a:alpha val="80000"/>
                    </a:srgbClr>
                  </a:outerShdw>
                </a:effectLst>
                <a:latin typeface="Lucida Bright"/>
              </a:rPr>
              <a:t> </a:t>
            </a:r>
            <a:r>
              <a:rPr lang="es-ES" sz="2800" kern="10" dirty="0">
                <a:ln w="9525">
                  <a:noFill/>
                  <a:round/>
                  <a:headEnd/>
                  <a:tailEnd/>
                </a:ln>
                <a:gradFill rotWithShape="0">
                  <a:gsLst>
                    <a:gs pos="0">
                      <a:srgbClr val="FFFF00"/>
                    </a:gs>
                    <a:gs pos="100000">
                      <a:srgbClr val="FF9933"/>
                    </a:gs>
                  </a:gsLst>
                  <a:path path="rect">
                    <a:fillToRect l="50000" t="50000" r="50000" b="50000"/>
                  </a:path>
                </a:gradFill>
                <a:effectLst>
                  <a:outerShdw dist="35921" dir="2700000" algn="ctr" rotWithShape="0">
                    <a:srgbClr val="C0C0C0">
                      <a:alpha val="80000"/>
                    </a:srgbClr>
                  </a:outerShdw>
                  <a:reflection blurRad="6350" stA="60000" endA="900" endPos="58000" dir="5400000" sy="-100000" algn="bl" rotWithShape="0"/>
                </a:effectLst>
                <a:latin typeface="Lucida Bright"/>
              </a:rPr>
              <a:t>- </a:t>
            </a:r>
            <a:r>
              <a:rPr lang="es-ES" sz="2800" kern="10" dirty="0" smtClean="0">
                <a:ln w="9525">
                  <a:noFill/>
                  <a:round/>
                  <a:headEnd/>
                  <a:tailEnd/>
                </a:ln>
                <a:gradFill rotWithShape="0">
                  <a:gsLst>
                    <a:gs pos="0">
                      <a:srgbClr val="FFFF00"/>
                    </a:gs>
                    <a:gs pos="100000">
                      <a:srgbClr val="FF9933"/>
                    </a:gs>
                  </a:gsLst>
                  <a:path path="rect">
                    <a:fillToRect l="50000" t="50000" r="50000" b="50000"/>
                  </a:path>
                </a:gradFill>
                <a:effectLst>
                  <a:outerShdw dist="35921" dir="2700000" algn="ctr" rotWithShape="0">
                    <a:srgbClr val="C0C0C0">
                      <a:alpha val="80000"/>
                    </a:srgbClr>
                  </a:outerShdw>
                  <a:reflection blurRad="6350" stA="60000" endA="900" endPos="58000" dir="5400000" sy="-100000" algn="bl" rotWithShape="0"/>
                </a:effectLst>
                <a:latin typeface="Lucida Bright"/>
              </a:rPr>
              <a:t>Aria </a:t>
            </a:r>
            <a:endParaRPr lang="es-ES" sz="2800" kern="10" dirty="0">
              <a:ln w="9525">
                <a:noFill/>
                <a:round/>
                <a:headEnd/>
                <a:tailEnd/>
              </a:ln>
              <a:gradFill rotWithShape="0">
                <a:gsLst>
                  <a:gs pos="0">
                    <a:srgbClr val="FFFF00"/>
                  </a:gs>
                  <a:gs pos="100000">
                    <a:srgbClr val="FF9933"/>
                  </a:gs>
                </a:gsLst>
                <a:path path="rect">
                  <a:fillToRect l="50000" t="50000" r="50000" b="50000"/>
                </a:path>
              </a:gradFill>
              <a:effectLst>
                <a:outerShdw dist="35921" dir="2700000" algn="ctr" rotWithShape="0">
                  <a:srgbClr val="C0C0C0">
                    <a:alpha val="80000"/>
                  </a:srgbClr>
                </a:outerShdw>
                <a:reflection blurRad="6350" stA="60000" endA="900" endPos="58000" dir="5400000" sy="-100000" algn="bl" rotWithShape="0"/>
              </a:effectLst>
              <a:latin typeface="Lucida Bright"/>
            </a:endParaRPr>
          </a:p>
        </p:txBody>
      </p:sp>
      <p:sp>
        <p:nvSpPr>
          <p:cNvPr id="7" name="WordArt 9"/>
          <p:cNvSpPr>
            <a:spLocks noChangeArrowheads="1" noChangeShapeType="1" noTextEdit="1"/>
          </p:cNvSpPr>
          <p:nvPr/>
        </p:nvSpPr>
        <p:spPr bwMode="auto">
          <a:xfrm>
            <a:off x="1475656" y="4513684"/>
            <a:ext cx="5472608" cy="576064"/>
          </a:xfrm>
          <a:prstGeom prst="rect">
            <a:avLst/>
          </a:prstGeom>
        </p:spPr>
        <p:txBody>
          <a:bodyPr wrap="none" fromWordArt="1">
            <a:prstTxWarp prst="textDeflate">
              <a:avLst>
                <a:gd name="adj" fmla="val 0"/>
              </a:avLst>
            </a:prstTxWarp>
            <a:scene3d>
              <a:camera prst="perspectiveRelaxedModerately"/>
              <a:lightRig rig="threePt" dir="t"/>
            </a:scene3d>
            <a:sp3d extrusionH="57150">
              <a:bevelT w="38100" h="38100" prst="angle"/>
            </a:sp3d>
          </a:bodyPr>
          <a:lstStyle/>
          <a:p>
            <a:pPr algn="ctr">
              <a:defRPr/>
            </a:pPr>
            <a:r>
              <a:rPr lang="es-ES" sz="2800" b="1" kern="10" dirty="0">
                <a:ln w="9525">
                  <a:noFill/>
                  <a:round/>
                  <a:headEnd/>
                  <a:tailEnd/>
                </a:ln>
                <a:gradFill rotWithShape="0">
                  <a:gsLst>
                    <a:gs pos="0">
                      <a:srgbClr val="FFFF00"/>
                    </a:gs>
                    <a:gs pos="100000">
                      <a:srgbClr val="FF9933"/>
                    </a:gs>
                  </a:gsLst>
                  <a:path path="rect">
                    <a:fillToRect l="50000" t="50000" r="50000" b="50000"/>
                  </a:path>
                </a:gradFill>
                <a:effectLst>
                  <a:outerShdw dist="35921" dir="2700000" algn="ctr" rotWithShape="0">
                    <a:srgbClr val="C0C0C0">
                      <a:alpha val="80000"/>
                    </a:srgbClr>
                  </a:outerShdw>
                </a:effectLst>
                <a:latin typeface="Lucida Bright"/>
              </a:rPr>
              <a:t> </a:t>
            </a:r>
            <a:r>
              <a:rPr lang="es-ES" sz="2800" kern="10" dirty="0" smtClean="0">
                <a:ln w="9525">
                  <a:noFill/>
                  <a:round/>
                  <a:headEnd/>
                  <a:tailEnd/>
                </a:ln>
                <a:gradFill rotWithShape="0">
                  <a:gsLst>
                    <a:gs pos="0">
                      <a:srgbClr val="FFFF00"/>
                    </a:gs>
                    <a:gs pos="100000">
                      <a:srgbClr val="FF9933"/>
                    </a:gs>
                  </a:gsLst>
                  <a:path path="rect">
                    <a:fillToRect l="50000" t="50000" r="50000" b="50000"/>
                  </a:path>
                </a:gradFill>
                <a:effectLst>
                  <a:outerShdw dist="35921" dir="2700000" algn="ctr" rotWithShape="0">
                    <a:srgbClr val="C0C0C0">
                      <a:alpha val="80000"/>
                    </a:srgbClr>
                  </a:outerShdw>
                  <a:reflection blurRad="6350" stA="60000" endA="900" endPos="58000" dir="5400000" sy="-100000" algn="bl" rotWithShape="0"/>
                </a:effectLst>
                <a:latin typeface="Lucida Bright"/>
              </a:rPr>
              <a:t>( Compositor - </a:t>
            </a:r>
            <a:r>
              <a:rPr lang="es-ES" sz="2800" kern="10" dirty="0" err="1" smtClean="0">
                <a:ln w="9525">
                  <a:noFill/>
                  <a:round/>
                  <a:headEnd/>
                  <a:tailEnd/>
                </a:ln>
                <a:gradFill rotWithShape="0">
                  <a:gsLst>
                    <a:gs pos="0">
                      <a:srgbClr val="FFFF00"/>
                    </a:gs>
                    <a:gs pos="100000">
                      <a:srgbClr val="FF9933"/>
                    </a:gs>
                  </a:gsLst>
                  <a:path path="rect">
                    <a:fillToRect l="50000" t="50000" r="50000" b="50000"/>
                  </a:path>
                </a:gradFill>
                <a:effectLst>
                  <a:outerShdw dist="35921" dir="2700000" algn="ctr" rotWithShape="0">
                    <a:srgbClr val="C0C0C0">
                      <a:alpha val="80000"/>
                    </a:srgbClr>
                  </a:outerShdw>
                  <a:reflection blurRad="6350" stA="60000" endA="900" endPos="58000" dir="5400000" sy="-100000" algn="bl" rotWithShape="0"/>
                </a:effectLst>
                <a:latin typeface="Lucida Bright"/>
              </a:rPr>
              <a:t>Vangelis</a:t>
            </a:r>
            <a:r>
              <a:rPr lang="es-ES" sz="2800" kern="10" dirty="0" smtClean="0">
                <a:ln w="9525">
                  <a:noFill/>
                  <a:round/>
                  <a:headEnd/>
                  <a:tailEnd/>
                </a:ln>
                <a:gradFill rotWithShape="0">
                  <a:gsLst>
                    <a:gs pos="0">
                      <a:srgbClr val="FFFF00"/>
                    </a:gs>
                    <a:gs pos="100000">
                      <a:srgbClr val="FF9933"/>
                    </a:gs>
                  </a:gsLst>
                  <a:path path="rect">
                    <a:fillToRect l="50000" t="50000" r="50000" b="50000"/>
                  </a:path>
                </a:gradFill>
                <a:effectLst>
                  <a:outerShdw dist="35921" dir="2700000" algn="ctr" rotWithShape="0">
                    <a:srgbClr val="C0C0C0">
                      <a:alpha val="80000"/>
                    </a:srgbClr>
                  </a:outerShdw>
                  <a:reflection blurRad="6350" stA="60000" endA="900" endPos="58000" dir="5400000" sy="-100000" algn="bl" rotWithShape="0"/>
                </a:effectLst>
                <a:latin typeface="Lucida Bright"/>
              </a:rPr>
              <a:t> )  </a:t>
            </a:r>
            <a:endParaRPr lang="es-ES" sz="2800" kern="10" dirty="0">
              <a:ln w="9525">
                <a:noFill/>
                <a:round/>
                <a:headEnd/>
                <a:tailEnd/>
              </a:ln>
              <a:gradFill rotWithShape="0">
                <a:gsLst>
                  <a:gs pos="0">
                    <a:srgbClr val="FFFF00"/>
                  </a:gs>
                  <a:gs pos="100000">
                    <a:srgbClr val="FF9933"/>
                  </a:gs>
                </a:gsLst>
                <a:path path="rect">
                  <a:fillToRect l="50000" t="50000" r="50000" b="50000"/>
                </a:path>
              </a:gradFill>
              <a:effectLst>
                <a:outerShdw dist="35921" dir="2700000" algn="ctr" rotWithShape="0">
                  <a:srgbClr val="C0C0C0">
                    <a:alpha val="80000"/>
                  </a:srgbClr>
                </a:outerShdw>
                <a:reflection blurRad="6350" stA="60000" endA="900" endPos="58000" dir="5400000" sy="-100000" algn="bl" rotWithShape="0"/>
              </a:effectLst>
              <a:latin typeface="Lucida Bright"/>
            </a:endParaRPr>
          </a:p>
        </p:txBody>
      </p:sp>
    </p:spTree>
  </p:cSld>
  <p:clrMapOvr>
    <a:masterClrMapping/>
  </p:clrMapOvr>
  <mc:AlternateContent xmlns:mc="http://schemas.openxmlformats.org/markup-compatibility/2006" xmlns:p14="http://schemas.microsoft.com/office/powerpoint/2010/main">
    <mc:Choice Requires="p14">
      <p:transition spd="slow" p14:dur="3500" advTm="20000">
        <p14:vortex dir="r"/>
      </p:transition>
    </mc:Choice>
    <mc:Fallback xmlns="">
      <p:transition spd="slow" advTm="2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grpId="0" nodeType="withEffect">
                                  <p:stCondLst>
                                    <p:cond delay="0"/>
                                  </p:stCondLst>
                                  <p:childTnLst>
                                    <p:set>
                                      <p:cBhvr>
                                        <p:cTn id="6" dur="1" fill="hold">
                                          <p:stCondLst>
                                            <p:cond delay="0"/>
                                          </p:stCondLst>
                                        </p:cTn>
                                        <p:tgtEl>
                                          <p:spTgt spid="78850"/>
                                        </p:tgtEl>
                                        <p:attrNameLst>
                                          <p:attrName>style.visibility</p:attrName>
                                        </p:attrNameLst>
                                      </p:cBhvr>
                                      <p:to>
                                        <p:strVal val="visible"/>
                                      </p:to>
                                    </p:set>
                                    <p:anim calcmode="lin" valueType="num">
                                      <p:cBhvr>
                                        <p:cTn id="7" dur="2000" fill="hold"/>
                                        <p:tgtEl>
                                          <p:spTgt spid="78850"/>
                                        </p:tgtEl>
                                        <p:attrNameLst>
                                          <p:attrName>ppt_w</p:attrName>
                                        </p:attrNameLst>
                                      </p:cBhvr>
                                      <p:tavLst>
                                        <p:tav tm="0">
                                          <p:val>
                                            <p:fltVal val="0"/>
                                          </p:val>
                                        </p:tav>
                                        <p:tav tm="100000">
                                          <p:val>
                                            <p:strVal val="#ppt_w"/>
                                          </p:val>
                                        </p:tav>
                                      </p:tavLst>
                                    </p:anim>
                                    <p:anim calcmode="lin" valueType="num">
                                      <p:cBhvr>
                                        <p:cTn id="8" dur="2000" fill="hold"/>
                                        <p:tgtEl>
                                          <p:spTgt spid="78850"/>
                                        </p:tgtEl>
                                        <p:attrNameLst>
                                          <p:attrName>ppt_h</p:attrName>
                                        </p:attrNameLst>
                                      </p:cBhvr>
                                      <p:tavLst>
                                        <p:tav tm="0">
                                          <p:val>
                                            <p:strVal val="#ppt_h"/>
                                          </p:val>
                                        </p:tav>
                                        <p:tav tm="100000">
                                          <p:val>
                                            <p:strVal val="#ppt_h"/>
                                          </p:val>
                                        </p:tav>
                                      </p:tavLst>
                                    </p:anim>
                                  </p:childTnLst>
                                </p:cTn>
                              </p:par>
                            </p:childTnLst>
                          </p:cTn>
                        </p:par>
                        <p:par>
                          <p:cTn id="9" fill="hold">
                            <p:stCondLst>
                              <p:cond delay="2000"/>
                            </p:stCondLst>
                            <p:childTnLst>
                              <p:par>
                                <p:cTn id="10" presetID="19" presetClass="entr" presetSubtype="10" fill="hold" grpId="0" nodeType="afterEffect">
                                  <p:stCondLst>
                                    <p:cond delay="500"/>
                                  </p:stCondLst>
                                  <p:childTnLst>
                                    <p:set>
                                      <p:cBhvr>
                                        <p:cTn id="11" dur="1" fill="hold">
                                          <p:stCondLst>
                                            <p:cond delay="0"/>
                                          </p:stCondLst>
                                        </p:cTn>
                                        <p:tgtEl>
                                          <p:spTgt spid="78851"/>
                                        </p:tgtEl>
                                        <p:attrNameLst>
                                          <p:attrName>style.visibility</p:attrName>
                                        </p:attrNameLst>
                                      </p:cBhvr>
                                      <p:to>
                                        <p:strVal val="visible"/>
                                      </p:to>
                                    </p:set>
                                    <p:anim calcmode="lin" valueType="num">
                                      <p:cBhvr>
                                        <p:cTn id="12" dur="2000" fill="hold"/>
                                        <p:tgtEl>
                                          <p:spTgt spid="78851"/>
                                        </p:tgtEl>
                                        <p:attrNameLst>
                                          <p:attrName>ppt_w</p:attrName>
                                        </p:attrNameLst>
                                      </p:cBhvr>
                                      <p:tavLst>
                                        <p:tav tm="0" fmla="#ppt_w*sin(2.5*pi*$)">
                                          <p:val>
                                            <p:fltVal val="0"/>
                                          </p:val>
                                        </p:tav>
                                        <p:tav tm="100000">
                                          <p:val>
                                            <p:fltVal val="1"/>
                                          </p:val>
                                        </p:tav>
                                      </p:tavLst>
                                    </p:anim>
                                    <p:anim calcmode="lin" valueType="num">
                                      <p:cBhvr>
                                        <p:cTn id="13" dur="2000" fill="hold"/>
                                        <p:tgtEl>
                                          <p:spTgt spid="78851"/>
                                        </p:tgtEl>
                                        <p:attrNameLst>
                                          <p:attrName>ppt_h</p:attrName>
                                        </p:attrNameLst>
                                      </p:cBhvr>
                                      <p:tavLst>
                                        <p:tav tm="0">
                                          <p:val>
                                            <p:strVal val="#ppt_h"/>
                                          </p:val>
                                        </p:tav>
                                        <p:tav tm="100000">
                                          <p:val>
                                            <p:strVal val="#ppt_h"/>
                                          </p:val>
                                        </p:tav>
                                      </p:tavLst>
                                    </p:anim>
                                  </p:childTnLst>
                                </p:cTn>
                              </p:par>
                              <p:par>
                                <p:cTn id="14" presetID="7" presetClass="entr" presetSubtype="4" fill="hold" grpId="1" nodeType="withEffect">
                                  <p:stCondLst>
                                    <p:cond delay="500"/>
                                  </p:stCondLst>
                                  <p:childTnLst>
                                    <p:set>
                                      <p:cBhvr>
                                        <p:cTn id="15" dur="1" fill="hold">
                                          <p:stCondLst>
                                            <p:cond delay="0"/>
                                          </p:stCondLst>
                                        </p:cTn>
                                        <p:tgtEl>
                                          <p:spTgt spid="78851"/>
                                        </p:tgtEl>
                                        <p:attrNameLst>
                                          <p:attrName>style.visibility</p:attrName>
                                        </p:attrNameLst>
                                      </p:cBhvr>
                                      <p:to>
                                        <p:strVal val="visible"/>
                                      </p:to>
                                    </p:set>
                                    <p:anim calcmode="lin" valueType="num">
                                      <p:cBhvr additive="base">
                                        <p:cTn id="16" dur="2000" fill="hold"/>
                                        <p:tgtEl>
                                          <p:spTgt spid="78851"/>
                                        </p:tgtEl>
                                        <p:attrNameLst>
                                          <p:attrName>ppt_x</p:attrName>
                                        </p:attrNameLst>
                                      </p:cBhvr>
                                      <p:tavLst>
                                        <p:tav tm="0">
                                          <p:val>
                                            <p:strVal val="#ppt_x"/>
                                          </p:val>
                                        </p:tav>
                                        <p:tav tm="100000">
                                          <p:val>
                                            <p:strVal val="#ppt_x"/>
                                          </p:val>
                                        </p:tav>
                                      </p:tavLst>
                                    </p:anim>
                                    <p:anim calcmode="lin" valueType="num">
                                      <p:cBhvr additive="base">
                                        <p:cTn id="17" dur="2000" fill="hold"/>
                                        <p:tgtEl>
                                          <p:spTgt spid="78851"/>
                                        </p:tgtEl>
                                        <p:attrNameLst>
                                          <p:attrName>ppt_y</p:attrName>
                                        </p:attrNameLst>
                                      </p:cBhvr>
                                      <p:tavLst>
                                        <p:tav tm="0">
                                          <p:val>
                                            <p:strVal val="1+#ppt_h/2"/>
                                          </p:val>
                                        </p:tav>
                                        <p:tav tm="100000">
                                          <p:val>
                                            <p:strVal val="#ppt_y"/>
                                          </p:val>
                                        </p:tav>
                                      </p:tavLst>
                                    </p:anim>
                                  </p:childTnLst>
                                </p:cTn>
                              </p:par>
                            </p:childTnLst>
                          </p:cTn>
                        </p:par>
                        <p:par>
                          <p:cTn id="18" fill="hold">
                            <p:stCondLst>
                              <p:cond delay="4500"/>
                            </p:stCondLst>
                            <p:childTnLst>
                              <p:par>
                                <p:cTn id="19" presetID="47" presetClass="entr" presetSubtype="0" fill="hold" grpId="0" nodeType="afterEffect">
                                  <p:stCondLst>
                                    <p:cond delay="500"/>
                                  </p:stCondLst>
                                  <p:childTnLst>
                                    <p:set>
                                      <p:cBhvr>
                                        <p:cTn id="20" dur="1" fill="hold">
                                          <p:stCondLst>
                                            <p:cond delay="0"/>
                                          </p:stCondLst>
                                        </p:cTn>
                                        <p:tgtEl>
                                          <p:spTgt spid="78852"/>
                                        </p:tgtEl>
                                        <p:attrNameLst>
                                          <p:attrName>style.visibility</p:attrName>
                                        </p:attrNameLst>
                                      </p:cBhvr>
                                      <p:to>
                                        <p:strVal val="visible"/>
                                      </p:to>
                                    </p:set>
                                    <p:animEffect transition="in" filter="fade">
                                      <p:cBhvr>
                                        <p:cTn id="21" dur="2000"/>
                                        <p:tgtEl>
                                          <p:spTgt spid="78852"/>
                                        </p:tgtEl>
                                      </p:cBhvr>
                                    </p:animEffect>
                                    <p:anim calcmode="lin" valueType="num">
                                      <p:cBhvr>
                                        <p:cTn id="22" dur="2000" fill="hold"/>
                                        <p:tgtEl>
                                          <p:spTgt spid="78852"/>
                                        </p:tgtEl>
                                        <p:attrNameLst>
                                          <p:attrName>ppt_x</p:attrName>
                                        </p:attrNameLst>
                                      </p:cBhvr>
                                      <p:tavLst>
                                        <p:tav tm="0">
                                          <p:val>
                                            <p:strVal val="#ppt_x"/>
                                          </p:val>
                                        </p:tav>
                                        <p:tav tm="100000">
                                          <p:val>
                                            <p:strVal val="#ppt_x"/>
                                          </p:val>
                                        </p:tav>
                                      </p:tavLst>
                                    </p:anim>
                                    <p:anim calcmode="lin" valueType="num">
                                      <p:cBhvr>
                                        <p:cTn id="23" dur="2000" fill="hold"/>
                                        <p:tgtEl>
                                          <p:spTgt spid="78852"/>
                                        </p:tgtEl>
                                        <p:attrNameLst>
                                          <p:attrName>ppt_y</p:attrName>
                                        </p:attrNameLst>
                                      </p:cBhvr>
                                      <p:tavLst>
                                        <p:tav tm="0">
                                          <p:val>
                                            <p:strVal val="#ppt_y-.1"/>
                                          </p:val>
                                        </p:tav>
                                        <p:tav tm="100000">
                                          <p:val>
                                            <p:strVal val="#ppt_y"/>
                                          </p:val>
                                        </p:tav>
                                      </p:tavLst>
                                    </p:anim>
                                  </p:childTnLst>
                                </p:cTn>
                              </p:par>
                            </p:childTnLst>
                          </p:cTn>
                        </p:par>
                        <p:par>
                          <p:cTn id="24" fill="hold">
                            <p:stCondLst>
                              <p:cond delay="7000"/>
                            </p:stCondLst>
                            <p:childTnLst>
                              <p:par>
                                <p:cTn id="25" presetID="23" presetClass="entr" presetSubtype="16" fill="hold" grpId="0" nodeType="afterEffect">
                                  <p:stCondLst>
                                    <p:cond delay="500"/>
                                  </p:stCondLst>
                                  <p:childTnLst>
                                    <p:set>
                                      <p:cBhvr>
                                        <p:cTn id="26" dur="1" fill="hold">
                                          <p:stCondLst>
                                            <p:cond delay="0"/>
                                          </p:stCondLst>
                                        </p:cTn>
                                        <p:tgtEl>
                                          <p:spTgt spid="82954"/>
                                        </p:tgtEl>
                                        <p:attrNameLst>
                                          <p:attrName>style.visibility</p:attrName>
                                        </p:attrNameLst>
                                      </p:cBhvr>
                                      <p:to>
                                        <p:strVal val="visible"/>
                                      </p:to>
                                    </p:set>
                                    <p:anim calcmode="lin" valueType="num">
                                      <p:cBhvr>
                                        <p:cTn id="27" dur="2000" fill="hold"/>
                                        <p:tgtEl>
                                          <p:spTgt spid="82954"/>
                                        </p:tgtEl>
                                        <p:attrNameLst>
                                          <p:attrName>ppt_w</p:attrName>
                                        </p:attrNameLst>
                                      </p:cBhvr>
                                      <p:tavLst>
                                        <p:tav tm="0">
                                          <p:val>
                                            <p:fltVal val="0"/>
                                          </p:val>
                                        </p:tav>
                                        <p:tav tm="100000">
                                          <p:val>
                                            <p:strVal val="#ppt_w"/>
                                          </p:val>
                                        </p:tav>
                                      </p:tavLst>
                                    </p:anim>
                                    <p:anim calcmode="lin" valueType="num">
                                      <p:cBhvr>
                                        <p:cTn id="28" dur="2000" fill="hold"/>
                                        <p:tgtEl>
                                          <p:spTgt spid="82954"/>
                                        </p:tgtEl>
                                        <p:attrNameLst>
                                          <p:attrName>ppt_h</p:attrName>
                                        </p:attrNameLst>
                                      </p:cBhvr>
                                      <p:tavLst>
                                        <p:tav tm="0">
                                          <p:val>
                                            <p:fltVal val="0"/>
                                          </p:val>
                                        </p:tav>
                                        <p:tav tm="100000">
                                          <p:val>
                                            <p:strVal val="#ppt_h"/>
                                          </p:val>
                                        </p:tav>
                                      </p:tavLst>
                                    </p:anim>
                                  </p:childTnLst>
                                </p:cTn>
                              </p:par>
                            </p:childTnLst>
                          </p:cTn>
                        </p:par>
                        <p:par>
                          <p:cTn id="29" fill="hold">
                            <p:stCondLst>
                              <p:cond delay="9500"/>
                            </p:stCondLst>
                            <p:childTnLst>
                              <p:par>
                                <p:cTn id="30" presetID="17" presetClass="entr" presetSubtype="10" fill="hold" nodeType="afterEffect">
                                  <p:stCondLst>
                                    <p:cond delay="500"/>
                                  </p:stCondLst>
                                  <p:childTnLst>
                                    <p:set>
                                      <p:cBhvr>
                                        <p:cTn id="31" dur="1" fill="hold">
                                          <p:stCondLst>
                                            <p:cond delay="0"/>
                                          </p:stCondLst>
                                        </p:cTn>
                                        <p:tgtEl>
                                          <p:spTgt spid="73737"/>
                                        </p:tgtEl>
                                        <p:attrNameLst>
                                          <p:attrName>style.visibility</p:attrName>
                                        </p:attrNameLst>
                                      </p:cBhvr>
                                      <p:to>
                                        <p:strVal val="visible"/>
                                      </p:to>
                                    </p:set>
                                    <p:anim calcmode="lin" valueType="num">
                                      <p:cBhvr>
                                        <p:cTn id="32" dur="2000" fill="hold"/>
                                        <p:tgtEl>
                                          <p:spTgt spid="73737"/>
                                        </p:tgtEl>
                                        <p:attrNameLst>
                                          <p:attrName>ppt_w</p:attrName>
                                        </p:attrNameLst>
                                      </p:cBhvr>
                                      <p:tavLst>
                                        <p:tav tm="0">
                                          <p:val>
                                            <p:fltVal val="0"/>
                                          </p:val>
                                        </p:tav>
                                        <p:tav tm="100000">
                                          <p:val>
                                            <p:strVal val="#ppt_w"/>
                                          </p:val>
                                        </p:tav>
                                      </p:tavLst>
                                    </p:anim>
                                    <p:anim calcmode="lin" valueType="num">
                                      <p:cBhvr>
                                        <p:cTn id="33" dur="2000" fill="hold"/>
                                        <p:tgtEl>
                                          <p:spTgt spid="73737"/>
                                        </p:tgtEl>
                                        <p:attrNameLst>
                                          <p:attrName>ppt_h</p:attrName>
                                        </p:attrNameLst>
                                      </p:cBhvr>
                                      <p:tavLst>
                                        <p:tav tm="0">
                                          <p:val>
                                            <p:strVal val="#ppt_h"/>
                                          </p:val>
                                        </p:tav>
                                        <p:tav tm="100000">
                                          <p:val>
                                            <p:strVal val="#ppt_h"/>
                                          </p:val>
                                        </p:tav>
                                      </p:tavLst>
                                    </p:anim>
                                  </p:childTnLst>
                                </p:cTn>
                              </p:par>
                            </p:childTnLst>
                          </p:cTn>
                        </p:par>
                        <p:par>
                          <p:cTn id="34" fill="hold">
                            <p:stCondLst>
                              <p:cond delay="12000"/>
                            </p:stCondLst>
                            <p:childTnLst>
                              <p:par>
                                <p:cTn id="35" presetID="23" presetClass="entr" presetSubtype="16" fill="hold" nodeType="afterEffect">
                                  <p:stCondLst>
                                    <p:cond delay="500"/>
                                  </p:stCondLst>
                                  <p:childTnLst>
                                    <p:set>
                                      <p:cBhvr>
                                        <p:cTn id="36" dur="1" fill="hold">
                                          <p:stCondLst>
                                            <p:cond delay="0"/>
                                          </p:stCondLst>
                                        </p:cTn>
                                        <p:tgtEl>
                                          <p:spTgt spid="7"/>
                                        </p:tgtEl>
                                        <p:attrNameLst>
                                          <p:attrName>style.visibility</p:attrName>
                                        </p:attrNameLst>
                                      </p:cBhvr>
                                      <p:to>
                                        <p:strVal val="visible"/>
                                      </p:to>
                                    </p:set>
                                    <p:anim calcmode="lin" valueType="num">
                                      <p:cBhvr>
                                        <p:cTn id="37" dur="2000" fill="hold"/>
                                        <p:tgtEl>
                                          <p:spTgt spid="7"/>
                                        </p:tgtEl>
                                        <p:attrNameLst>
                                          <p:attrName>ppt_w</p:attrName>
                                        </p:attrNameLst>
                                      </p:cBhvr>
                                      <p:tavLst>
                                        <p:tav tm="0">
                                          <p:val>
                                            <p:fltVal val="0"/>
                                          </p:val>
                                        </p:tav>
                                        <p:tav tm="100000">
                                          <p:val>
                                            <p:strVal val="#ppt_w"/>
                                          </p:val>
                                        </p:tav>
                                      </p:tavLst>
                                    </p:anim>
                                    <p:anim calcmode="lin" valueType="num">
                                      <p:cBhvr>
                                        <p:cTn id="38" dur="2000" fill="hold"/>
                                        <p:tgtEl>
                                          <p:spTgt spid="7"/>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8850" grpId="0" animBg="1"/>
      <p:bldP spid="78851" grpId="0" animBg="1"/>
      <p:bldP spid="78851" grpId="1" animBg="1"/>
      <p:bldP spid="78852" grpId="0" animBg="1"/>
      <p:bldP spid="82954" grpId="0" animBg="1"/>
    </p:bldLst>
  </p:timing>
</p:sld>
</file>

<file path=ppt/slides/slide5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050" name="Rectangle 4"/>
          <p:cNvSpPr>
            <a:spLocks noChangeArrowheads="1"/>
          </p:cNvSpPr>
          <p:nvPr/>
        </p:nvSpPr>
        <p:spPr bwMode="auto">
          <a:xfrm>
            <a:off x="0" y="1333500"/>
            <a:ext cx="9144000" cy="190500"/>
          </a:xfrm>
          <a:prstGeom prst="rect">
            <a:avLst/>
          </a:prstGeom>
          <a:solidFill>
            <a:schemeClr val="bg1"/>
          </a:solidFill>
          <a:ln w="19050">
            <a:solidFill>
              <a:srgbClr val="C0C0C0"/>
            </a:solidFill>
            <a:miter lim="800000"/>
            <a:headEnd/>
            <a:tailEnd/>
          </a:ln>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sz="18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2051" name="Rectangle 5"/>
          <p:cNvSpPr>
            <a:spLocks noChangeArrowheads="1"/>
          </p:cNvSpPr>
          <p:nvPr/>
        </p:nvSpPr>
        <p:spPr bwMode="auto">
          <a:xfrm>
            <a:off x="0" y="1524000"/>
            <a:ext cx="9144000" cy="4191000"/>
          </a:xfrm>
          <a:prstGeom prst="rect">
            <a:avLst/>
          </a:prstGeom>
          <a:solidFill>
            <a:srgbClr val="B6E8FC"/>
          </a:solidFill>
          <a:ln w="9525">
            <a:noFill/>
            <a:miter lim="800000"/>
            <a:headEnd/>
            <a:tailEnd/>
          </a:ln>
        </p:spPr>
        <p:txBody>
          <a:bodyPr wrap="none"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ES" sz="1800" b="0" i="0" u="none" strike="noStrike" kern="1200" cap="none" spc="0" normalizeH="0" baseline="0" noProof="0">
              <a:ln>
                <a:noFill/>
              </a:ln>
              <a:solidFill>
                <a:srgbClr val="000000"/>
              </a:solidFill>
              <a:effectLst/>
              <a:uLnTx/>
              <a:uFillTx/>
              <a:latin typeface="Arial" charset="0"/>
              <a:ea typeface="+mn-ea"/>
              <a:cs typeface="Arial" charset="0"/>
            </a:endParaRPr>
          </a:p>
        </p:txBody>
      </p:sp>
      <p:pic>
        <p:nvPicPr>
          <p:cNvPr id="2052" name="Picture 7" descr="logo_grande">
            <a:hlinkClick r:id="rId2"/>
          </p:cNvPr>
          <p:cNvPicPr>
            <a:picLocks noChangeAspect="1" noChangeArrowheads="1"/>
          </p:cNvPicPr>
          <p:nvPr/>
        </p:nvPicPr>
        <p:blipFill>
          <a:blip r:embed="rId3" cstate="print"/>
          <a:srcRect/>
          <a:stretch>
            <a:fillRect/>
          </a:stretch>
        </p:blipFill>
        <p:spPr bwMode="auto">
          <a:xfrm>
            <a:off x="1981200" y="0"/>
            <a:ext cx="4876800" cy="1301750"/>
          </a:xfrm>
          <a:prstGeom prst="rect">
            <a:avLst/>
          </a:prstGeom>
          <a:noFill/>
          <a:ln w="9525">
            <a:noFill/>
            <a:miter lim="800000"/>
            <a:headEnd/>
            <a:tailEnd/>
          </a:ln>
        </p:spPr>
      </p:pic>
      <p:sp>
        <p:nvSpPr>
          <p:cNvPr id="2053" name="Text Box 8"/>
          <p:cNvSpPr txBox="1">
            <a:spLocks noChangeArrowheads="1"/>
          </p:cNvSpPr>
          <p:nvPr/>
        </p:nvSpPr>
        <p:spPr bwMode="auto">
          <a:xfrm>
            <a:off x="0" y="1587500"/>
            <a:ext cx="9144000" cy="2370138"/>
          </a:xfrm>
          <a:prstGeom prst="rect">
            <a:avLst/>
          </a:prstGeom>
          <a:noFill/>
          <a:ln w="9525">
            <a:noFill/>
            <a:miter lim="800000"/>
            <a:headEnd/>
            <a:tailEnd/>
          </a:ln>
        </p:spPr>
        <p:txBody>
          <a:bodyPr>
            <a:spAutoFit/>
          </a:bodyPr>
          <a:lstStyle/>
          <a:p>
            <a:pPr marL="0" marR="0" lvl="0" indent="0" algn="ctr" defTabSz="914400" rtl="0" eaLnBrk="1" fontAlgn="base" latinLnBrk="0" hangingPunct="1">
              <a:lnSpc>
                <a:spcPct val="100000"/>
              </a:lnSpc>
              <a:spcBef>
                <a:spcPct val="50000"/>
              </a:spcBef>
              <a:spcAft>
                <a:spcPct val="0"/>
              </a:spcAft>
              <a:buClrTx/>
              <a:buSzTx/>
              <a:buFontTx/>
              <a:buNone/>
              <a:tabLst/>
              <a:defRPr/>
            </a:pPr>
            <a:r>
              <a:rPr kumimoji="0" lang="es-ES" sz="6000" b="1" i="0" u="none" strike="noStrike" kern="1200" cap="none" spc="0" normalizeH="0" baseline="0" noProof="0">
                <a:ln>
                  <a:noFill/>
                </a:ln>
                <a:solidFill>
                  <a:srgbClr val="000000"/>
                </a:solidFill>
                <a:effectLst/>
                <a:uLnTx/>
                <a:uFillTx/>
                <a:latin typeface="Kristen ITC" pitchFamily="66" charset="0"/>
                <a:ea typeface="+mn-ea"/>
                <a:cs typeface="Arial" charset="0"/>
              </a:rPr>
              <a:t>¿Te ha gustado?</a:t>
            </a:r>
            <a:r>
              <a:rPr kumimoji="0" lang="es-ES" sz="4800" b="0" i="0" u="none" strike="noStrike" kern="1200" cap="none" spc="0" normalizeH="0" baseline="0" noProof="0">
                <a:ln>
                  <a:noFill/>
                </a:ln>
                <a:solidFill>
                  <a:srgbClr val="000000"/>
                </a:solidFill>
                <a:effectLst/>
                <a:uLnTx/>
                <a:uFillTx/>
                <a:latin typeface="Kristen ITC" pitchFamily="66" charset="0"/>
                <a:ea typeface="+mn-ea"/>
                <a:cs typeface="Arial" charset="0"/>
              </a:rPr>
              <a:t> </a:t>
            </a:r>
            <a:br>
              <a:rPr kumimoji="0" lang="es-ES" sz="4800" b="0" i="0" u="none" strike="noStrike" kern="1200" cap="none" spc="0" normalizeH="0" baseline="0" noProof="0">
                <a:ln>
                  <a:noFill/>
                </a:ln>
                <a:solidFill>
                  <a:srgbClr val="000000"/>
                </a:solidFill>
                <a:effectLst/>
                <a:uLnTx/>
                <a:uFillTx/>
                <a:latin typeface="Kristen ITC" pitchFamily="66" charset="0"/>
                <a:ea typeface="+mn-ea"/>
                <a:cs typeface="Arial" charset="0"/>
              </a:rPr>
            </a:br>
            <a:r>
              <a:rPr kumimoji="0" lang="es-ES" sz="4400" b="0" i="0" u="none" strike="noStrike" kern="1200" cap="none" spc="0" normalizeH="0" baseline="0" noProof="0">
                <a:ln>
                  <a:noFill/>
                </a:ln>
                <a:solidFill>
                  <a:srgbClr val="000000"/>
                </a:solidFill>
                <a:effectLst/>
                <a:uLnTx/>
                <a:uFillTx/>
                <a:latin typeface="Kristen ITC" pitchFamily="66" charset="0"/>
                <a:ea typeface="+mn-ea"/>
                <a:cs typeface="Arial" charset="0"/>
              </a:rPr>
              <a:t>Puedes ver más entrando </a:t>
            </a:r>
            <a:br>
              <a:rPr kumimoji="0" lang="es-ES" sz="4400" b="0" i="0" u="none" strike="noStrike" kern="1200" cap="none" spc="0" normalizeH="0" baseline="0" noProof="0">
                <a:ln>
                  <a:noFill/>
                </a:ln>
                <a:solidFill>
                  <a:srgbClr val="000000"/>
                </a:solidFill>
                <a:effectLst/>
                <a:uLnTx/>
                <a:uFillTx/>
                <a:latin typeface="Kristen ITC" pitchFamily="66" charset="0"/>
                <a:ea typeface="+mn-ea"/>
                <a:cs typeface="Arial" charset="0"/>
              </a:rPr>
            </a:br>
            <a:r>
              <a:rPr kumimoji="0" lang="es-ES" sz="4400" b="1" i="0" u="none" strike="noStrike" kern="1200" cap="none" spc="0" normalizeH="0" baseline="0" noProof="0">
                <a:ln>
                  <a:noFill/>
                </a:ln>
                <a:solidFill>
                  <a:srgbClr val="40F903"/>
                </a:solidFill>
                <a:effectLst/>
                <a:uLnTx/>
                <a:uFillTx/>
                <a:latin typeface="Kristen ITC" pitchFamily="66" charset="0"/>
                <a:ea typeface="+mn-ea"/>
                <a:cs typeface="Arial" charset="0"/>
                <a:hlinkClick r:id="rId2"/>
              </a:rPr>
              <a:t>Aquí</a:t>
            </a:r>
            <a:endParaRPr kumimoji="0" lang="es-ES" sz="4400" b="1" i="0" u="none" strike="noStrike" kern="1200" cap="none" spc="0" normalizeH="0" baseline="0" noProof="0">
              <a:ln>
                <a:noFill/>
              </a:ln>
              <a:solidFill>
                <a:srgbClr val="40F903"/>
              </a:solidFill>
              <a:effectLst/>
              <a:uLnTx/>
              <a:uFillTx/>
              <a:latin typeface="Kristen ITC" pitchFamily="66" charset="0"/>
              <a:ea typeface="+mn-ea"/>
              <a:cs typeface="Arial" charset="0"/>
            </a:endParaRPr>
          </a:p>
        </p:txBody>
      </p:sp>
      <p:sp>
        <p:nvSpPr>
          <p:cNvPr id="2054" name="Text Box 11"/>
          <p:cNvSpPr txBox="1">
            <a:spLocks noChangeArrowheads="1"/>
          </p:cNvSpPr>
          <p:nvPr/>
        </p:nvSpPr>
        <p:spPr bwMode="auto">
          <a:xfrm>
            <a:off x="1143000" y="3937000"/>
            <a:ext cx="2667000" cy="1892300"/>
          </a:xfrm>
          <a:prstGeom prst="rect">
            <a:avLst/>
          </a:prstGeom>
          <a:noFill/>
          <a:ln w="19050">
            <a:noFill/>
            <a:prstDash val="sysDot"/>
            <a:miter lim="800000"/>
            <a:headEnd/>
            <a:tailEnd/>
          </a:ln>
        </p:spPr>
        <p:txBody>
          <a:bodyPr>
            <a:spAutoFit/>
          </a:bodyPr>
          <a:lstStyle/>
          <a:p>
            <a:pPr marL="0" marR="0" lvl="0" indent="0" algn="ctr" defTabSz="914400" rtl="0" eaLnBrk="1" fontAlgn="base" latinLnBrk="0" hangingPunct="1">
              <a:lnSpc>
                <a:spcPct val="100000"/>
              </a:lnSpc>
              <a:spcBef>
                <a:spcPct val="50000"/>
              </a:spcBef>
              <a:spcAft>
                <a:spcPct val="0"/>
              </a:spcAft>
              <a:buClrTx/>
              <a:buSzTx/>
              <a:buFontTx/>
              <a:buNone/>
              <a:tabLst/>
              <a:defRPr/>
            </a:pPr>
            <a:r>
              <a:rPr kumimoji="0" lang="es-ES_tradnl" sz="1800" b="1" i="0" u="none" strike="noStrike" kern="1200" cap="none" spc="0" normalizeH="0" baseline="0" noProof="0">
                <a:ln>
                  <a:noFill/>
                </a:ln>
                <a:solidFill>
                  <a:srgbClr val="000000"/>
                </a:solidFill>
                <a:effectLst/>
                <a:uLnTx/>
                <a:uFillTx/>
                <a:latin typeface="Kristen ITC" pitchFamily="66" charset="0"/>
                <a:ea typeface="+mn-ea"/>
                <a:cs typeface="Arial" charset="0"/>
              </a:rPr>
              <a:t>Además puedes recibir powerpoints en tu correo electrónico suscribiéndote aquí:</a:t>
            </a:r>
            <a:r>
              <a:rPr kumimoji="0" lang="es-ES_tradnl" sz="1800" b="1" i="0" u="none" strike="noStrike" kern="1200" cap="none" spc="0" normalizeH="0" baseline="0" noProof="0">
                <a:ln>
                  <a:noFill/>
                </a:ln>
                <a:solidFill>
                  <a:srgbClr val="0066FF"/>
                </a:solidFill>
                <a:effectLst/>
                <a:uLnTx/>
                <a:uFillTx/>
                <a:latin typeface="Arial" charset="0"/>
                <a:ea typeface="+mn-ea"/>
                <a:cs typeface="Arial" charset="0"/>
              </a:rPr>
              <a:t> </a:t>
            </a:r>
          </a:p>
          <a:p>
            <a:pPr marL="0" marR="0" lvl="0" indent="0" algn="l" defTabSz="914400" rtl="0" eaLnBrk="1" fontAlgn="base" latinLnBrk="0" hangingPunct="1">
              <a:lnSpc>
                <a:spcPct val="100000"/>
              </a:lnSpc>
              <a:spcBef>
                <a:spcPct val="50000"/>
              </a:spcBef>
              <a:spcAft>
                <a:spcPct val="0"/>
              </a:spcAft>
              <a:buClrTx/>
              <a:buSzTx/>
              <a:buFontTx/>
              <a:buNone/>
              <a:tabLst/>
              <a:defRPr/>
            </a:pPr>
            <a:endParaRPr kumimoji="0" lang="es-ES" sz="1800" b="1" i="0" u="none" strike="noStrike" kern="1200" cap="none" spc="0" normalizeH="0" baseline="0" noProof="0">
              <a:ln>
                <a:noFill/>
              </a:ln>
              <a:solidFill>
                <a:srgbClr val="0066FF"/>
              </a:solidFill>
              <a:effectLst/>
              <a:uLnTx/>
              <a:uFillTx/>
              <a:latin typeface="Arial" charset="0"/>
              <a:ea typeface="+mn-ea"/>
              <a:cs typeface="Arial" charset="0"/>
            </a:endParaRPr>
          </a:p>
        </p:txBody>
      </p:sp>
      <p:pic>
        <p:nvPicPr>
          <p:cNvPr id="2055" name="Picture 10" descr="email">
            <a:hlinkClick r:id="rId4"/>
          </p:cNvPr>
          <p:cNvPicPr>
            <a:picLocks noChangeAspect="1" noChangeArrowheads="1"/>
          </p:cNvPicPr>
          <p:nvPr/>
        </p:nvPicPr>
        <p:blipFill>
          <a:blip r:embed="rId5" cstate="print"/>
          <a:srcRect/>
          <a:stretch>
            <a:fillRect/>
          </a:stretch>
        </p:blipFill>
        <p:spPr bwMode="auto">
          <a:xfrm>
            <a:off x="5638800" y="3492500"/>
            <a:ext cx="2362200" cy="1968500"/>
          </a:xfrm>
          <a:prstGeom prst="rect">
            <a:avLst/>
          </a:prstGeom>
          <a:noFill/>
          <a:ln w="9525">
            <a:noFill/>
            <a:miter lim="800000"/>
            <a:headEnd/>
            <a:tailEnd/>
          </a:ln>
        </p:spPr>
      </p:pic>
      <p:pic>
        <p:nvPicPr>
          <p:cNvPr id="2056" name="Picture 17" descr="flechas-8"/>
          <p:cNvPicPr>
            <a:picLocks noChangeAspect="1" noChangeArrowheads="1"/>
          </p:cNvPicPr>
          <p:nvPr/>
        </p:nvPicPr>
        <p:blipFill>
          <a:blip r:embed="rId6" cstate="print"/>
          <a:srcRect/>
          <a:stretch>
            <a:fillRect/>
          </a:stretch>
        </p:blipFill>
        <p:spPr bwMode="auto">
          <a:xfrm>
            <a:off x="4038600" y="4064000"/>
            <a:ext cx="1219200" cy="825500"/>
          </a:xfrm>
          <a:prstGeom prst="rect">
            <a:avLst/>
          </a:prstGeom>
          <a:noFill/>
          <a:ln w="9525">
            <a:noFill/>
            <a:miter lim="800000"/>
            <a:headEnd/>
            <a:tailEnd/>
          </a:ln>
        </p:spPr>
      </p:pic>
      <p:pic>
        <p:nvPicPr>
          <p:cNvPr id="2057" name="Picture 21" descr="facebook-icon">
            <a:hlinkClick r:id="rId7"/>
          </p:cNvPr>
          <p:cNvPicPr>
            <a:picLocks noChangeAspect="1" noChangeArrowheads="1"/>
          </p:cNvPicPr>
          <p:nvPr/>
        </p:nvPicPr>
        <p:blipFill>
          <a:blip r:embed="rId8" cstate="print"/>
          <a:srcRect/>
          <a:stretch>
            <a:fillRect/>
          </a:stretch>
        </p:blipFill>
        <p:spPr bwMode="auto">
          <a:xfrm>
            <a:off x="0" y="2476500"/>
            <a:ext cx="533400" cy="444500"/>
          </a:xfrm>
          <a:prstGeom prst="rect">
            <a:avLst/>
          </a:prstGeom>
          <a:noFill/>
          <a:ln w="9525">
            <a:noFill/>
            <a:miter lim="800000"/>
            <a:headEnd/>
            <a:tailEnd/>
          </a:ln>
        </p:spPr>
      </p:pic>
      <p:pic>
        <p:nvPicPr>
          <p:cNvPr id="2058" name="Picture 22" descr="twitter-icon">
            <a:hlinkClick r:id="rId9"/>
          </p:cNvPr>
          <p:cNvPicPr>
            <a:picLocks noChangeAspect="1" noChangeArrowheads="1"/>
          </p:cNvPicPr>
          <p:nvPr/>
        </p:nvPicPr>
        <p:blipFill>
          <a:blip r:embed="rId10" cstate="print"/>
          <a:srcRect/>
          <a:stretch>
            <a:fillRect/>
          </a:stretch>
        </p:blipFill>
        <p:spPr bwMode="auto">
          <a:xfrm>
            <a:off x="0" y="2921000"/>
            <a:ext cx="533400" cy="444500"/>
          </a:xfrm>
          <a:prstGeom prst="rect">
            <a:avLst/>
          </a:prstGeom>
          <a:noFill/>
          <a:ln w="9525">
            <a:noFill/>
            <a:miter lim="800000"/>
            <a:headEnd/>
            <a:tailEnd/>
          </a:ln>
        </p:spPr>
      </p:pic>
      <p:pic>
        <p:nvPicPr>
          <p:cNvPr id="2059" name="Picture 23" descr="Web-Google-plus-Metro-icon">
            <a:hlinkClick r:id="rId11"/>
          </p:cNvPr>
          <p:cNvPicPr>
            <a:picLocks noChangeAspect="1" noChangeArrowheads="1"/>
          </p:cNvPicPr>
          <p:nvPr/>
        </p:nvPicPr>
        <p:blipFill>
          <a:blip r:embed="rId12" cstate="print"/>
          <a:srcRect/>
          <a:stretch>
            <a:fillRect/>
          </a:stretch>
        </p:blipFill>
        <p:spPr bwMode="auto">
          <a:xfrm>
            <a:off x="0" y="3365500"/>
            <a:ext cx="533400" cy="444500"/>
          </a:xfrm>
          <a:prstGeom prst="rect">
            <a:avLst/>
          </a:prstGeom>
          <a:noFill/>
          <a:ln w="9525">
            <a:noFill/>
            <a:miter lim="800000"/>
            <a:headEnd/>
            <a:tailEnd/>
          </a:ln>
        </p:spPr>
      </p:pic>
      <p:pic>
        <p:nvPicPr>
          <p:cNvPr id="2060" name="Picture 24" descr="vkontakte-256">
            <a:hlinkClick r:id="rId13"/>
          </p:cNvPr>
          <p:cNvPicPr>
            <a:picLocks noChangeAspect="1" noChangeArrowheads="1"/>
          </p:cNvPicPr>
          <p:nvPr/>
        </p:nvPicPr>
        <p:blipFill>
          <a:blip r:embed="rId14" cstate="print"/>
          <a:srcRect/>
          <a:stretch>
            <a:fillRect/>
          </a:stretch>
        </p:blipFill>
        <p:spPr bwMode="auto">
          <a:xfrm>
            <a:off x="0" y="3810000"/>
            <a:ext cx="533400" cy="444500"/>
          </a:xfrm>
          <a:prstGeom prst="rect">
            <a:avLst/>
          </a:prstGeom>
          <a:noFill/>
          <a:ln w="9525">
            <a:noFill/>
            <a:miter lim="800000"/>
            <a:headEnd/>
            <a:tailEnd/>
          </a:ln>
        </p:spPr>
      </p:pic>
    </p:spTree>
    <p:extLst>
      <p:ext uri="{BB962C8B-B14F-4D97-AF65-F5344CB8AC3E}">
        <p14:creationId xmlns:p14="http://schemas.microsoft.com/office/powerpoint/2010/main" val="3382649766"/>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Metro">
  <a:themeElements>
    <a:clrScheme name="Metro">
      <a:dk1>
        <a:sysClr val="windowText" lastClr="000000"/>
      </a:dk1>
      <a:lt1>
        <a:sysClr val="window" lastClr="FFFFFF"/>
      </a:lt1>
      <a:dk2>
        <a:srgbClr val="4E5B6F"/>
      </a:dk2>
      <a:lt2>
        <a:srgbClr val="D6ECFF"/>
      </a:lt2>
      <a:accent1>
        <a:srgbClr val="7FD13B"/>
      </a:accent1>
      <a:accent2>
        <a:srgbClr val="EA157A"/>
      </a:accent2>
      <a:accent3>
        <a:srgbClr val="FEB80A"/>
      </a:accent3>
      <a:accent4>
        <a:srgbClr val="00ADDC"/>
      </a:accent4>
      <a:accent5>
        <a:srgbClr val="738AC8"/>
      </a:accent5>
      <a:accent6>
        <a:srgbClr val="1AB39F"/>
      </a:accent6>
      <a:hlink>
        <a:srgbClr val="EB8803"/>
      </a:hlink>
      <a:folHlink>
        <a:srgbClr val="5F7791"/>
      </a:folHlink>
    </a:clrScheme>
    <a:fontScheme name="Metro">
      <a:majorFont>
        <a:latin typeface="Consolas"/>
        <a:ea typeface=""/>
        <a:cs typeface=""/>
        <a:font script="Jpan" typeface="HG丸ｺﾞｼｯｸM-PRO"/>
        <a:font script="Hang" typeface="HY중고딕"/>
        <a:font script="Hans" typeface="华文楷体"/>
        <a:font script="Hant" typeface="新細明體"/>
        <a:font script="Arab" typeface="Tahoma"/>
        <a:font script="Hebr" typeface="Levenim MT"/>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Corbel"/>
        <a:ea typeface=""/>
        <a:cs typeface=""/>
        <a:font script="Jpan" typeface="HGｺﾞｼｯｸM"/>
        <a:font script="Hang" typeface="맑은 고딕"/>
        <a:font script="Hans" typeface="宋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Metro">
      <a:fillStyleLst>
        <a:solidFill>
          <a:schemeClr val="phClr"/>
        </a:solidFill>
        <a:gradFill rotWithShape="1">
          <a:gsLst>
            <a:gs pos="0">
              <a:schemeClr val="phClr">
                <a:tint val="25000"/>
                <a:satMod val="125000"/>
              </a:schemeClr>
            </a:gs>
            <a:gs pos="40000">
              <a:schemeClr val="phClr">
                <a:tint val="55000"/>
                <a:satMod val="130000"/>
              </a:schemeClr>
            </a:gs>
            <a:gs pos="50000">
              <a:schemeClr val="phClr">
                <a:tint val="59000"/>
                <a:satMod val="130000"/>
              </a:schemeClr>
            </a:gs>
            <a:gs pos="65000">
              <a:schemeClr val="phClr">
                <a:tint val="55000"/>
                <a:satMod val="130000"/>
              </a:schemeClr>
            </a:gs>
            <a:gs pos="100000">
              <a:schemeClr val="phClr">
                <a:tint val="20000"/>
                <a:satMod val="125000"/>
              </a:schemeClr>
            </a:gs>
          </a:gsLst>
          <a:lin ang="5400000" scaled="0"/>
        </a:gradFill>
        <a:gradFill rotWithShape="1">
          <a:gsLst>
            <a:gs pos="0">
              <a:schemeClr val="phClr">
                <a:tint val="48000"/>
                <a:satMod val="138000"/>
              </a:schemeClr>
            </a:gs>
            <a:gs pos="25000">
              <a:schemeClr val="phClr">
                <a:tint val="85000"/>
              </a:schemeClr>
            </a:gs>
            <a:gs pos="40000">
              <a:schemeClr val="phClr">
                <a:tint val="92000"/>
              </a:schemeClr>
            </a:gs>
            <a:gs pos="50000">
              <a:schemeClr val="phClr">
                <a:tint val="93000"/>
              </a:schemeClr>
            </a:gs>
            <a:gs pos="60000">
              <a:schemeClr val="phClr">
                <a:tint val="92000"/>
              </a:schemeClr>
            </a:gs>
            <a:gs pos="75000">
              <a:schemeClr val="phClr">
                <a:tint val="83000"/>
                <a:satMod val="108000"/>
              </a:schemeClr>
            </a:gs>
            <a:gs pos="100000">
              <a:schemeClr val="phClr">
                <a:tint val="48000"/>
                <a:satMod val="150000"/>
              </a:schemeClr>
            </a:gs>
          </a:gsLst>
          <a:lin ang="5400000" scaled="0"/>
        </a:gradFill>
      </a:fillStyleLst>
      <a:lnStyleLst>
        <a:ln w="12000" cap="flat" cmpd="sng" algn="ctr">
          <a:solidFill>
            <a:schemeClr val="phClr"/>
          </a:solidFill>
          <a:prstDash val="solid"/>
        </a:ln>
        <a:ln w="19050" cap="flat" cmpd="sng" algn="ctr">
          <a:solidFill>
            <a:schemeClr val="phClr"/>
          </a:solidFill>
          <a:prstDash val="solid"/>
        </a:ln>
        <a:ln w="38100" cap="flat" cmpd="sng" algn="ctr">
          <a:solidFill>
            <a:schemeClr val="phClr"/>
          </a:solidFill>
          <a:prstDash val="solid"/>
        </a:ln>
      </a:lnStyleLst>
      <a:effectStyleLst>
        <a:effectStyle>
          <a:effectLst>
            <a:glow rad="63500">
              <a:schemeClr val="phClr">
                <a:alpha val="45000"/>
                <a:satMod val="120000"/>
              </a:schemeClr>
            </a:glow>
          </a:effectLst>
        </a:effectStyle>
        <a:effectStyle>
          <a:effectLst>
            <a:glow rad="63500">
              <a:schemeClr val="phClr">
                <a:alpha val="45000"/>
                <a:satMod val="120000"/>
              </a:schemeClr>
            </a:glow>
          </a:effectLst>
          <a:scene3d>
            <a:camera prst="orthographicFront" fov="0">
              <a:rot lat="0" lon="0" rev="0"/>
            </a:camera>
            <a:lightRig rig="brightRoom" dir="tl">
              <a:rot lat="0" lon="0" rev="8700000"/>
            </a:lightRig>
          </a:scene3d>
          <a:sp3d>
            <a:bevelT w="0" h="0"/>
            <a:contourClr>
              <a:schemeClr val="phClr">
                <a:tint val="70000"/>
              </a:schemeClr>
            </a:contourClr>
          </a:sp3d>
        </a:effectStyle>
        <a:effectStyle>
          <a:effectLst>
            <a:glow rad="101500">
              <a:schemeClr val="phClr">
                <a:alpha val="42000"/>
                <a:satMod val="120000"/>
              </a:schemeClr>
            </a:glow>
          </a:effectLst>
          <a:scene3d>
            <a:camera prst="orthographicFront" fov="0">
              <a:rot lat="0" lon="0" rev="0"/>
            </a:camera>
            <a:lightRig rig="glow" dir="t">
              <a:rot lat="0" lon="0" rev="4800000"/>
            </a:lightRig>
          </a:scene3d>
          <a:sp3d prstMaterial="powder">
            <a:bevelT w="50800" h="50800"/>
            <a:contourClr>
              <a:schemeClr val="phClr"/>
            </a:contourClr>
          </a:sp3d>
        </a:effectStyle>
      </a:effectStyleLst>
      <a:bgFillStyleLst>
        <a:solidFill>
          <a:schemeClr val="phClr"/>
        </a:solidFill>
        <a:gradFill rotWithShape="1">
          <a:gsLst>
            <a:gs pos="0">
              <a:schemeClr val="bg1">
                <a:shade val="100000"/>
                <a:satMod val="150000"/>
              </a:schemeClr>
            </a:gs>
            <a:gs pos="65000">
              <a:schemeClr val="bg1">
                <a:shade val="90000"/>
                <a:satMod val="375000"/>
              </a:schemeClr>
            </a:gs>
            <a:gs pos="100000">
              <a:schemeClr val="phClr">
                <a:tint val="88000"/>
                <a:satMod val="400000"/>
              </a:schemeClr>
            </a:gs>
          </a:gsLst>
          <a:lin ang="5400000" scaled="0"/>
        </a:gradFill>
        <a:blipFill>
          <a:blip xmlns:r="http://schemas.openxmlformats.org/officeDocument/2006/relationships" r:embed="rId1">
            <a:duotone>
              <a:schemeClr val="phClr">
                <a:shade val="40000"/>
                <a:satMod val="180000"/>
              </a:schemeClr>
              <a:schemeClr val="phClr">
                <a:tint val="90000"/>
                <a:satMod val="200000"/>
              </a:schemeClr>
            </a:duotone>
          </a:blip>
          <a:tile tx="0" ty="0" sx="80000" sy="80000" flip="none" algn="tl"/>
        </a:blip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Metro</Template>
  <TotalTime>0</TotalTime>
  <Words>2666</Words>
  <Application>Microsoft Office PowerPoint</Application>
  <PresentationFormat>Presentación en pantalla (16:10)</PresentationFormat>
  <Paragraphs>76</Paragraphs>
  <Slides>57</Slides>
  <Notes>5</Notes>
  <HiddenSlides>0</HiddenSlides>
  <MMClips>0</MMClips>
  <ScaleCrop>false</ScaleCrop>
  <HeadingPairs>
    <vt:vector size="6" baseType="variant">
      <vt:variant>
        <vt:lpstr>Fuentes usadas</vt:lpstr>
      </vt:variant>
      <vt:variant>
        <vt:i4>13</vt:i4>
      </vt:variant>
      <vt:variant>
        <vt:lpstr>Tema</vt:lpstr>
      </vt:variant>
      <vt:variant>
        <vt:i4>2</vt:i4>
      </vt:variant>
      <vt:variant>
        <vt:lpstr>Títulos de diapositiva</vt:lpstr>
      </vt:variant>
      <vt:variant>
        <vt:i4>57</vt:i4>
      </vt:variant>
    </vt:vector>
  </HeadingPairs>
  <TitlesOfParts>
    <vt:vector size="72" baseType="lpstr">
      <vt:lpstr>Arial</vt:lpstr>
      <vt:lpstr>Arial Black</vt:lpstr>
      <vt:lpstr>Calibri</vt:lpstr>
      <vt:lpstr>Consolas</vt:lpstr>
      <vt:lpstr>Corbel</vt:lpstr>
      <vt:lpstr>High Tower Text</vt:lpstr>
      <vt:lpstr>Highlight LET</vt:lpstr>
      <vt:lpstr>Kristen ITC</vt:lpstr>
      <vt:lpstr>Lucida Bright</vt:lpstr>
      <vt:lpstr>Times New Roman</vt:lpstr>
      <vt:lpstr>Wingdings</vt:lpstr>
      <vt:lpstr>Wingdings 2</vt:lpstr>
      <vt:lpstr>Wingdings 3</vt:lpstr>
      <vt:lpstr>Metro</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
  <cp:lastModifiedBy/>
  <cp:revision>188</cp:revision>
  <dcterms:created xsi:type="dcterms:W3CDTF">2016-11-02T23:46:46Z</dcterms:created>
  <dcterms:modified xsi:type="dcterms:W3CDTF">2026-05-02T17:22:57Z</dcterms:modified>
</cp:coreProperties>
</file>