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78" r:id="rId21"/>
    <p:sldId id="277" r:id="rId22"/>
    <p:sldId id="276" r:id="rId23"/>
    <p:sldId id="275" r:id="rId24"/>
    <p:sldId id="290" r:id="rId25"/>
    <p:sldId id="289" r:id="rId26"/>
    <p:sldId id="288" r:id="rId27"/>
    <p:sldId id="287" r:id="rId28"/>
    <p:sldId id="286" r:id="rId29"/>
    <p:sldId id="285" r:id="rId30"/>
    <p:sldId id="284" r:id="rId31"/>
    <p:sldId id="283" r:id="rId32"/>
    <p:sldId id="282" r:id="rId33"/>
    <p:sldId id="281" r:id="rId34"/>
    <p:sldId id="274" r:id="rId35"/>
    <p:sldId id="280" r:id="rId36"/>
    <p:sldId id="279" r:id="rId37"/>
    <p:sldId id="291" r:id="rId38"/>
    <p:sldId id="292" r:id="rId39"/>
    <p:sldId id="293" r:id="rId40"/>
    <p:sldId id="294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c6wHncTEq2YtR32cazNHA==" hashData="oZtrhAw3S6C4LCP4M7XW1gte7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36D3BC-8FE8-4033-A253-371AF98BB8E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AA052-A90B-48F1-954D-E4FD1703C9A6}" type="datetimeFigureOut">
              <a:rPr lang="es-ES" smtClean="0"/>
              <a:pPr/>
              <a:t>05/12/2012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8F2B0-CEB6-4D60-B013-05BA71FD93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83758C-21F7-41E8-96F1-B7D9045DD85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131.253.14.66/proxy.ashx?h=_39Ow_kFncmMx35JAvkq1KvQ12-NC3q5&amp;a=http://chezmanima.centerblog.net/rub-bebes-enfants-.html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131.253.14.66/proxy.ashx?h=_39Ow_kFncmMx35JAvkq1KvQ12-NC3q5&amp;a=http://chezmanima.centerblog.net/rub-bebes-enfants-.html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://131.253.14.66/proxy.ashx?h=_39Ow_kFncmMx35JAvkq1KvQ12-NC3q5&amp;a=http://chezmanima.centerblog.net/rub-bebes-enfants-.html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://131.253.14.66/proxy.ashx?h=_39Ow_kFncmMx35JAvkq1KvQ12-NC3q5&amp;a=http://chezmanima.centerblog.net/rub-bebes-enfants-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hyperlink" Target="http://131.253.14.66/proxy.ashx?h=zvZFsXJesfjH7RJOJQSCQLjFJt2SqYDV&amp;a=http://chezmanima.centerblog.net/rub-bebes-enfants--2.html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131.253.14.66/proxy.ashx?h=zvZFsXJesfjH7RJOJQSCQLjFJt2SqYDV&amp;a=http://chezmanima.centerblog.net/rub-bebes-enfants--2.html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131.253.14.66/proxy.ashx?h=zvZFsXJesfjH7RJOJQSCQLjFJt2SqYDV&amp;a=http://chezmanima.centerblog.net/rub-bebes-enfants--2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131.253.14.66/proxy.ashx?h=zvZFsXJesfjH7RJOJQSCQLjFJt2SqYDV&amp;a=http://chezmanima.centerblog.net/rub-bebes-enfants--2.html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131.253.14.66/proxy.ashx?h=fjiyxLTbvi5BqsE4NLYyCs53izbN-5wV&amp;a=http://chezmanima.centerblog.net/rub-bebes-enfants--3.html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hyperlink" Target="http://131.253.14.66/proxy.ashx?h=fjiyxLTbvi5BqsE4NLYyCs53izbN-5wV&amp;a=http://chezmanima.centerblog.net/rub-bebes-enfants--3.html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hyperlink" Target="http://131.253.14.66/proxy.ashx?h=fjiyxLTbvi5BqsE4NLYyCs53izbN-5wV&amp;a=http://chezmanima.centerblog.net/rub-bebes-enfants--3.html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131.253.14.66/proxy.ashx?h=fjiyxLTbvi5BqsE4NLYyCs53izbN-5wV&amp;a=http://chezmanima.centerblog.net/rub-bebes-enfants--3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hyperlink" Target="http://131.253.14.66/proxy.ashx?h=Qy_hkFWE78R6jJpKDFQO4j3VRDGPQL49&amp;a=http://chezmanima.centerblog.net/rub-bebes-enfants--4.html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hyperlink" Target="http://131.253.14.66/proxy.ashx?h=Qy_hkFWE78R6jJpKDFQO4j3VRDGPQL49&amp;a=http://chezmanima.centerblog.net/rub-bebes-enfants--4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131.253.14.66/proxy.ashx?h=Qy_hkFWE78R6jJpKDFQO4j3VRDGPQL49&amp;a=http://chezmanima.centerblog.net/rub-bebes-enfants--4.html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131.253.14.66/proxy.ashx?h=Qy_hkFWE78R6jJpKDFQO4j3VRDGPQL49&amp;a=http://chezmanima.centerblog.net/rub-bebes-enfants--4.html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hyperlink" Target="http://131.253.14.66/proxy.ashx?h=Awz2eciQxCV7of1vz4TN9sr2XeAH0PKV&amp;a=http://chezmanima.centerblog.net/rub-bebes-enfants--5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131.253.14.66/proxy.ashx?h=Awz2eciQxCV7of1vz4TN9sr2XeAH0PKV&amp;a=http://chezmanima.centerblog.net/rub-bebes-enfants--5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131.253.14.66/proxy.ashx?h=miaQL2bnL59Qs86fYGRrCd3r6HVnj7hy&amp;a=http://chezmanima.centerblog.net/rub-bebes-enfants--7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hyperlink" Target="http://131.253.14.66/proxy.ashx?h=miaQL2bnL59Qs86fYGRrCd3r6HVnj7hy&amp;a=http://chezmanima.centerblog.net/rub-bebes-enfants--7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3.jpeg"/><Relationship Id="rId2" Type="http://schemas.openxmlformats.org/officeDocument/2006/relationships/hyperlink" Target="http://131.253.14.66/proxy.ashx?h=VlA6bquoVX0vt4LTEF4IxyvN_qTa9XWj&amp;a=http://chezmanima.centerblog.net/rub-bebes-enfants--8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131.253.14.66/proxy.ashx?h=eXsSYh40HWYPAPzhOFqcGivN_qTX2Uem&amp;a=http://chezmanima.centerblog.net/rub-bebes-enfants--8.html" TargetMode="External"/><Relationship Id="rId5" Type="http://schemas.openxmlformats.org/officeDocument/2006/relationships/image" Target="../media/image32.jpeg"/><Relationship Id="rId4" Type="http://schemas.openxmlformats.org/officeDocument/2006/relationships/hyperlink" Target="http://131.253.14.66/proxy.ashx?h=stYst5qXlsedwxtTOzIgwCWf83NiU_CI&amp;a=http://chezmanima.centerblog.net/rub-bebes-enfants--9.html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hyperlink" Target="http://131.253.14.66/proxy.ashx?h=eCQWm_ynklqa_aJyxjHrsCWf83PJdA12&amp;a=http://chezmanima.centerblog.net/rub-bebes-enfants--9.html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hyperlink" Target="http://131.253.14.66/proxy.ashx?h=qBOQykcbl7yXTUZzXvdiqndO0i_JdA12&amp;a=http://chezmanima.centerblog.net/rub-bebes-enfants--10.html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hyperlink" Target="http://131.253.14.66/proxy.ashx?h=CLorDQ26tGh74p3-33tEWIiPUrg7gr9o&amp;a=http://chezmanima.centerblog.net/rub-bebes-enfants--12.html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131.253.14.66/proxy.ashx?h=CLorDQ26tGh74p3-33tEWIiPUrg7gr9o&amp;a=http://chezmanima.centerblog.net/rub-bebes-enfants--12.html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131.253.14.66/proxy.ashx?h=CLorDQ26tGh74p3-33tEWIiPUrg7gr9o&amp;a=http://chezmanima.centerblog.net/rub-bebes-enfants--12.html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hyperlink" Target="http://131.253.14.66/proxy.ashx?h=n3llC0p_RWCSesN-ZyXW5EaXORHYkFUK&amp;a=http://chezmanima.centerblog.net/rub-bebes-enfants--13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131.253.14.66/proxy.ashx?h=n3llC0p_RWCSesN-ZyXW5EaXORHYkFUK&amp;a=http://chezmanima.centerblog.net/rub-bebes-enfants--13.html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131.253.14.66/proxy.ashx?h=n3llC0p_RWCSesN-ZyXW5EaXORHYkFUK&amp;a=http://chezmanima.centerblog.net/rub-bebes-enfants--13.html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131.253.14.66/proxy.ashx?h=n3llC0p_RWCSesN-ZyXW5EaXORHYkFUK&amp;a=http://chezmanima.centerblog.net/rub-bebes-enfants--13.html" TargetMode="Externa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131.253.14.66/proxy.ashx?h=MDDUfVIDhme8Qb0myXhpaqzaFHhKJL34&amp;a=http://chezmanima.centerblog.net/rub-bebes-enfants--14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hyperlink" Target="http://131.253.14.66/proxy.ashx?h=OpWh8ZBslARJ9gh2sc7Ivmb20ed1T2Bq&amp;a=http://chezmanima.centerblog.net/rub-bebes-enfants--15.html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hyperlink" Target="http://131.253.14.66/proxy.ashx?h=OpWh8ZBslARJ9gh2sc7Ivmb20ed1T2Bq&amp;a=http://chezmanima.centerblog.net/rub-bebes-enfants--15.html" TargetMode="Externa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hyperlink" Target="http://131.253.14.66/proxy.ashx?h=LqT-h98DmfO3f0jv4Z2CBH46dufNQuU9&amp;a=http://chezmanima.centerblog.net/rub-bebes-enfants--17.html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hyperlink" Target="http://131.253.14.66/proxy.ashx?h=dAG49a5bMsVuJzUw3FSmAt2d4hU5F1iU&amp;a=http://chezmanima.centerblog.net/rub-bebes-enfants--11.html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hyperlink" Target="http://131.253.14.66/proxy.ashx?h=dAG49a5bMsVuJzUw3FSmAt2d4hU5F1iU&amp;a=http://chezmanima.centerblog.net/rub-bebes-enfants--11.html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hyperlink" Target="http://131.253.14.66/proxy.ashx?h=dAG49a5bMsVuJzUw3FSmAt2d4hU5F1iU&amp;a=http://chezmanima.centerblog.net/rub-bebes-enfants--11.html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TEXTURAS\PNG\frame_photoshop__2_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9" name="Picture 3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28810">
            <a:off x="2021549" y="775856"/>
            <a:ext cx="4562475" cy="885825"/>
          </a:xfrm>
          <a:prstGeom prst="rect">
            <a:avLst/>
          </a:prstGeom>
          <a:noFill/>
        </p:spPr>
      </p:pic>
      <p:pic>
        <p:nvPicPr>
          <p:cNvPr id="29701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598304">
            <a:off x="4180527" y="1565989"/>
            <a:ext cx="695325" cy="885825"/>
          </a:xfrm>
          <a:prstGeom prst="rect">
            <a:avLst/>
          </a:prstGeom>
          <a:noFill/>
        </p:spPr>
      </p:pic>
      <p:pic>
        <p:nvPicPr>
          <p:cNvPr id="29703" name="Picture 7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865809">
            <a:off x="3121572" y="2710618"/>
            <a:ext cx="2828925" cy="885825"/>
          </a:xfrm>
          <a:prstGeom prst="rect">
            <a:avLst/>
          </a:prstGeom>
          <a:noFill/>
        </p:spPr>
      </p:pic>
      <p:pic>
        <p:nvPicPr>
          <p:cNvPr id="29705" name="Picture 9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15711" y="188641"/>
            <a:ext cx="1528289" cy="432048"/>
          </a:xfrm>
          <a:prstGeom prst="rect">
            <a:avLst/>
          </a:prstGeom>
          <a:noFill/>
        </p:spPr>
      </p:pic>
      <p:pic>
        <p:nvPicPr>
          <p:cNvPr id="29707" name="Picture 11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6476999"/>
            <a:ext cx="1781175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  <p:sndAc>
      <p:stSnd>
        <p:snd r:embed="rId2" name="hallelujah - alexandra burk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nfant  ... Belle image  BB Tendress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B ... Enfant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B... Enfant   .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B ... Enfant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B ...  Enfant   ... 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B  .. Enfants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B Enfant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B .. Enfants  ...  Belle image de ma popine Kty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ébé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ébé ... Enfants  ... Belle image chez mon amie Sandy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ébé  ... Enfants 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nfant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83968" cy="6858000"/>
          </a:xfrm>
          <a:prstGeom prst="rect">
            <a:avLst/>
          </a:prstGeom>
          <a:noFill/>
        </p:spPr>
      </p:pic>
      <p:pic>
        <p:nvPicPr>
          <p:cNvPr id="11268" name="Picture 4" descr="Bébé  Enfant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860032" cy="6858000"/>
          </a:xfrm>
          <a:prstGeom prst="rect">
            <a:avLst/>
          </a:prstGeom>
          <a:noFill/>
        </p:spPr>
      </p:pic>
      <p:pic>
        <p:nvPicPr>
          <p:cNvPr id="11270" name="Picture 6" descr="C:\Users\Usuario\Downloads\MARCOS QUE BRLLAN\SOLO MARCOS\vkeret_17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87016" y="1287016"/>
            <a:ext cx="6858000" cy="4283968"/>
          </a:xfrm>
          <a:prstGeom prst="rect">
            <a:avLst/>
          </a:prstGeom>
          <a:noFill/>
        </p:spPr>
      </p:pic>
      <p:pic>
        <p:nvPicPr>
          <p:cNvPr id="6" name="Picture 6" descr="C:\Users\Usuario\Downloads\MARCOS QUE BRLLAN\SOLO MARCOS\vkeret_17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284984" y="998984"/>
            <a:ext cx="6858000" cy="486003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nfants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nfants ... Belle image chez mon amie Colibri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B ... Enfants .. Belle image chez Kathania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B  ... Enfant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BB... Enfant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BB .. Enfants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Enfants  .... BB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Enfants ...  bb 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352925" cy="6858000"/>
          </a:xfrm>
          <a:prstGeom prst="rect">
            <a:avLst/>
          </a:prstGeom>
          <a:noFill/>
        </p:spPr>
      </p:pic>
      <p:pic>
        <p:nvPicPr>
          <p:cNvPr id="3" name="Picture 2" descr="Enfants  ...  fillett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4788023" cy="6858000"/>
          </a:xfrm>
          <a:prstGeom prst="rect">
            <a:avLst/>
          </a:prstGeom>
          <a:noFill/>
        </p:spPr>
      </p:pic>
      <p:pic>
        <p:nvPicPr>
          <p:cNvPr id="47107" name="Picture 3" descr="C:\Users\Usuario\Downloads\MARCOS QUE BRLLAN\SOLO MARCOS\vkeret_173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15008" y="1215008"/>
            <a:ext cx="6858000" cy="4427984"/>
          </a:xfrm>
          <a:prstGeom prst="rect">
            <a:avLst/>
          </a:prstGeom>
          <a:noFill/>
        </p:spPr>
      </p:pic>
      <p:pic>
        <p:nvPicPr>
          <p:cNvPr id="5" name="Picture 3" descr="C:\Users\Usuario\Downloads\MARCOS QUE BRLLAN\SOLO MARCOS\vkeret_173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56992" y="1070992"/>
            <a:ext cx="6858000" cy="4716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nfant  ..  bb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rect">
            <a:avLst/>
          </a:prstGeom>
          <a:noFill/>
        </p:spPr>
      </p:pic>
      <p:pic>
        <p:nvPicPr>
          <p:cNvPr id="48132" name="Picture 4" descr="Enfants ... fillette">
            <a:hlinkClick r:id="rId4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0"/>
            <a:ext cx="4427984" cy="4005064"/>
          </a:xfrm>
          <a:prstGeom prst="rect">
            <a:avLst/>
          </a:prstGeom>
          <a:noFill/>
        </p:spPr>
      </p:pic>
      <p:pic>
        <p:nvPicPr>
          <p:cNvPr id="48134" name="Picture 6" descr="Enfants ... mignon ;-)))">
            <a:hlinkClick r:id="rId6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4365104"/>
            <a:ext cx="3024336" cy="223224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nfants  ... Des ressemblances  ?!!   ;-))))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nfant ... BB rose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Bébé 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Bébé ... au fourneau ;-))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Bébé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Baby girl 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7984" cy="6858000"/>
          </a:xfrm>
          <a:prstGeom prst="rect">
            <a:avLst/>
          </a:prstGeom>
          <a:noFill/>
        </p:spPr>
      </p:pic>
      <p:pic>
        <p:nvPicPr>
          <p:cNvPr id="37894" name="Picture 6" descr="Enfants .... bisou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BB  lov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Bébé ... Tendresse  .... douceur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Fillette ... et ses amis   ... 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Bébé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932040" cy="6858000"/>
          </a:xfrm>
          <a:prstGeom prst="rect">
            <a:avLst/>
          </a:prstGeom>
          <a:noFill/>
        </p:spPr>
      </p:pic>
      <p:pic>
        <p:nvPicPr>
          <p:cNvPr id="41988" name="Picture 4" descr="Bébé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BB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BB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enfant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Enfants ...  fillettes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BEBE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BEBE .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0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60</Words>
  <Application>Microsoft Office PowerPoint</Application>
  <PresentationFormat>Presentación en pantalla (4:3)</PresentationFormat>
  <Paragraphs>28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COSAS DE NIÑ@S</dc:title>
  <dc:creator>Usuario</dc:creator>
  <cp:lastModifiedBy>Usuario</cp:lastModifiedBy>
  <cp:revision>8</cp:revision>
  <dcterms:created xsi:type="dcterms:W3CDTF">2012-12-05T13:28:29Z</dcterms:created>
  <dcterms:modified xsi:type="dcterms:W3CDTF">2012-12-05T14:31:57Z</dcterms:modified>
</cp:coreProperties>
</file>