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82"/>
  </p:notesMasterIdLst>
  <p:sldIdLst>
    <p:sldId id="316" r:id="rId3"/>
    <p:sldId id="463" r:id="rId4"/>
    <p:sldId id="479" r:id="rId5"/>
    <p:sldId id="430" r:id="rId6"/>
    <p:sldId id="459" r:id="rId7"/>
    <p:sldId id="462" r:id="rId8"/>
    <p:sldId id="458" r:id="rId9"/>
    <p:sldId id="474" r:id="rId10"/>
    <p:sldId id="460" r:id="rId11"/>
    <p:sldId id="461" r:id="rId12"/>
    <p:sldId id="464" r:id="rId13"/>
    <p:sldId id="411" r:id="rId14"/>
    <p:sldId id="465" r:id="rId15"/>
    <p:sldId id="466" r:id="rId16"/>
    <p:sldId id="467" r:id="rId17"/>
    <p:sldId id="468" r:id="rId18"/>
    <p:sldId id="469" r:id="rId19"/>
    <p:sldId id="455" r:id="rId20"/>
    <p:sldId id="456" r:id="rId21"/>
    <p:sldId id="444" r:id="rId22"/>
    <p:sldId id="457" r:id="rId23"/>
    <p:sldId id="470" r:id="rId24"/>
    <p:sldId id="471" r:id="rId25"/>
    <p:sldId id="472" r:id="rId26"/>
    <p:sldId id="473" r:id="rId27"/>
    <p:sldId id="486" r:id="rId28"/>
    <p:sldId id="485" r:id="rId29"/>
    <p:sldId id="475" r:id="rId30"/>
    <p:sldId id="476" r:id="rId31"/>
    <p:sldId id="477" r:id="rId32"/>
    <p:sldId id="478" r:id="rId33"/>
    <p:sldId id="449" r:id="rId34"/>
    <p:sldId id="480" r:id="rId35"/>
    <p:sldId id="491" r:id="rId36"/>
    <p:sldId id="481" r:id="rId37"/>
    <p:sldId id="482" r:id="rId38"/>
    <p:sldId id="483" r:id="rId39"/>
    <p:sldId id="484" r:id="rId40"/>
    <p:sldId id="487" r:id="rId41"/>
    <p:sldId id="488" r:id="rId42"/>
    <p:sldId id="489" r:id="rId43"/>
    <p:sldId id="490" r:id="rId44"/>
    <p:sldId id="492" r:id="rId45"/>
    <p:sldId id="493" r:id="rId46"/>
    <p:sldId id="508" r:id="rId47"/>
    <p:sldId id="509" r:id="rId48"/>
    <p:sldId id="494" r:id="rId49"/>
    <p:sldId id="495" r:id="rId50"/>
    <p:sldId id="496" r:id="rId51"/>
    <p:sldId id="497" r:id="rId52"/>
    <p:sldId id="498" r:id="rId53"/>
    <p:sldId id="499" r:id="rId54"/>
    <p:sldId id="500" r:id="rId55"/>
    <p:sldId id="501" r:id="rId56"/>
    <p:sldId id="502" r:id="rId57"/>
    <p:sldId id="503" r:id="rId58"/>
    <p:sldId id="504" r:id="rId59"/>
    <p:sldId id="505" r:id="rId60"/>
    <p:sldId id="506" r:id="rId61"/>
    <p:sldId id="507" r:id="rId62"/>
    <p:sldId id="510" r:id="rId63"/>
    <p:sldId id="453" r:id="rId64"/>
    <p:sldId id="511" r:id="rId65"/>
    <p:sldId id="527" r:id="rId66"/>
    <p:sldId id="512" r:id="rId67"/>
    <p:sldId id="517" r:id="rId68"/>
    <p:sldId id="518" r:id="rId69"/>
    <p:sldId id="519" r:id="rId70"/>
    <p:sldId id="520" r:id="rId71"/>
    <p:sldId id="516" r:id="rId72"/>
    <p:sldId id="528" r:id="rId73"/>
    <p:sldId id="521" r:id="rId74"/>
    <p:sldId id="522" r:id="rId75"/>
    <p:sldId id="523" r:id="rId76"/>
    <p:sldId id="524" r:id="rId77"/>
    <p:sldId id="526" r:id="rId78"/>
    <p:sldId id="525" r:id="rId79"/>
    <p:sldId id="317" r:id="rId80"/>
    <p:sldId id="514" r:id="rId81"/>
  </p:sldIdLst>
  <p:sldSz cx="111252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0ue9ASJWo1rvBbgOeok5w==" hashData="ac8V3bEjU4VGzy/17V1FjjMiJ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2190" y="-336"/>
      </p:cViewPr>
      <p:guideLst>
        <p:guide orient="horz" pos="2160"/>
        <p:guide pos="350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47700" y="685800"/>
            <a:ext cx="5562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47700" y="685800"/>
            <a:ext cx="55626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4392" y="2130439"/>
            <a:ext cx="945642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8782" y="3886200"/>
            <a:ext cx="778764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817" y="4406914"/>
            <a:ext cx="94564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8817" y="2906713"/>
            <a:ext cx="94564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6261" y="1600206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55310" y="1600206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6264" y="1535113"/>
            <a:ext cx="4915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264" y="2174875"/>
            <a:ext cx="4915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51452" y="1535113"/>
            <a:ext cx="491749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51452" y="2174875"/>
            <a:ext cx="491749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6264" y="273050"/>
            <a:ext cx="366011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49646" y="273064"/>
            <a:ext cx="621929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6264" y="1435103"/>
            <a:ext cx="366011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0620" y="4800600"/>
            <a:ext cx="66751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0620" y="612775"/>
            <a:ext cx="66751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0620" y="5367338"/>
            <a:ext cx="66751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65772" y="274652"/>
            <a:ext cx="250317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6268" y="274652"/>
            <a:ext cx="732408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4390" y="2130428"/>
            <a:ext cx="945642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8780" y="3886200"/>
            <a:ext cx="778764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21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6262" y="274638"/>
            <a:ext cx="1001268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6262" y="1600206"/>
            <a:ext cx="1001268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6262" y="6356364"/>
            <a:ext cx="25958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30/11/2020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01112" y="6356364"/>
            <a:ext cx="35229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73061" y="6356364"/>
            <a:ext cx="25958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62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5.wav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0.jpeg"/><Relationship Id="rId4" Type="http://schemas.openxmlformats.org/officeDocument/2006/relationships/image" Target="../media/image2.gif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1363881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6658" y="3386659"/>
            <a:ext cx="6858000" cy="8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653858" y="3386659"/>
            <a:ext cx="6858000" cy="8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11252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4554" y="585791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549" y="5715019"/>
            <a:ext cx="850566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9436" y="4572030"/>
            <a:ext cx="3275540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116" y="928670"/>
            <a:ext cx="895800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Coronavirus y grafitis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:</a:t>
            </a: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El </a:t>
            </a:r>
            <a:r>
              <a:rPr lang="es-ES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arte urbano en el mundo.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2838" y="5611366"/>
            <a:ext cx="2444083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562597" y="-642966"/>
            <a:ext cx="5562601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  <p:sndAc>
          <p:stSnd>
            <p:snd r:embed="rId2" name="Imagine.wav"/>
          </p:stSnd>
        </p:sndAc>
      </p:transition>
    </mc:Choice>
    <mc:Fallback xmlns="">
      <p:transition spd="slow" advTm="8000">
        <p:fade/>
        <p:sndAc>
          <p:stSnd>
            <p:snd r:embed="rId7" name="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ndia marca nuevo récord con más de 95.000 casos de coronavirus y 1.172  muertos en las últimas 24 horas - La Terc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1125200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7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oronavirus y grafitis: el arte urbano en el mundo | Perf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" y="-35024"/>
            <a:ext cx="11117561" cy="689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23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24312" y="1882856"/>
            <a:ext cx="7717944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En casi todos los países afectados por el covid-19, diferentes artistas se manifiestan con murales callejeros para expresar sus sensaciones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.</a:t>
            </a:r>
            <a:endParaRPr lang="es-ES" altLang="es-ES" sz="40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19" y="5306266"/>
            <a:ext cx="17528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udamérica se convierte en el nuevo epicentro de la pandemia con Brasil  como el país más afectado | Euro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52" y="14290"/>
            <a:ext cx="11241332" cy="684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0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sos de coronavirus en el mundo superan 13 millones | Foro Económico  Mund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91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69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mundo ronda los 30 millones de casos de COVID-19 y casi un millón de  muertes | El Mundo | DW | 17.09.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414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43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ronavirus en Alicante: Grafitis para concienciar a los jóvenes sobre el  Covid-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4436"/>
            <a:ext cx="11114217" cy="687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41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éxico supera los 40.000 muertos por covid-19 | Euro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962"/>
            <a:ext cx="11120384" cy="686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34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s nuevas medidas de Merkel para frenar la “segunda ola” de Covid-19 -  Duna 89.7 | Duna 89.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82" y="-14436"/>
            <a:ext cx="11152584" cy="691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48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| Los graffitis dedicados al Coronavirus alrededor del mundo g12 – La  Estacion del Amor .net Radio Online &amp; Feeling.mx Magazine del Coraz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125200" cy="691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33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611839" y="729490"/>
            <a:ext cx="773264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La pandemia de COVID-19 ya ha afectado a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todos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los países del mundo, Y ya en las calles de muchas ciudades abundan manifestaciones de arte urbano expresando la preocupación por este situación tan inusual en nuestras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vida. En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esta serie de imágenes podemos observar diferentes grafitis en los que los artistas callejeros tratan de expresar lo que sienten sobre la pandemia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mundial. La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expansión del virus  no ha dejado indiferentes a los artistas callejeros, quienes en diferentes países ilustran la nueva realidad mundial en las paredes de muchas calles de nuestro afectado planeta.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19" y="5306266"/>
            <a:ext cx="17528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789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isContent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coronavirus inspira el graffiti en el mundo - La Jor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86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87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ronavirus en América: Brasil sobrepasa los 112.000 muer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872" y="-315416"/>
            <a:ext cx="1145299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4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importancia de la estadística del coronavirus - Diario de Ib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2" y="0"/>
            <a:ext cx="11146904" cy="683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89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andemias y arte, una simbiosis de dolor en el tiempo en 2020 | Banksy,  Imagenes de grafitis, Artistas de la ca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86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98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ronavirus: Datos de coronavirus en Chile, Peru, Bolivia, Honduras,  Ecuador, Cuba y Venezuela: casos y muertes | Marca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2448"/>
            <a:ext cx="11393014" cy="688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78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  <p:sndAc>
          <p:stSnd>
            <p:snd r:embed="rId2" name="Crazy.wav"/>
          </p:stSnd>
        </p:sndAc>
      </p:transition>
    </mc:Choice>
    <mc:Fallback xmlns="">
      <p:transition spd="slow" advTm="8000">
        <p:fade/>
        <p:sndAc>
          <p:stSnd>
            <p:snd r:embed="rId4" name="Craz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96"/>
            <a:ext cx="11123251" cy="6882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95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34" y="0"/>
            <a:ext cx="113032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8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250233" y="1556795"/>
            <a:ext cx="7992887" cy="421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5400" b="1" i="1" dirty="0">
                <a:solidFill>
                  <a:srgbClr val="00B0F0"/>
                </a:solidFill>
                <a:latin typeface="+mj-lt"/>
              </a:rPr>
              <a:t>Coronavirus y grafitis: el arte urbano en el </a:t>
            </a:r>
            <a:r>
              <a:rPr lang="es-ES" altLang="es-ES" sz="5400" b="1" i="1" dirty="0" smtClean="0">
                <a:solidFill>
                  <a:srgbClr val="00B0F0"/>
                </a:solidFill>
                <a:latin typeface="+mj-lt"/>
              </a:rPr>
              <a:t>mundo. 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+mj-lt"/>
              </a:rPr>
              <a:t>En </a:t>
            </a:r>
            <a:r>
              <a:rPr lang="es-ES" altLang="es-ES" sz="4000" b="1" i="1" dirty="0">
                <a:solidFill>
                  <a:srgbClr val="00B0F0"/>
                </a:solidFill>
                <a:latin typeface="+mj-lt"/>
              </a:rPr>
              <a:t>casi todos los países afectados por el covid-19, diferentes artistas se manifiestan con murales callejeros para expresar sus sensaciones.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19" y="5306266"/>
            <a:ext cx="17528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196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na mirada a la pandemia a través de los grafiti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8123" cy="683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16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" y="0"/>
            <a:ext cx="113201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73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otos: Coronavirus: las imágenes de la pandemia en el mundo, 21-05-2020 |  Actualidad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0" y="-9500"/>
            <a:ext cx="11159852" cy="68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26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l coronavirus ya protagoniza graffitis por todo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102"/>
            <a:ext cx="11125200" cy="712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6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tos) Coronavirus mundo hoy: Los Graffitis más impactantes dedicados al  Coronavirus | Fuera del Fútbol | Futbolr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1120586" cy="689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1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a pandemia del coronavirus suma casi 135.000 casos diarios y roza los 7,8  millones de contagios - N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16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12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urales sobre la pandemia: el arte callejero en la era del Covid-19 en el  mundo - Clarín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29" y="-218151"/>
            <a:ext cx="12169352" cy="708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9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raffitis en Alicante para vencer con responsabilidad el COVID-19 o este  virus lo paramos unidos - elCaballete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31" y="0"/>
            <a:ext cx="112752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2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dentifican unas células nasales como probables puntos de entrada del virus  de la Covid-19 | El Comer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58" y="0"/>
            <a:ext cx="11140058" cy="687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70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oronavirus en el mundo : [Fotos] El Coronavirus inspiró a varios  grafiteros a nivel mundial | Fotogalerías | W Radio Colomb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95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62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oronavirus noticias hoy: OMS alerta transmisión entre 20 y 40 años | Fuera  del Fútbol | Futbolr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8080" y="-16346"/>
            <a:ext cx="11683280" cy="687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00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442765" y="1359235"/>
            <a:ext cx="7851844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El coronavirus inspira el graffiti en el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mundo. La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actual situación mundial generada por el coronavirus SARS-Cov-2 inspira a artistas, quienes dejan constancia de la pandemia en los muros de diversas ciudades alrededor del planeta. Desde los llamados a permanecer en casa y el uso de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cubre bocas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para evitar la propagación de Covid-19, hasta homenajes al personal médico, el cual se encuentra en la primera línea de batalla contra el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virus.</a:t>
            </a:r>
            <a:endParaRPr lang="es-ES" altLang="es-ES" sz="2800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19" y="5306266"/>
            <a:ext cx="17528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2623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isContent="1"/>
        <p:sndAc>
          <p:stSnd>
            <p:snd r:embed="rId2" name="Theme from Love Story.wav"/>
          </p:stSnd>
        </p:sndAc>
      </p:transition>
    </mc:Choice>
    <mc:Fallback xmlns="">
      <p:transition spd="slow" advTm="24000">
        <p:fade/>
        <p:sndAc>
          <p:stSnd>
            <p:snd r:embed="rId4" name="Theme from Love St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l Grafiti, la medicina preventiva contra el coronavirus en Sudán del Sur |  México | Edición América | Agencia E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11233155" cy="687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2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rafitis sobre coronavirus en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1125200" cy="695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45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os graffitis dedicados a la pandemia de coronavirus ya impactan en las  calles del mundo - Infoba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-7341"/>
            <a:ext cx="11256208" cy="695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1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rafitis y coronavirus: el arte que llena las calles vacías - Esglobal -  Política, economía e ideas sobre el mundo en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1125200" cy="719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2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tos: Los graffitis del coronavirus | El Diario Va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" y="-7883"/>
            <a:ext cx="11123112" cy="686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76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tos: Los graffitis del coronavirus | El Diario Va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1115237" cy="687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37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t="42856" r="-2061" b="3762"/>
          <a:stretch/>
        </p:blipFill>
        <p:spPr bwMode="auto">
          <a:xfrm>
            <a:off x="0" y="0"/>
            <a:ext cx="1166149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06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954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35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rafitis sobre coronavirus en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56"/>
            <a:ext cx="11125200" cy="686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5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rafitis sobre coronavirus en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66" y="10009"/>
            <a:ext cx="11146966" cy="701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7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rafitis sobre coronavirus en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46" y="0"/>
            <a:ext cx="11140146" cy="696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raffiti para rendir homenaje a los trabajadores esenciales durante el brote de la enfermedad por coronavirus en Gland, Suiza. /REUTERS / Denis Balib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94854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28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n las calles de San Telmoen Buenos Aires, los graffitis indican que la solución es quedarse en casa ¨la vacuna somos todos¨/ Tel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125200" cy="695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28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raffitis de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85" y="0"/>
            <a:ext cx="111405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1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rafitis sobre coronavirus en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" y="0"/>
            <a:ext cx="11123134" cy="724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86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La Jornada: Arte en favor de la lucha contra el coronavir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70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4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  <p:sndAc>
          <p:stSnd>
            <p:snd r:embed="rId2" name="Romeo and Juliet.wav"/>
          </p:stSnd>
        </p:sndAc>
      </p:transition>
    </mc:Choice>
    <mc:Fallback xmlns="">
      <p:transition spd="slow" advTm="8000">
        <p:fade/>
        <p:sndAc>
          <p:stSnd>
            <p:snd r:embed="rId4" name="Romeo and Juli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na mirada a la pandemia a través de los grafiti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51232" cy="691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62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ricaturistas en la mira de la justicia en Brasil por razones de  &quot;Seguridad Nacional&quot; | Voice of America - Span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220" y="0"/>
            <a:ext cx="113224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 artista David &quot;S.I.D.&quot; Pérez pinta un graffiti para rendir homenaje a los trabajadores esenciales durante el brote de la enfermedad COVID-19 en Gland, Suiza. /REUTERS / Denis Balib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125200" cy="68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6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ural de gente haciendo cola en teatro Sarmiento durante la cuarentena. /Fernando de la O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252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84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Un mural del artista callejero &quot;TV Boy&quot; que representa una famosa película &quot;Roman Holiday&quot; con un cartel que dice &quot;Aire despejado ahora&quot; pintado cerca del antiguo Coliseo, en el centro de Roma. /Andreas SOLARO / AF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2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raffitis de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561"/>
            <a:ext cx="11125201" cy="696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18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ural que muestra personal médico con máscaras protectoras en Varsovia, Polonia. /REU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32" y="-285750"/>
            <a:ext cx="11251232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45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ural del artista urbano italiano Salvatore Benintende, también conocido como &quot;TVBOY&quot;, en el que retrata a la Mona Lisa de Leonardo da Vinci con una máscara protectora y sosteniendo un teléfono móvil que dice &quot;Virus del mundo móvil&quot; en una calle de Barcelona. / AF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49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n hombre en una barcaza trabaja frente a una obra de graffiti inspirada en el coronavirus en Wijnegem, Bélgica. /AP / Virginia May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92" y="0"/>
            <a:ext cx="11135892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49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 artista Rachel List posa después de pintar un mural en Pontefract mientras continúa la propagación de la enfermedad por coronavirus, Pontefract, Gran Bretaña. /REUTERS / Lee Sm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181"/>
            <a:ext cx="11099834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02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Una mujer se para al lado de un mural que representa el coronavirus en Bangkalan, Java Oriental. / AF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0185"/>
            <a:ext cx="111252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49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ural en la pared del pub Horse Vaults en Pontefract, Gran Bretaña. /REUTERS / Lee Sm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738" y="20717"/>
            <a:ext cx="11395248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5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raffitis de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80" y="-11254"/>
            <a:ext cx="11132080" cy="687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uadernos de la pandemia | Oaxaca - COMEC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0" y="-1323528"/>
            <a:ext cx="11144992" cy="888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raffitis de coronavir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72" y="-22326"/>
            <a:ext cx="11142272" cy="712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20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  <p:sndAc>
          <p:stSnd>
            <p:snd r:embed="rId2" name="Hey Jude.wav"/>
          </p:stSnd>
        </p:sndAc>
      </p:transition>
    </mc:Choice>
    <mc:Fallback xmlns="">
      <p:transition spd="slow" advTm="8000">
        <p:fade/>
        <p:sndAc>
          <p:stSnd>
            <p:snd r:embed="rId4" name="Hey Ju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Phòng Giáo Dục Và Đào Tạo quận Thanh Xuâ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5" y="-22768"/>
            <a:ext cx="11262807" cy="688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38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Una mujer con una mascarilla protectora pasa junto a un grafiti, en Mumbai, India. Foto: REUTERS / Hemanshi Kama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93"/>
            <a:ext cx="111252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23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5ef33c1dc05d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93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753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yalosabes.com/wp-content/uploads/2020/04/graffitis-coronavirus-yalosabes-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125200" cy="690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96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os graffitis dedicados a la pandemia de coronavirus ya impactan en las calle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0" y="3706"/>
            <a:ext cx="11102600" cy="685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Nosotros Juntos: arte callejero a favor de la migración segura y de la  solidaridad durante la pandemia de COVID-19 | Organización Internacional  para las Migraci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45"/>
            <a:ext cx="11125200" cy="691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99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yalosabes.com/wp-content/uploads/2020/04/graffitis-coronavirus-yalosabes-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829"/>
            <a:ext cx="11103799" cy="687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3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Grafitis y coronavirus: el arte que llena las calles vacías - Esglobal -  Política, economía e ideas sobre el mundo en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9" y="3630"/>
            <a:ext cx="11133479" cy="685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23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Artista pone mascarillas a grafitis para alertar del COVID-19 en Brasil |  Cultura y entretenimiento | Edición América | Agencia E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66" y="-28266"/>
            <a:ext cx="11133766" cy="702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21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rtista pone mascarillas a grafitis para alertar del COVID-19 en Brasil |  Cultura y entretenimiento | Edición América | Agencia E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958"/>
            <a:ext cx="11133597" cy="74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91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Última hora de la pandemia en el mundo | Repuntan de nuevo los contagios en  Portugal, cuando el país se prepara para ir a la 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165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36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Volver a imaginar nuestro futuro colectivo después del coronavirus |  openDemocrac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752"/>
            <a:ext cx="11389163" cy="687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1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Una mirada a la pandemia a través de los grafiti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880"/>
            <a:ext cx="11197933" cy="687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10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oronavirus: Cien días de pandemia y más de 100.000 muertos en todo el  plan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84" y="10086"/>
            <a:ext cx="11203304" cy="684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15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11682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38" y="49543"/>
            <a:ext cx="111252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6658" y="3386670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653858" y="3386670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11252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648" y="5464914"/>
            <a:ext cx="73310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66954" y="1067209"/>
            <a:ext cx="434422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80479" y="1067212"/>
            <a:ext cx="4256142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30 de noviembre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09:18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2838" y="5210969"/>
            <a:ext cx="2444083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1252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1252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60" y="0"/>
            <a:ext cx="593344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1252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0650" y="4724402"/>
            <a:ext cx="324485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540" y="4191000"/>
            <a:ext cx="28740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630" y="4876800"/>
            <a:ext cx="148336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onavirus y grafit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Coronavirus y grafitis</Template>
  <TotalTime>1</TotalTime>
  <Words>281</Words>
  <Application>Microsoft Office PowerPoint</Application>
  <PresentationFormat>Personalizado</PresentationFormat>
  <Paragraphs>17</Paragraphs>
  <Slides>79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Coronavirus y grafitis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2020-11-30T08:18:37Z</dcterms:created>
  <dcterms:modified xsi:type="dcterms:W3CDTF">2020-11-30T08:20:31Z</dcterms:modified>
</cp:coreProperties>
</file>