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9" r:id="rId4"/>
    <p:sldId id="288" r:id="rId5"/>
    <p:sldId id="287" r:id="rId6"/>
    <p:sldId id="286" r:id="rId7"/>
    <p:sldId id="285" r:id="rId8"/>
    <p:sldId id="282" r:id="rId9"/>
    <p:sldId id="284" r:id="rId10"/>
    <p:sldId id="283" r:id="rId11"/>
    <p:sldId id="281" r:id="rId12"/>
    <p:sldId id="280" r:id="rId13"/>
    <p:sldId id="279" r:id="rId14"/>
    <p:sldId id="278" r:id="rId15"/>
    <p:sldId id="277" r:id="rId16"/>
    <p:sldId id="276" r:id="rId17"/>
    <p:sldId id="275" r:id="rId18"/>
    <p:sldId id="274" r:id="rId19"/>
    <p:sldId id="273" r:id="rId20"/>
    <p:sldId id="272" r:id="rId21"/>
    <p:sldId id="271" r:id="rId22"/>
    <p:sldId id="270" r:id="rId23"/>
    <p:sldId id="269" r:id="rId24"/>
    <p:sldId id="268" r:id="rId25"/>
    <p:sldId id="267" r:id="rId26"/>
    <p:sldId id="266" r:id="rId27"/>
    <p:sldId id="265" r:id="rId28"/>
    <p:sldId id="264" r:id="rId29"/>
    <p:sldId id="263" r:id="rId30"/>
    <p:sldId id="262" r:id="rId31"/>
    <p:sldId id="261" r:id="rId32"/>
    <p:sldId id="290" r:id="rId3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AfbWM+E4srH570YHq8huw==" hashData="c9VXs0FpiBZUlfK8YgrCPHRrEG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7477E-BB59-4DD1-9AC5-A5F2BF6FAA4E}" type="datetimeFigureOut">
              <a:rPr lang="es-ES" smtClean="0"/>
              <a:pPr/>
              <a:t>15/04/2013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A529F-47E5-4464-A81E-6706AD5374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7477E-BB59-4DD1-9AC5-A5F2BF6FAA4E}" type="datetimeFigureOut">
              <a:rPr lang="es-ES" smtClean="0"/>
              <a:pPr/>
              <a:t>15/04/2013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A529F-47E5-4464-A81E-6706AD5374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7477E-BB59-4DD1-9AC5-A5F2BF6FAA4E}" type="datetimeFigureOut">
              <a:rPr lang="es-ES" smtClean="0"/>
              <a:pPr/>
              <a:t>15/04/2013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A529F-47E5-4464-A81E-6706AD5374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7477E-BB59-4DD1-9AC5-A5F2BF6FAA4E}" type="datetimeFigureOut">
              <a:rPr lang="es-ES" smtClean="0"/>
              <a:pPr/>
              <a:t>15/04/2013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A529F-47E5-4464-A81E-6706AD5374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7477E-BB59-4DD1-9AC5-A5F2BF6FAA4E}" type="datetimeFigureOut">
              <a:rPr lang="es-ES" smtClean="0"/>
              <a:pPr/>
              <a:t>15/04/2013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A529F-47E5-4464-A81E-6706AD5374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7477E-BB59-4DD1-9AC5-A5F2BF6FAA4E}" type="datetimeFigureOut">
              <a:rPr lang="es-ES" smtClean="0"/>
              <a:pPr/>
              <a:t>15/04/2013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A529F-47E5-4464-A81E-6706AD5374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7477E-BB59-4DD1-9AC5-A5F2BF6FAA4E}" type="datetimeFigureOut">
              <a:rPr lang="es-ES" smtClean="0"/>
              <a:pPr/>
              <a:t>15/04/2013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A529F-47E5-4464-A81E-6706AD5374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7477E-BB59-4DD1-9AC5-A5F2BF6FAA4E}" type="datetimeFigureOut">
              <a:rPr lang="es-ES" smtClean="0"/>
              <a:pPr/>
              <a:t>15/04/2013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A529F-47E5-4464-A81E-6706AD5374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7477E-BB59-4DD1-9AC5-A5F2BF6FAA4E}" type="datetimeFigureOut">
              <a:rPr lang="es-ES" smtClean="0"/>
              <a:pPr/>
              <a:t>15/04/2013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A529F-47E5-4464-A81E-6706AD5374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7477E-BB59-4DD1-9AC5-A5F2BF6FAA4E}" type="datetimeFigureOut">
              <a:rPr lang="es-ES" smtClean="0"/>
              <a:pPr/>
              <a:t>15/04/2013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A529F-47E5-4464-A81E-6706AD5374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7477E-BB59-4DD1-9AC5-A5F2BF6FAA4E}" type="datetimeFigureOut">
              <a:rPr lang="es-ES" smtClean="0"/>
              <a:pPr/>
              <a:t>15/04/2013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A529F-47E5-4464-A81E-6706AD5374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96BAD6-5511-42D1-BA0D-E8F4C10030E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67477E-BB59-4DD1-9AC5-A5F2BF6FAA4E}" type="datetimeFigureOut">
              <a:rPr lang="es-ES" smtClean="0"/>
              <a:pPr/>
              <a:t>15/04/2013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6A529F-47E5-4464-A81E-6706AD5374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8D17147-78D9-4EAC-AA0C-891A1D28AF6E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diamond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6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vajillas\VAJILLA GUAPA\04bdccbf4f41e7dfc3ede91ccae9ffdd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913213">
            <a:off x="593254" y="332381"/>
            <a:ext cx="3438525" cy="885825"/>
          </a:xfrm>
          <a:prstGeom prst="rect">
            <a:avLst/>
          </a:prstGeom>
          <a:noFill/>
        </p:spPr>
      </p:pic>
      <p:pic>
        <p:nvPicPr>
          <p:cNvPr id="1030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769305">
            <a:off x="2272250" y="3253098"/>
            <a:ext cx="4695034" cy="1209524"/>
          </a:xfrm>
          <a:prstGeom prst="rect">
            <a:avLst/>
          </a:prstGeom>
          <a:noFill/>
        </p:spPr>
      </p:pic>
      <p:pic>
        <p:nvPicPr>
          <p:cNvPr id="1032" name="Picture 8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24475" y="5661248"/>
            <a:ext cx="3819525" cy="504826"/>
          </a:xfrm>
          <a:prstGeom prst="rect">
            <a:avLst/>
          </a:prstGeom>
          <a:noFill/>
        </p:spPr>
      </p:pic>
      <p:pic>
        <p:nvPicPr>
          <p:cNvPr id="1034" name="Picture 10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62425" y="0"/>
            <a:ext cx="4981575" cy="504826"/>
          </a:xfrm>
          <a:prstGeom prst="rect">
            <a:avLst/>
          </a:prstGeom>
          <a:noFill/>
        </p:spPr>
      </p:pic>
      <p:pic>
        <p:nvPicPr>
          <p:cNvPr id="1035" name="Picture 11" descr="C:\Users\Usuario\Downloads\ZNECESARIO PARA PPS\MUSICA QUE SE MUEVE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6353944"/>
            <a:ext cx="2016224" cy="50405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amond/>
    <p:sndAc>
      <p:stSnd>
        <p:snd r:embed="rId2" name="Musica Instrumental - El amor es trist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cadf821d5098680140dea21712741e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afce9ea6efa973880059083020a419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716016" cy="6858000"/>
          </a:xfrm>
          <a:prstGeom prst="rect">
            <a:avLst/>
          </a:prstGeom>
        </p:spPr>
      </p:pic>
      <p:pic>
        <p:nvPicPr>
          <p:cNvPr id="3" name="2 Imagen" descr="0ed6b558d9816845b22df149801aca0a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0"/>
            <a:ext cx="4427984" cy="6858000"/>
          </a:xfrm>
          <a:prstGeom prst="rect">
            <a:avLst/>
          </a:prstGeom>
        </p:spPr>
      </p:pic>
      <p:pic>
        <p:nvPicPr>
          <p:cNvPr id="2052" name="Picture 4" descr="C:\Users\Usuario\Downloads\TEXTURAS\tEXTURAS ESTRECHAS GIFS\tinnad12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1999" y="0"/>
            <a:ext cx="21602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9faf4700cb1d5965fae0224f930ae5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932040" cy="6858000"/>
          </a:xfrm>
          <a:prstGeom prst="rect">
            <a:avLst/>
          </a:prstGeom>
        </p:spPr>
      </p:pic>
      <p:pic>
        <p:nvPicPr>
          <p:cNvPr id="3" name="2 Imagen" descr="05b08b00ad37ccf07d5ae50d342ce2e6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4048" y="0"/>
            <a:ext cx="4139952" cy="6858000"/>
          </a:xfrm>
          <a:prstGeom prst="rect">
            <a:avLst/>
          </a:prstGeom>
        </p:spPr>
      </p:pic>
      <p:pic>
        <p:nvPicPr>
          <p:cNvPr id="4" name="Picture 4" descr="C:\Users\Usuario\Downloads\TEXTURAS\tEXTURAS ESTRECHAS GIFS\tinnad12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0"/>
            <a:ext cx="21602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d30d3e253e7927f3f0888203c3533f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55976" cy="6858000"/>
          </a:xfrm>
          <a:prstGeom prst="rect">
            <a:avLst/>
          </a:prstGeom>
        </p:spPr>
      </p:pic>
      <p:pic>
        <p:nvPicPr>
          <p:cNvPr id="3" name="2 Imagen" descr="520db03876e72497fae8a21de880f90b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0"/>
            <a:ext cx="4716016" cy="6858000"/>
          </a:xfrm>
          <a:prstGeom prst="rect">
            <a:avLst/>
          </a:prstGeom>
        </p:spPr>
      </p:pic>
      <p:pic>
        <p:nvPicPr>
          <p:cNvPr id="4" name="Picture 4" descr="C:\Users\Usuario\Downloads\TEXTURAS\tEXTURAS ESTRECHAS GIFS\tinnad12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0"/>
            <a:ext cx="21602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51df892726a6a9b1e501ffc5887a16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99992" cy="6858000"/>
          </a:xfrm>
          <a:prstGeom prst="rect">
            <a:avLst/>
          </a:prstGeom>
        </p:spPr>
      </p:pic>
      <p:pic>
        <p:nvPicPr>
          <p:cNvPr id="3" name="2 Imagen" descr="033ca69c417133aef1d10715260d3719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0"/>
            <a:ext cx="4644008" cy="6858000"/>
          </a:xfrm>
          <a:prstGeom prst="rect">
            <a:avLst/>
          </a:prstGeom>
        </p:spPr>
      </p:pic>
      <p:pic>
        <p:nvPicPr>
          <p:cNvPr id="4" name="Picture 4" descr="C:\Users\Usuario\Downloads\TEXTURAS\tEXTURAS ESTRECHAS GIFS\tinnad12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21602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53ba0f8e7f1f9b777eeb4769ca8429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54550624c3220d0cf3658201cddd97d[2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716016" cy="6858000"/>
          </a:xfrm>
          <a:prstGeom prst="rect">
            <a:avLst/>
          </a:prstGeom>
        </p:spPr>
      </p:pic>
      <p:pic>
        <p:nvPicPr>
          <p:cNvPr id="3" name="2 Imagen" descr="929f8155955b84a7f67048619fd79c5f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0"/>
            <a:ext cx="4427984" cy="6858000"/>
          </a:xfrm>
          <a:prstGeom prst="rect">
            <a:avLst/>
          </a:prstGeom>
        </p:spPr>
      </p:pic>
      <p:pic>
        <p:nvPicPr>
          <p:cNvPr id="4" name="Picture 4" descr="C:\Users\Usuario\Downloads\TEXTURAS\tEXTURAS ESTRECHAS GIFS\tinnad12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0"/>
            <a:ext cx="21602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5c857768cf357987e64cde809d5d9c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7ca2dd1d660d7c7d8cd740d9c91be6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44008" cy="6858000"/>
          </a:xfrm>
          <a:prstGeom prst="rect">
            <a:avLst/>
          </a:prstGeom>
        </p:spPr>
      </p:pic>
      <p:pic>
        <p:nvPicPr>
          <p:cNvPr id="3" name="2 Imagen" descr="e39d9d5817ecc454827144390cfe7061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</p:spPr>
      </p:pic>
      <p:pic>
        <p:nvPicPr>
          <p:cNvPr id="4" name="Picture 4" descr="C:\Users\Usuario\Downloads\TEXTURAS\tEXTURAS ESTRECHAS GIFS\tinnad12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1999" y="0"/>
            <a:ext cx="21602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89ab9f99cf315d5b79dce81f7013ce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5936" y="0"/>
            <a:ext cx="5952744" cy="6858000"/>
          </a:xfrm>
          <a:prstGeom prst="rect">
            <a:avLst/>
          </a:prstGeom>
        </p:spPr>
      </p:pic>
      <p:pic>
        <p:nvPicPr>
          <p:cNvPr id="3" name="2 Imagen" descr="9627d42e3fa2baa11c7b9ae05385b11c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612576" y="0"/>
            <a:ext cx="4841748" cy="6858000"/>
          </a:xfrm>
          <a:prstGeom prst="rect">
            <a:avLst/>
          </a:prstGeom>
        </p:spPr>
      </p:pic>
      <p:pic>
        <p:nvPicPr>
          <p:cNvPr id="4" name="Picture 4" descr="C:\Users\Usuario\Downloads\TEXTURAS\tEXTURAS ESTRECHAS GIFS\tinnad12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0"/>
            <a:ext cx="21602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3e08e5757f22c68b891d20c40fe64bf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2 Imagen" descr="225b3f11fd9b542c7c2d434ffd0f0160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4" name="Picture 4" descr="C:\Users\Usuario\Downloads\TEXTURAS\tEXTURAS ESTRECHAS GIFS\tinnad12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21602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94fac2fd1ca48cadac1e3ffd7fb02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556fcf6f8ea4f87ee10ac7acb61f5e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44624" y="0"/>
            <a:ext cx="5520690" cy="6858000"/>
          </a:xfrm>
          <a:prstGeom prst="rect">
            <a:avLst/>
          </a:prstGeom>
        </p:spPr>
      </p:pic>
      <p:pic>
        <p:nvPicPr>
          <p:cNvPr id="3" name="2 Imagen" descr="16105215356aa293e2883fd14782afec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0"/>
            <a:ext cx="5246370" cy="6858000"/>
          </a:xfrm>
          <a:prstGeom prst="rect">
            <a:avLst/>
          </a:prstGeom>
        </p:spPr>
      </p:pic>
      <p:pic>
        <p:nvPicPr>
          <p:cNvPr id="4" name="Picture 4" descr="C:\Users\Usuario\Downloads\TEXTURAS\tEXTURAS ESTRECHAS GIFS\tinnad12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0"/>
            <a:ext cx="21602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36862d03b657800139e6d86aa5603d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5936" y="0"/>
            <a:ext cx="5582412" cy="6858000"/>
          </a:xfrm>
          <a:prstGeom prst="rect">
            <a:avLst/>
          </a:prstGeom>
        </p:spPr>
      </p:pic>
      <p:pic>
        <p:nvPicPr>
          <p:cNvPr id="3" name="2 Imagen" descr="ba1556317e6ac61ac2bee7b41f1c6c23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188640" y="0"/>
            <a:ext cx="5246370" cy="6858000"/>
          </a:xfrm>
          <a:prstGeom prst="rect">
            <a:avLst/>
          </a:prstGeom>
        </p:spPr>
      </p:pic>
      <p:pic>
        <p:nvPicPr>
          <p:cNvPr id="4" name="Picture 4" descr="C:\Users\Usuario\Downloads\TEXTURAS\tEXTURAS ESTRECHAS GIFS\tinnad12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0"/>
            <a:ext cx="21602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3ea967ffb27436c24301e59a696e5f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3d8bb4467b711ba6715ee65dc2260d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72a44a628ef0eaced839e128aa69dd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c51019d79db52565863284b55a17f2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756592" y="0"/>
            <a:ext cx="5362956" cy="6858000"/>
          </a:xfrm>
          <a:prstGeom prst="rect">
            <a:avLst/>
          </a:prstGeom>
        </p:spPr>
      </p:pic>
      <p:pic>
        <p:nvPicPr>
          <p:cNvPr id="3" name="2 Imagen" descr="cd01bcca7c0c893a8f6146f8608317b8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0"/>
            <a:ext cx="5273802" cy="6858000"/>
          </a:xfrm>
          <a:prstGeom prst="rect">
            <a:avLst/>
          </a:prstGeom>
        </p:spPr>
      </p:pic>
      <p:pic>
        <p:nvPicPr>
          <p:cNvPr id="4" name="Picture 4" descr="C:\Users\Usuario\Downloads\TEXTURAS\tEXTURAS ESTRECHAS GIFS\tinnad12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21602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1f2c3398e490a467ca6de4cc68836c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c5a089b72ffcb32d1cb098f58443fdc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deedf3deb252a41c5e2e04d3535062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2860"/>
            <a:ext cx="9144000" cy="681228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2770642a14c77c6d500f707aa3c071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e39d9d5817ecc454827144390cfe706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0"/>
            <a:ext cx="6796278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0dccde48dbe48ca18e565c829a5021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908664054f3cf9a3d92817cea88747d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8500ff05ce56693aa7de0a1fb67d78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4fe7e2b09e279b78bc2684901ca4d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826b03f045fa47259206674e59ffa2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ff9691665540cdf720a46932a96620c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62000">
    <p:diamond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60</Words>
  <Application>Microsoft Office PowerPoint</Application>
  <PresentationFormat>Presentación en pantalla (4:3)</PresentationFormat>
  <Paragraphs>28</Paragraphs>
  <Slides>31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6</cp:revision>
  <dcterms:created xsi:type="dcterms:W3CDTF">2013-04-15T20:44:32Z</dcterms:created>
  <dcterms:modified xsi:type="dcterms:W3CDTF">2013-04-15T21:33:07Z</dcterms:modified>
</cp:coreProperties>
</file>