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ppt/tags/tag1.xml" ContentType="application/vnd.openxmlformats-officedocument.presentationml.tags+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Lst>
  <p:notesMasterIdLst>
    <p:notesMasterId r:id="rId46"/>
  </p:notesMasterIdLst>
  <p:sldIdLst>
    <p:sldId id="316" r:id="rId2"/>
    <p:sldId id="340" r:id="rId3"/>
    <p:sldId id="349" r:id="rId4"/>
    <p:sldId id="350" r:id="rId5"/>
    <p:sldId id="342" r:id="rId6"/>
    <p:sldId id="352" r:id="rId7"/>
    <p:sldId id="347" r:id="rId8"/>
    <p:sldId id="354" r:id="rId9"/>
    <p:sldId id="357" r:id="rId10"/>
    <p:sldId id="380" r:id="rId11"/>
    <p:sldId id="346" r:id="rId12"/>
    <p:sldId id="343" r:id="rId13"/>
    <p:sldId id="362" r:id="rId14"/>
    <p:sldId id="355" r:id="rId15"/>
    <p:sldId id="344" r:id="rId16"/>
    <p:sldId id="363" r:id="rId17"/>
    <p:sldId id="359" r:id="rId18"/>
    <p:sldId id="345" r:id="rId19"/>
    <p:sldId id="351" r:id="rId20"/>
    <p:sldId id="381" r:id="rId21"/>
    <p:sldId id="353" r:id="rId22"/>
    <p:sldId id="356" r:id="rId23"/>
    <p:sldId id="358" r:id="rId24"/>
    <p:sldId id="348" r:id="rId25"/>
    <p:sldId id="360" r:id="rId26"/>
    <p:sldId id="361" r:id="rId27"/>
    <p:sldId id="364" r:id="rId28"/>
    <p:sldId id="365" r:id="rId29"/>
    <p:sldId id="366" r:id="rId30"/>
    <p:sldId id="367" r:id="rId31"/>
    <p:sldId id="368" r:id="rId32"/>
    <p:sldId id="369" r:id="rId33"/>
    <p:sldId id="370" r:id="rId34"/>
    <p:sldId id="371" r:id="rId35"/>
    <p:sldId id="372" r:id="rId36"/>
    <p:sldId id="373" r:id="rId37"/>
    <p:sldId id="374" r:id="rId38"/>
    <p:sldId id="375" r:id="rId39"/>
    <p:sldId id="376" r:id="rId40"/>
    <p:sldId id="377" r:id="rId41"/>
    <p:sldId id="378" r:id="rId42"/>
    <p:sldId id="341" r:id="rId43"/>
    <p:sldId id="383" r:id="rId44"/>
    <p:sldId id="315" r:id="rId45"/>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50000" saltData="bTe1PWDuiBsyigf3sAJcOA" hashData="jj/J3AejWvjylZ0byc5HJgumxbU"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333FF"/>
    <a:srgbClr val="FF3399"/>
    <a:srgbClr val="9933FF"/>
    <a:srgbClr val="FF33CC"/>
    <a:srgbClr val="6633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19" autoAdjust="0"/>
    <p:restoredTop sz="94718" autoAdjust="0"/>
  </p:normalViewPr>
  <p:slideViewPr>
    <p:cSldViewPr>
      <p:cViewPr varScale="1">
        <p:scale>
          <a:sx n="75" d="100"/>
          <a:sy n="75" d="100"/>
        </p:scale>
        <p:origin x="-846" y="-8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A2F64C2-7A89-47E1-857F-7BB7C79F452D}" type="datetimeFigureOut">
              <a:rPr lang="es-ES" smtClean="0"/>
              <a:pPr/>
              <a:t>24/04/2013</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280887A-464E-433C-8C63-82D793624722}"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7"/>
          <p:cNvSpPr>
            <a:spLocks noGrp="1" noChangeArrowheads="1"/>
          </p:cNvSpPr>
          <p:nvPr>
            <p:ph type="sldNum" sz="quarter" idx="5"/>
          </p:nvPr>
        </p:nvSpPr>
        <p:spPr>
          <a:noFill/>
        </p:spPr>
        <p:txBody>
          <a:bodyPr/>
          <a:lstStyle/>
          <a:p>
            <a:fld id="{2F682A4B-E332-4CFB-85D3-D3E6CA48A8D4}" type="slidenum">
              <a:rPr lang="es-ES">
                <a:latin typeface="Arial" charset="0"/>
                <a:cs typeface="Arial" charset="0"/>
              </a:rPr>
              <a:pPr/>
              <a:t>43</a:t>
            </a:fld>
            <a:endParaRPr lang="es-ES">
              <a:latin typeface="Arial" charset="0"/>
              <a:cs typeface="Arial" charset="0"/>
            </a:endParaRPr>
          </a:p>
        </p:txBody>
      </p:sp>
      <p:sp>
        <p:nvSpPr>
          <p:cNvPr id="55299"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D81E5CD0-92CE-4610-AC9D-5B0D3C41F60E}" type="slidenum">
              <a:rPr lang="es-ES_tradnl" sz="1200">
                <a:latin typeface="Arial" charset="0"/>
              </a:rPr>
              <a:pPr algn="r"/>
              <a:t>43</a:t>
            </a:fld>
            <a:endParaRPr lang="es-ES_tradnl" sz="1200">
              <a:latin typeface="Arial" charset="0"/>
            </a:endParaRPr>
          </a:p>
        </p:txBody>
      </p:sp>
      <p:sp>
        <p:nvSpPr>
          <p:cNvPr id="55300" name="1 Marcador de imagen de diapositiva"/>
          <p:cNvSpPr>
            <a:spLocks noGrp="1" noRot="1" noChangeAspect="1" noTextEdit="1"/>
          </p:cNvSpPr>
          <p:nvPr>
            <p:ph type="sldImg"/>
          </p:nvPr>
        </p:nvSpPr>
        <p:spPr>
          <a:ln/>
        </p:spPr>
      </p:sp>
      <p:sp>
        <p:nvSpPr>
          <p:cNvPr id="55301" name="2 Marcador de notas"/>
          <p:cNvSpPr>
            <a:spLocks noGrp="1"/>
          </p:cNvSpPr>
          <p:nvPr>
            <p:ph type="body" idx="1"/>
          </p:nvPr>
        </p:nvSpPr>
        <p:spPr>
          <a:noFill/>
          <a:ln/>
        </p:spPr>
        <p:txBody>
          <a:bodyPr/>
          <a:lstStyle/>
          <a:p>
            <a:pPr eaLnBrk="1" hangingPunct="1">
              <a:spcBef>
                <a:spcPct val="0"/>
              </a:spcBef>
            </a:pPr>
            <a:endParaRPr lang="es-ES" smtClean="0">
              <a:latin typeface="Arial" charset="0"/>
              <a:cs typeface="Arial" charset="0"/>
            </a:endParaRPr>
          </a:p>
        </p:txBody>
      </p:sp>
      <p:sp>
        <p:nvSpPr>
          <p:cNvPr id="55302" name="3 Marcador de número de diapositiva"/>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9511A062-4BE9-4F81-BAE6-FB01ACEA378D}" type="slidenum">
              <a:rPr lang="es-ES" sz="1200">
                <a:latin typeface="Calibri" pitchFamily="34" charset="0"/>
              </a:rPr>
              <a:pPr algn="r"/>
              <a:t>43</a:t>
            </a:fld>
            <a:endParaRPr lang="es-ES" sz="1200">
              <a:latin typeface="Calibri"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537E238C-1A38-4E19-8825-3E8C96D52BD8}" type="slidenum">
              <a:rPr lang="es-ES_tradnl"/>
              <a:pPr/>
              <a:t>‹Nº›</a:t>
            </a:fld>
            <a:endParaRPr lang="es-ES_tradnl"/>
          </a:p>
        </p:txBody>
      </p:sp>
    </p:spTree>
  </p:cSld>
  <p:clrMapOvr>
    <a:masterClrMapping/>
  </p:clrMapOvr>
  <p:transition spd="med" advTm="5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CC07F7FC-923B-47A4-9EC3-E7E42F2CE8C5}" type="slidenum">
              <a:rPr lang="es-ES_tradnl"/>
              <a:pPr/>
              <a:t>‹Nº›</a:t>
            </a:fld>
            <a:endParaRPr lang="es-ES_tradnl"/>
          </a:p>
        </p:txBody>
      </p:sp>
    </p:spTree>
  </p:cSld>
  <p:clrMapOvr>
    <a:masterClrMapping/>
  </p:clrMapOvr>
  <p:transition spd="med" advTm="5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F1D4825F-06F6-43D5-AF32-A4C5FE6C32CF}" type="slidenum">
              <a:rPr lang="es-ES_tradnl"/>
              <a:pPr/>
              <a:t>‹Nº›</a:t>
            </a:fld>
            <a:endParaRPr lang="es-ES_tradnl"/>
          </a:p>
        </p:txBody>
      </p:sp>
    </p:spTree>
  </p:cSld>
  <p:clrMapOvr>
    <a:masterClrMapping/>
  </p:clrMapOvr>
  <p:transition spd="med" advTm="5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E06A56A4-A6BC-49DC-BC82-2302EE719461}" type="slidenum">
              <a:rPr lang="es-ES_tradnl"/>
              <a:pPr/>
              <a:t>‹Nº›</a:t>
            </a:fld>
            <a:endParaRPr lang="es-ES_tradnl"/>
          </a:p>
        </p:txBody>
      </p:sp>
    </p:spTree>
  </p:cSld>
  <p:clrMapOvr>
    <a:masterClrMapping/>
  </p:clrMapOvr>
  <p:transition spd="med" advTm="5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s-ES_tradnl"/>
          </a:p>
        </p:txBody>
      </p:sp>
      <p:sp>
        <p:nvSpPr>
          <p:cNvPr id="8" name="7 Marcador de pie de página"/>
          <p:cNvSpPr>
            <a:spLocks noGrp="1"/>
          </p:cNvSpPr>
          <p:nvPr>
            <p:ph type="ftr" sz="quarter" idx="11"/>
          </p:nvPr>
        </p:nvSpPr>
        <p:spPr/>
        <p:txBody>
          <a:bodyPr/>
          <a:lstStyle>
            <a:lvl1pPr>
              <a:defRPr/>
            </a:lvl1pPr>
          </a:lstStyle>
          <a:p>
            <a:endParaRPr lang="es-ES_tradnl"/>
          </a:p>
        </p:txBody>
      </p:sp>
      <p:sp>
        <p:nvSpPr>
          <p:cNvPr id="9" name="8 Marcador de número de diapositiva"/>
          <p:cNvSpPr>
            <a:spLocks noGrp="1"/>
          </p:cNvSpPr>
          <p:nvPr>
            <p:ph type="sldNum" sz="quarter" idx="12"/>
          </p:nvPr>
        </p:nvSpPr>
        <p:spPr/>
        <p:txBody>
          <a:bodyPr/>
          <a:lstStyle>
            <a:lvl1pPr>
              <a:defRPr/>
            </a:lvl1pPr>
          </a:lstStyle>
          <a:p>
            <a:fld id="{9822644C-83F9-436D-B238-F985D420DEA3}" type="slidenum">
              <a:rPr lang="es-ES_tradnl"/>
              <a:pPr/>
              <a:t>‹Nº›</a:t>
            </a:fld>
            <a:endParaRPr lang="es-ES_tradnl"/>
          </a:p>
        </p:txBody>
      </p:sp>
    </p:spTree>
  </p:cSld>
  <p:clrMapOvr>
    <a:masterClrMapping/>
  </p:clrMapOvr>
  <p:transition spd="med" advTm="5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s-ES_tradnl"/>
          </a:p>
        </p:txBody>
      </p:sp>
      <p:sp>
        <p:nvSpPr>
          <p:cNvPr id="4" name="3 Marcador de pie de página"/>
          <p:cNvSpPr>
            <a:spLocks noGrp="1"/>
          </p:cNvSpPr>
          <p:nvPr>
            <p:ph type="ftr" sz="quarter" idx="11"/>
          </p:nvPr>
        </p:nvSpPr>
        <p:spPr/>
        <p:txBody>
          <a:bodyPr/>
          <a:lstStyle>
            <a:lvl1pPr>
              <a:defRPr/>
            </a:lvl1pPr>
          </a:lstStyle>
          <a:p>
            <a:endParaRPr lang="es-ES_tradnl"/>
          </a:p>
        </p:txBody>
      </p:sp>
      <p:sp>
        <p:nvSpPr>
          <p:cNvPr id="5" name="4 Marcador de número de diapositiva"/>
          <p:cNvSpPr>
            <a:spLocks noGrp="1"/>
          </p:cNvSpPr>
          <p:nvPr>
            <p:ph type="sldNum" sz="quarter" idx="12"/>
          </p:nvPr>
        </p:nvSpPr>
        <p:spPr/>
        <p:txBody>
          <a:bodyPr/>
          <a:lstStyle>
            <a:lvl1pPr>
              <a:defRPr/>
            </a:lvl1pPr>
          </a:lstStyle>
          <a:p>
            <a:fld id="{1BA64A07-AD7E-49C1-A962-25792DAA8A21}" type="slidenum">
              <a:rPr lang="es-ES_tradnl"/>
              <a:pPr/>
              <a:t>‹Nº›</a:t>
            </a:fld>
            <a:endParaRPr lang="es-ES_tradnl"/>
          </a:p>
        </p:txBody>
      </p:sp>
    </p:spTree>
  </p:cSld>
  <p:clrMapOvr>
    <a:masterClrMapping/>
  </p:clrMapOvr>
  <p:transition spd="med" advTm="5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s-ES_tradnl"/>
          </a:p>
        </p:txBody>
      </p:sp>
      <p:sp>
        <p:nvSpPr>
          <p:cNvPr id="3" name="2 Marcador de pie de página"/>
          <p:cNvSpPr>
            <a:spLocks noGrp="1"/>
          </p:cNvSpPr>
          <p:nvPr>
            <p:ph type="ftr" sz="quarter" idx="11"/>
          </p:nvPr>
        </p:nvSpPr>
        <p:spPr/>
        <p:txBody>
          <a:bodyPr/>
          <a:lstStyle>
            <a:lvl1pPr>
              <a:defRPr/>
            </a:lvl1pPr>
          </a:lstStyle>
          <a:p>
            <a:endParaRPr lang="es-ES_tradnl"/>
          </a:p>
        </p:txBody>
      </p:sp>
      <p:sp>
        <p:nvSpPr>
          <p:cNvPr id="4" name="3 Marcador de número de diapositiva"/>
          <p:cNvSpPr>
            <a:spLocks noGrp="1"/>
          </p:cNvSpPr>
          <p:nvPr>
            <p:ph type="sldNum" sz="quarter" idx="12"/>
          </p:nvPr>
        </p:nvSpPr>
        <p:spPr/>
        <p:txBody>
          <a:bodyPr/>
          <a:lstStyle>
            <a:lvl1pPr>
              <a:defRPr/>
            </a:lvl1pPr>
          </a:lstStyle>
          <a:p>
            <a:fld id="{B5322F76-0C5A-4162-B619-56118810EAFB}" type="slidenum">
              <a:rPr lang="es-ES_tradnl"/>
              <a:pPr/>
              <a:t>‹Nº›</a:t>
            </a:fld>
            <a:endParaRPr lang="es-ES_tradnl"/>
          </a:p>
        </p:txBody>
      </p:sp>
    </p:spTree>
  </p:cSld>
  <p:clrMapOvr>
    <a:masterClrMapping/>
  </p:clrMapOvr>
  <p:transition spd="med" advTm="5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4A39CC6D-EEC0-4DA4-8934-A76D74A4CBC9}" type="slidenum">
              <a:rPr lang="es-ES_tradnl"/>
              <a:pPr/>
              <a:t>‹Nº›</a:t>
            </a:fld>
            <a:endParaRPr lang="es-ES_tradnl"/>
          </a:p>
        </p:txBody>
      </p:sp>
    </p:spTree>
  </p:cSld>
  <p:clrMapOvr>
    <a:masterClrMapping/>
  </p:clrMapOvr>
  <p:transition spd="med" advTm="5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54B70D98-54F7-4314-B87B-70FF33DFA5AB}" type="slidenum">
              <a:rPr lang="es-ES_tradnl"/>
              <a:pPr/>
              <a:t>‹Nº›</a:t>
            </a:fld>
            <a:endParaRPr lang="es-ES_tradnl"/>
          </a:p>
        </p:txBody>
      </p:sp>
    </p:spTree>
  </p:cSld>
  <p:clrMapOvr>
    <a:masterClrMapping/>
  </p:clrMapOvr>
  <p:transition spd="med" advTm="5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4E4566D1-2AC8-4C3F-9797-15245C73303F}" type="slidenum">
              <a:rPr lang="es-ES_tradnl"/>
              <a:pPr/>
              <a:t>‹Nº›</a:t>
            </a:fld>
            <a:endParaRPr lang="es-ES_tradnl"/>
          </a:p>
        </p:txBody>
      </p:sp>
    </p:spTree>
  </p:cSld>
  <p:clrMapOvr>
    <a:masterClrMapping/>
  </p:clrMapOvr>
  <p:transition spd="med" advTm="5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C9D88A84-0A2C-4101-8B10-1AED7EC90E5B}" type="slidenum">
              <a:rPr lang="es-ES_tradnl"/>
              <a:pPr/>
              <a:t>‹Nº›</a:t>
            </a:fld>
            <a:endParaRPr lang="es-ES_tradnl"/>
          </a:p>
        </p:txBody>
      </p:sp>
    </p:spTree>
  </p:cSld>
  <p:clrMapOvr>
    <a:masterClrMapping/>
  </p:clrMapOvr>
  <p:transition spd="med" advTm="5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65538"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65539"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65540"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65541"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65542"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F7409136-0C6B-488B-87D9-9141800A21BE}"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med" advTm="5000"/>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hyperlink" Target="//upload.wikimedia.org/wikipedia/commons/c/cd/Contorsionist.jpg" TargetMode="External"/><Relationship Id="rId1" Type="http://schemas.openxmlformats.org/officeDocument/2006/relationships/slideLayout" Target="../slideLayouts/slideLayout7.xml"/><Relationship Id="rId4" Type="http://schemas.openxmlformats.org/officeDocument/2006/relationships/image" Target="../media/image21.jpeg"/></Relationships>
</file>

<file path=ppt/slides/_rels/slide18.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hyperlink" Target="//upload.wikimedia.org/wikipedia/commons/4/48/An_acrobat_performing_in_the_contortion_act_of_Cirque_du_Soleil's_Nouvelle_Exp%C3%A9rience,_1994.jpg" TargetMode="Externa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hyperlink" Target="//upload.wikimedia.org/wikipedia/commons/c/c9/Man_in_a_box.jpg" TargetMode="Externa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8" Type="http://schemas.openxmlformats.org/officeDocument/2006/relationships/image" Target="../media/image49.png"/><Relationship Id="rId3" Type="http://schemas.openxmlformats.org/officeDocument/2006/relationships/notesSlide" Target="../notesSlides/notesSlide1.xml"/><Relationship Id="rId7" Type="http://schemas.openxmlformats.org/officeDocument/2006/relationships/image" Target="../media/image48.png"/><Relationship Id="rId12" Type="http://schemas.openxmlformats.org/officeDocument/2006/relationships/image" Target="../media/image3.gif"/><Relationship Id="rId2" Type="http://schemas.openxmlformats.org/officeDocument/2006/relationships/slideLayout" Target="../slideLayouts/slideLayout7.xml"/><Relationship Id="rId1" Type="http://schemas.openxmlformats.org/officeDocument/2006/relationships/tags" Target="../tags/tag1.xml"/><Relationship Id="rId6" Type="http://schemas.openxmlformats.org/officeDocument/2006/relationships/image" Target="../media/image47.png"/><Relationship Id="rId11" Type="http://schemas.openxmlformats.org/officeDocument/2006/relationships/image" Target="../media/image4.jpeg"/><Relationship Id="rId5" Type="http://schemas.openxmlformats.org/officeDocument/2006/relationships/image" Target="../media/image46.png"/><Relationship Id="rId10" Type="http://schemas.openxmlformats.org/officeDocument/2006/relationships/image" Target="../media/image5.gif"/><Relationship Id="rId4" Type="http://schemas.openxmlformats.org/officeDocument/2006/relationships/image" Target="../media/image45.gif"/><Relationship Id="rId9" Type="http://schemas.openxmlformats.org/officeDocument/2006/relationships/image" Target="../media/image50.png"/></Relationships>
</file>

<file path=ppt/slides/_rels/slide44.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51.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52.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53.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3" descr="Image"/>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
        <p:nvSpPr>
          <p:cNvPr id="6" name="5 Rectángulo"/>
          <p:cNvSpPr/>
          <p:nvPr/>
        </p:nvSpPr>
        <p:spPr>
          <a:xfrm>
            <a:off x="2714612" y="214290"/>
            <a:ext cx="6143636" cy="769423"/>
          </a:xfrm>
          <a:prstGeom prst="rect">
            <a:avLst/>
          </a:prstGeom>
        </p:spPr>
        <p:txBody>
          <a:bodyPr wrap="square" lIns="91422" tIns="45711" rIns="91422" bIns="45711">
            <a:spAutoFit/>
          </a:bodyPr>
          <a:lstStyle/>
          <a:p>
            <a:pPr algn="ctr"/>
            <a:r>
              <a:rPr lang="es-ES" sz="4400" b="1" i="1" kern="10" dirty="0" smtClean="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CONTORSIONISMO</a:t>
            </a:r>
            <a:endParaRPr lang="es-ES" sz="4400" b="1" i="1" kern="10" dirty="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endParaRPr>
          </a:p>
        </p:txBody>
      </p:sp>
      <p:pic>
        <p:nvPicPr>
          <p:cNvPr id="8" name="Picture 8"/>
          <p:cNvPicPr>
            <a:picLocks noChangeAspect="1" noChangeArrowheads="1"/>
          </p:cNvPicPr>
          <p:nvPr/>
        </p:nvPicPr>
        <p:blipFill>
          <a:blip r:embed="rId4"/>
          <a:srcRect/>
          <a:stretch>
            <a:fillRect/>
          </a:stretch>
        </p:blipFill>
        <p:spPr bwMode="auto">
          <a:xfrm>
            <a:off x="785786" y="5143512"/>
            <a:ext cx="1025525" cy="723900"/>
          </a:xfrm>
          <a:prstGeom prst="rect">
            <a:avLst/>
          </a:prstGeom>
          <a:noFill/>
          <a:ln w="9525">
            <a:noFill/>
            <a:round/>
            <a:headEnd/>
            <a:tailEnd/>
          </a:ln>
          <a:effectLst/>
        </p:spPr>
      </p:pic>
      <p:pic>
        <p:nvPicPr>
          <p:cNvPr id="9" name="Image 2" descr="swirlrainbw3.gif"/>
          <p:cNvPicPr>
            <a:picLocks noChangeAspect="1"/>
          </p:cNvPicPr>
          <p:nvPr/>
        </p:nvPicPr>
        <p:blipFill>
          <a:blip r:embed="rId5"/>
          <a:srcRect/>
          <a:stretch>
            <a:fillRect/>
          </a:stretch>
        </p:blipFill>
        <p:spPr bwMode="auto">
          <a:xfrm rot="10800000">
            <a:off x="0" y="0"/>
            <a:ext cx="9144000" cy="69850"/>
          </a:xfrm>
          <a:prstGeom prst="rect">
            <a:avLst/>
          </a:prstGeom>
          <a:noFill/>
          <a:ln w="9525">
            <a:noFill/>
            <a:miter lim="800000"/>
            <a:headEnd/>
            <a:tailEnd/>
          </a:ln>
        </p:spPr>
      </p:pic>
      <p:pic>
        <p:nvPicPr>
          <p:cNvPr id="10" name="Image 2" descr="swirlrainbw3.gif"/>
          <p:cNvPicPr>
            <a:picLocks noChangeAspect="1"/>
          </p:cNvPicPr>
          <p:nvPr/>
        </p:nvPicPr>
        <p:blipFill>
          <a:blip r:embed="rId5"/>
          <a:srcRect/>
          <a:stretch>
            <a:fillRect/>
          </a:stretch>
        </p:blipFill>
        <p:spPr bwMode="auto">
          <a:xfrm rot="10800000">
            <a:off x="0" y="6788150"/>
            <a:ext cx="9144000" cy="69850"/>
          </a:xfrm>
          <a:prstGeom prst="rect">
            <a:avLst/>
          </a:prstGeom>
          <a:noFill/>
          <a:ln w="9525">
            <a:noFill/>
            <a:miter lim="800000"/>
            <a:headEnd/>
            <a:tailEnd/>
          </a:ln>
        </p:spPr>
      </p:pic>
      <p:pic>
        <p:nvPicPr>
          <p:cNvPr id="11" name="Image 2" descr="swirlrainbw3.gif"/>
          <p:cNvPicPr>
            <a:picLocks noChangeAspect="1"/>
          </p:cNvPicPr>
          <p:nvPr/>
        </p:nvPicPr>
        <p:blipFill>
          <a:blip r:embed="rId5"/>
          <a:srcRect/>
          <a:stretch>
            <a:fillRect/>
          </a:stretch>
        </p:blipFill>
        <p:spPr bwMode="auto">
          <a:xfrm rot="5400000">
            <a:off x="-3394075" y="3394075"/>
            <a:ext cx="6858000" cy="69850"/>
          </a:xfrm>
          <a:prstGeom prst="rect">
            <a:avLst/>
          </a:prstGeom>
          <a:noFill/>
          <a:ln w="9525">
            <a:noFill/>
            <a:miter lim="800000"/>
            <a:headEnd/>
            <a:tailEnd/>
          </a:ln>
        </p:spPr>
      </p:pic>
      <p:pic>
        <p:nvPicPr>
          <p:cNvPr id="12" name="Image 2" descr="swirlrainbw3.gif"/>
          <p:cNvPicPr>
            <a:picLocks noChangeAspect="1"/>
          </p:cNvPicPr>
          <p:nvPr/>
        </p:nvPicPr>
        <p:blipFill>
          <a:blip r:embed="rId5"/>
          <a:srcRect/>
          <a:stretch>
            <a:fillRect/>
          </a:stretch>
        </p:blipFill>
        <p:spPr bwMode="auto">
          <a:xfrm rot="5400000">
            <a:off x="5680075" y="3394075"/>
            <a:ext cx="6858000" cy="69850"/>
          </a:xfrm>
          <a:prstGeom prst="rect">
            <a:avLst/>
          </a:prstGeom>
          <a:noFill/>
          <a:ln w="9525">
            <a:noFill/>
            <a:miter lim="800000"/>
            <a:headEnd/>
            <a:tailEnd/>
          </a:ln>
        </p:spPr>
      </p:pic>
      <p:pic>
        <p:nvPicPr>
          <p:cNvPr id="13" name="Picture 2" descr="CARA"/>
          <p:cNvPicPr>
            <a:picLocks noChangeAspect="1" noChangeArrowheads="1"/>
          </p:cNvPicPr>
          <p:nvPr/>
        </p:nvPicPr>
        <p:blipFill>
          <a:blip r:embed="rId6" cstate="print"/>
          <a:srcRect/>
          <a:stretch>
            <a:fillRect/>
          </a:stretch>
        </p:blipFill>
        <p:spPr bwMode="auto">
          <a:xfrm>
            <a:off x="7858148" y="5500702"/>
            <a:ext cx="1000132" cy="1052513"/>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wrap="square">
            <a:spAutoFit/>
          </a:bodyPr>
          <a:lstStyle/>
          <a:p>
            <a:pPr algn="ctr"/>
            <a:r>
              <a:rPr lang="es-ES" sz="2800" b="1" kern="10" dirty="0" smtClean="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rPr>
              <a:t>JOSE </a:t>
            </a:r>
            <a:r>
              <a:rPr lang="es-ES" sz="3200" b="1" kern="10" dirty="0" smtClean="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rPr>
              <a:t>LUIS</a:t>
            </a:r>
            <a:endParaRPr lang="es-ES" sz="3200" b="1" kern="10" dirty="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endParaRPr>
          </a:p>
        </p:txBody>
      </p:sp>
      <p:sp>
        <p:nvSpPr>
          <p:cNvPr id="17" name="16 CuadroTexto"/>
          <p:cNvSpPr txBox="1"/>
          <p:nvPr/>
        </p:nvSpPr>
        <p:spPr>
          <a:xfrm>
            <a:off x="428596" y="6072206"/>
            <a:ext cx="1928826" cy="369332"/>
          </a:xfrm>
          <a:prstGeom prst="rect">
            <a:avLst/>
          </a:prstGeom>
          <a:solidFill>
            <a:srgbClr val="FF33CC"/>
          </a:solidFill>
        </p:spPr>
        <p:txBody>
          <a:bodyPr wrap="square" rtlCol="0">
            <a:spAutoFit/>
          </a:bodyPr>
          <a:lstStyle/>
          <a:p>
            <a:r>
              <a:rPr lang="es-ES" dirty="0" smtClean="0"/>
              <a:t>THE SHADOWS</a:t>
            </a:r>
            <a:endParaRPr lang="es-ES" dirty="0"/>
          </a:p>
        </p:txBody>
      </p:sp>
    </p:spTree>
  </p:cSld>
  <p:clrMapOvr>
    <a:masterClrMapping/>
  </p:clrMapOvr>
  <p:transition spd="med" advTm="12000">
    <p:sndAc>
      <p:stSnd loop="1">
        <p:snd r:embed="rId2" name="the shadows - riders in the sky.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8" presetClass="entr" presetSubtype="0" accel="50000" fill="hold" nodeType="afterEffect">
                                  <p:stCondLst>
                                    <p:cond delay="0"/>
                                  </p:stCondLst>
                                  <p:iterate type="lt">
                                    <p:tmPct val="50000"/>
                                  </p:iterate>
                                  <p:childTnLst>
                                    <p:set>
                                      <p:cBhvr>
                                        <p:cTn id="6" dur="1" fill="hold">
                                          <p:stCondLst>
                                            <p:cond delay="0"/>
                                          </p:stCondLst>
                                        </p:cTn>
                                        <p:tgtEl>
                                          <p:spTgt spid="6">
                                            <p:txEl>
                                              <p:pRg st="0" end="0"/>
                                            </p:txEl>
                                          </p:spTgt>
                                        </p:tgtEl>
                                        <p:attrNameLst>
                                          <p:attrName>style.visibility</p:attrName>
                                        </p:attrNameLst>
                                      </p:cBhvr>
                                      <p:to>
                                        <p:strVal val="visible"/>
                                      </p:to>
                                    </p:set>
                                    <p:set>
                                      <p:cBhvr>
                                        <p:cTn id="7" dur="455" fill="hold">
                                          <p:stCondLst>
                                            <p:cond delay="0"/>
                                          </p:stCondLst>
                                        </p:cTn>
                                        <p:tgtEl>
                                          <p:spTgt spid="6">
                                            <p:txEl>
                                              <p:pRg st="0" end="0"/>
                                            </p:txEl>
                                          </p:spTgt>
                                        </p:tgtEl>
                                        <p:attrNameLst>
                                          <p:attrName>style.rotation</p:attrName>
                                        </p:attrNameLst>
                                      </p:cBhvr>
                                      <p:to>
                                        <p:strVal val="-45.0"/>
                                      </p:to>
                                    </p:set>
                                    <p:anim calcmode="lin" valueType="num">
                                      <p:cBhvr>
                                        <p:cTn id="8" dur="455" fill="hold">
                                          <p:stCondLst>
                                            <p:cond delay="455"/>
                                          </p:stCondLst>
                                        </p:cTn>
                                        <p:tgtEl>
                                          <p:spTgt spid="6">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6">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6">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6">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3" descr="Image"/>
          <p:cNvPicPr>
            <a:picLocks noChangeAspect="1" noChangeArrowheads="1"/>
          </p:cNvPicPr>
          <p:nvPr/>
        </p:nvPicPr>
        <p:blipFill>
          <a:blip r:embed="rId2"/>
          <a:srcRect/>
          <a:stretch>
            <a:fillRect/>
          </a:stretch>
        </p:blipFill>
        <p:spPr bwMode="auto">
          <a:xfrm>
            <a:off x="0" y="0"/>
            <a:ext cx="9144000" cy="6994525"/>
          </a:xfrm>
          <a:prstGeom prst="rect">
            <a:avLst/>
          </a:prstGeom>
          <a:noFill/>
          <a:ln w="9525">
            <a:noFill/>
            <a:miter lim="800000"/>
            <a:headEnd/>
            <a:tailEnd/>
          </a:ln>
        </p:spPr>
      </p:pic>
    </p:spTree>
  </p:cSld>
  <p:clrMapOvr>
    <a:masterClrMapping/>
  </p:clrMapOvr>
  <p:transition spd="med" advTm="5000"/>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http://ts2.mm.bing.net/th?id=H.4861461526612017&amp;pid=1.7"/>
          <p:cNvPicPr>
            <a:picLocks noChangeAspect="1" noChangeArrowheads="1"/>
          </p:cNvPicPr>
          <p:nvPr/>
        </p:nvPicPr>
        <p:blipFill>
          <a:blip r:embed="rId2"/>
          <a:srcRect/>
          <a:stretch>
            <a:fillRect/>
          </a:stretch>
        </p:blipFill>
        <p:spPr bwMode="auto">
          <a:xfrm>
            <a:off x="0" y="0"/>
            <a:ext cx="9169400" cy="6858000"/>
          </a:xfrm>
          <a:prstGeom prst="rect">
            <a:avLst/>
          </a:prstGeom>
          <a:noFill/>
          <a:ln w="9525">
            <a:noFill/>
            <a:miter lim="800000"/>
            <a:headEnd/>
            <a:tailEnd/>
          </a:ln>
        </p:spPr>
      </p:pic>
    </p:spTree>
  </p:cSld>
  <p:clrMapOvr>
    <a:masterClrMapping/>
  </p:clrMapOvr>
  <p:transition spd="med" advTm="5000"/>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http://images.cdn.fotopedia.com/flickr-6327249028-hd.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med" advTm="5000"/>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0">
              <a:srgbClr val="D6B19C"/>
            </a:gs>
            <a:gs pos="30000">
              <a:srgbClr val="D49E6C"/>
            </a:gs>
            <a:gs pos="70000">
              <a:srgbClr val="A65528"/>
            </a:gs>
            <a:gs pos="100000">
              <a:srgbClr val="663012"/>
            </a:gs>
          </a:gsLst>
          <a:lin ang="5400000" scaled="0"/>
        </a:gradFill>
        <a:effectLst/>
      </p:bgPr>
    </p:bg>
    <p:spTree>
      <p:nvGrpSpPr>
        <p:cNvPr id="1" name=""/>
        <p:cNvGrpSpPr/>
        <p:nvPr/>
      </p:nvGrpSpPr>
      <p:grpSpPr>
        <a:xfrm>
          <a:off x="0" y="0"/>
          <a:ext cx="0" cy="0"/>
          <a:chOff x="0" y="0"/>
          <a:chExt cx="0" cy="0"/>
        </a:xfrm>
      </p:grpSpPr>
      <p:sp>
        <p:nvSpPr>
          <p:cNvPr id="5122" name="1 Rectángulo"/>
          <p:cNvSpPr>
            <a:spLocks noChangeArrowheads="1"/>
          </p:cNvSpPr>
          <p:nvPr/>
        </p:nvSpPr>
        <p:spPr bwMode="auto">
          <a:xfrm>
            <a:off x="928662" y="1214422"/>
            <a:ext cx="7286621" cy="4524315"/>
          </a:xfrm>
          <a:prstGeom prst="rect">
            <a:avLst/>
          </a:prstGeom>
          <a:noFill/>
          <a:ln w="9525">
            <a:noFill/>
            <a:miter lim="800000"/>
            <a:headEnd/>
            <a:tailEnd/>
          </a:ln>
        </p:spPr>
        <p:txBody>
          <a:bodyPr wrap="square">
            <a:spAutoFit/>
          </a:bodyPr>
          <a:lstStyle/>
          <a:p>
            <a:pPr algn="ctr"/>
            <a:r>
              <a:rPr lang="es-ES" dirty="0"/>
              <a:t>El </a:t>
            </a:r>
            <a:r>
              <a:rPr lang="es-ES" b="1" dirty="0" err="1"/>
              <a:t>contorsionismo</a:t>
            </a:r>
            <a:r>
              <a:rPr lang="es-ES" dirty="0"/>
              <a:t> es la práctica de diversos ejercicios (o contorsiones) en los que personas con gran </a:t>
            </a:r>
            <a:r>
              <a:rPr lang="es-ES" dirty="0" smtClean="0"/>
              <a:t>elasticidad y/o flexibilidad (</a:t>
            </a:r>
            <a:r>
              <a:rPr lang="es-ES" b="1" dirty="0" smtClean="0"/>
              <a:t>contorsionistas</a:t>
            </a:r>
            <a:r>
              <a:rPr lang="es-ES" dirty="0"/>
              <a:t>) adoptan ciertas posturas de enorme dificultad y prácticamente imposibles para la gran mayoría del público; la esencia de estas posturas radica fundamentalmente en doblar las articulaciones en sentido inverso con facilidad o bien prolongar el margen dinámico de movimiento natural en ellas.</a:t>
            </a:r>
          </a:p>
          <a:p>
            <a:pPr algn="ctr"/>
            <a:r>
              <a:rPr lang="es-ES" dirty="0"/>
              <a:t>La práctica del </a:t>
            </a:r>
            <a:r>
              <a:rPr lang="es-ES" dirty="0" err="1"/>
              <a:t>contorsionismo</a:t>
            </a:r>
            <a:r>
              <a:rPr lang="es-ES" dirty="0"/>
              <a:t> constituye un número de espectáculo ampliamente reconocido y admirado en todo el mundo. Desde la antigüedad, ha perdurado hasta nuestros días encontrándose contorsionistas en la mayoría de los circos que aún recorren el planeta. A medida que se ha ido consolidando Internet como punto de encuentro, son muchas las personas nunca iniciadas que osan probar su flexibilidad o intercambian experiencias en diversos foros, por lo que cabe pensar que el </a:t>
            </a:r>
            <a:r>
              <a:rPr lang="es-ES" dirty="0" err="1"/>
              <a:t>contorsionismo</a:t>
            </a:r>
            <a:r>
              <a:rPr lang="es-ES" dirty="0"/>
              <a:t> aún perdurará en un futuro a largo plazo</a:t>
            </a:r>
            <a:r>
              <a:rPr lang="es-ES" dirty="0" smtClean="0"/>
              <a:t>.</a:t>
            </a:r>
            <a:endParaRPr lang="es-ES" dirty="0"/>
          </a:p>
        </p:txBody>
      </p:sp>
      <p:pic>
        <p:nvPicPr>
          <p:cNvPr id="3" name="Picture 4" descr="12"/>
          <p:cNvPicPr>
            <a:picLocks noChangeAspect="1" noChangeArrowheads="1"/>
          </p:cNvPicPr>
          <p:nvPr/>
        </p:nvPicPr>
        <p:blipFill>
          <a:blip r:embed="rId2"/>
          <a:srcRect/>
          <a:stretch>
            <a:fillRect/>
          </a:stretch>
        </p:blipFill>
        <p:spPr bwMode="auto">
          <a:xfrm>
            <a:off x="428596" y="714356"/>
            <a:ext cx="8304676" cy="5357850"/>
          </a:xfrm>
          <a:prstGeom prst="rect">
            <a:avLst/>
          </a:prstGeom>
          <a:noFill/>
          <a:ln w="9525">
            <a:noFill/>
            <a:miter lim="800000"/>
            <a:headEnd/>
            <a:tailEnd/>
          </a:ln>
        </p:spPr>
      </p:pic>
      <p:pic>
        <p:nvPicPr>
          <p:cNvPr id="4" name="Picture 4" descr="pc12"/>
          <p:cNvPicPr>
            <a:picLocks noChangeAspect="1" noChangeArrowheads="1" noCrop="1"/>
          </p:cNvPicPr>
          <p:nvPr/>
        </p:nvPicPr>
        <p:blipFill>
          <a:blip r:embed="rId3"/>
          <a:srcRect/>
          <a:stretch>
            <a:fillRect/>
          </a:stretch>
        </p:blipFill>
        <p:spPr bwMode="auto">
          <a:xfrm>
            <a:off x="357158" y="6184900"/>
            <a:ext cx="555625" cy="673100"/>
          </a:xfrm>
          <a:prstGeom prst="rect">
            <a:avLst/>
          </a:prstGeom>
          <a:noFill/>
          <a:ln w="9525">
            <a:noFill/>
            <a:miter lim="800000"/>
            <a:headEnd/>
            <a:tailEnd/>
          </a:ln>
        </p:spPr>
      </p:pic>
    </p:spTree>
  </p:cSld>
  <p:clrMapOvr>
    <a:masterClrMapping/>
  </p:clrMapOvr>
  <p:transition spd="med" advTm="3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iterate type="lt">
                                    <p:tmPct val="5000"/>
                                  </p:iterate>
                                  <p:childTnLst>
                                    <p:set>
                                      <p:cBhvr>
                                        <p:cTn id="6" dur="1" fill="hold">
                                          <p:stCondLst>
                                            <p:cond delay="0"/>
                                          </p:stCondLst>
                                        </p:cTn>
                                        <p:tgtEl>
                                          <p:spTgt spid="3"/>
                                        </p:tgtEl>
                                        <p:attrNameLst>
                                          <p:attrName>style.visibility</p:attrName>
                                        </p:attrNameLst>
                                      </p:cBhvr>
                                      <p:to>
                                        <p:strVal val="visible"/>
                                      </p:to>
                                    </p:set>
                                    <p:anim calcmode="lin" valueType="num">
                                      <p:cBhvr>
                                        <p:cTn id="7" dur="5000" fill="hold"/>
                                        <p:tgtEl>
                                          <p:spTgt spid="3"/>
                                        </p:tgtEl>
                                        <p:attrNameLst>
                                          <p:attrName>ppt_w</p:attrName>
                                        </p:attrNameLst>
                                      </p:cBhvr>
                                      <p:tavLst>
                                        <p:tav tm="0">
                                          <p:val>
                                            <p:fltVal val="0"/>
                                          </p:val>
                                        </p:tav>
                                        <p:tav tm="100000">
                                          <p:val>
                                            <p:strVal val="#ppt_w"/>
                                          </p:val>
                                        </p:tav>
                                      </p:tavLst>
                                    </p:anim>
                                    <p:anim calcmode="lin" valueType="num">
                                      <p:cBhvr>
                                        <p:cTn id="8" dur="5000" fill="hold"/>
                                        <p:tgtEl>
                                          <p:spTgt spid="3"/>
                                        </p:tgtEl>
                                        <p:attrNameLst>
                                          <p:attrName>ppt_h</p:attrName>
                                        </p:attrNameLst>
                                      </p:cBhvr>
                                      <p:tavLst>
                                        <p:tav tm="0">
                                          <p:val>
                                            <p:fltVal val="0"/>
                                          </p:val>
                                        </p:tav>
                                        <p:tav tm="100000">
                                          <p:val>
                                            <p:strVal val="#ppt_h"/>
                                          </p:val>
                                        </p:tav>
                                      </p:tavLst>
                                    </p:anim>
                                    <p:anim calcmode="lin" valueType="num">
                                      <p:cBhvr>
                                        <p:cTn id="9" dur="5000" fill="hold"/>
                                        <p:tgtEl>
                                          <p:spTgt spid="3"/>
                                        </p:tgtEl>
                                        <p:attrNameLst>
                                          <p:attrName>style.rotation</p:attrName>
                                        </p:attrNameLst>
                                      </p:cBhvr>
                                      <p:tavLst>
                                        <p:tav tm="0">
                                          <p:val>
                                            <p:fltVal val="90"/>
                                          </p:val>
                                        </p:tav>
                                        <p:tav tm="100000">
                                          <p:val>
                                            <p:fltVal val="0"/>
                                          </p:val>
                                        </p:tav>
                                      </p:tavLst>
                                    </p:anim>
                                    <p:animEffect transition="in" filter="fade">
                                      <p:cBhvr>
                                        <p:cTn id="10" dur="5000"/>
                                        <p:tgtEl>
                                          <p:spTgt spid="3"/>
                                        </p:tgtEl>
                                      </p:cBhvr>
                                    </p:animEffect>
                                  </p:childTnLst>
                                </p:cTn>
                              </p:par>
                              <p:par>
                                <p:cTn id="11" presetID="10"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http://f.i.uol.com.br/fotografia/2012/11/30/215216-970x600-1.jpe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med" advTm="5000"/>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http://www.pequepolis.com/wp-content/uploads/2013/03/Kooza-contorsionismo.jpg"/>
          <p:cNvPicPr>
            <a:picLocks noChangeAspect="1" noChangeArrowheads="1"/>
          </p:cNvPicPr>
          <p:nvPr/>
        </p:nvPicPr>
        <p:blipFill>
          <a:blip r:embed="rId2"/>
          <a:srcRect/>
          <a:stretch>
            <a:fillRect/>
          </a:stretch>
        </p:blipFill>
        <p:spPr bwMode="auto">
          <a:xfrm>
            <a:off x="0" y="0"/>
            <a:ext cx="9329738" cy="6858000"/>
          </a:xfrm>
          <a:prstGeom prst="rect">
            <a:avLst/>
          </a:prstGeom>
          <a:noFill/>
          <a:ln w="9525">
            <a:noFill/>
            <a:miter lim="800000"/>
            <a:headEnd/>
            <a:tailEnd/>
          </a:ln>
        </p:spPr>
      </p:pic>
    </p:spTree>
  </p:cSld>
  <p:clrMapOvr>
    <a:masterClrMapping/>
  </p:clrMapOvr>
  <p:transition spd="med" advTm="5000"/>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http://contorsionismoloco.files.wordpress.com/2011/11/99988899898989.jpg"/>
          <p:cNvPicPr>
            <a:picLocks noChangeAspect="1" noChangeArrowheads="1"/>
          </p:cNvPicPr>
          <p:nvPr/>
        </p:nvPicPr>
        <p:blipFill>
          <a:blip r:embed="rId2" cstate="print"/>
          <a:srcRect/>
          <a:stretch>
            <a:fillRect/>
          </a:stretch>
        </p:blipFill>
        <p:spPr bwMode="auto">
          <a:xfrm>
            <a:off x="0" y="0"/>
            <a:ext cx="9288463" cy="6858000"/>
          </a:xfrm>
          <a:prstGeom prst="rect">
            <a:avLst/>
          </a:prstGeom>
          <a:noFill/>
          <a:ln w="9525">
            <a:noFill/>
            <a:miter lim="800000"/>
            <a:headEnd/>
            <a:tailEnd/>
          </a:ln>
        </p:spPr>
      </p:pic>
    </p:spTree>
  </p:cSld>
  <p:clrMapOvr>
    <a:masterClrMapping/>
  </p:clrMapOvr>
  <p:transition spd="med" advTm="5000"/>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http://upload.wikimedia.org/wikipedia/commons/1/18/Schlangenm%C3%A4dchen_Neyenne_Circus_Bely.JPG"/>
          <p:cNvPicPr>
            <a:picLocks noChangeAspect="1" noChangeArrowheads="1"/>
          </p:cNvPicPr>
          <p:nvPr/>
        </p:nvPicPr>
        <p:blipFill>
          <a:blip r:embed="rId2"/>
          <a:srcRect/>
          <a:stretch>
            <a:fillRect/>
          </a:stretch>
        </p:blipFill>
        <p:spPr bwMode="auto">
          <a:xfrm>
            <a:off x="0" y="0"/>
            <a:ext cx="9148763" cy="6858000"/>
          </a:xfrm>
          <a:prstGeom prst="rect">
            <a:avLst/>
          </a:prstGeom>
          <a:noFill/>
          <a:ln w="9525">
            <a:noFill/>
            <a:miter lim="800000"/>
            <a:headEnd/>
            <a:tailEnd/>
          </a:ln>
        </p:spPr>
      </p:pic>
    </p:spTree>
  </p:cSld>
  <p:clrMapOvr>
    <a:masterClrMapping/>
  </p:clrMapOvr>
  <p:transition spd="med" advTm="5000"/>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0">
              <a:srgbClr val="D6B19C"/>
            </a:gs>
            <a:gs pos="30000">
              <a:srgbClr val="D49E6C"/>
            </a:gs>
            <a:gs pos="70000">
              <a:srgbClr val="A65528"/>
            </a:gs>
            <a:gs pos="100000">
              <a:srgbClr val="663012"/>
            </a:gs>
          </a:gsLst>
          <a:lin ang="5400000" scaled="0"/>
        </a:gradFill>
        <a:effectLst/>
      </p:bgPr>
    </p:bg>
    <p:spTree>
      <p:nvGrpSpPr>
        <p:cNvPr id="1" name=""/>
        <p:cNvGrpSpPr/>
        <p:nvPr/>
      </p:nvGrpSpPr>
      <p:grpSpPr>
        <a:xfrm>
          <a:off x="0" y="0"/>
          <a:ext cx="0" cy="0"/>
          <a:chOff x="0" y="0"/>
          <a:chExt cx="0" cy="0"/>
        </a:xfrm>
      </p:grpSpPr>
      <p:sp>
        <p:nvSpPr>
          <p:cNvPr id="2" name="1 Rectángulo"/>
          <p:cNvSpPr/>
          <p:nvPr/>
        </p:nvSpPr>
        <p:spPr>
          <a:xfrm>
            <a:off x="1214414" y="1785926"/>
            <a:ext cx="6858000" cy="3416320"/>
          </a:xfrm>
          <a:prstGeom prst="rect">
            <a:avLst/>
          </a:prstGeom>
        </p:spPr>
        <p:txBody>
          <a:bodyPr wrap="square">
            <a:spAutoFit/>
          </a:bodyPr>
          <a:lstStyle/>
          <a:p>
            <a:pPr algn="ctr"/>
            <a:r>
              <a:rPr lang="es-ES" dirty="0" smtClean="0"/>
              <a:t>La gran mayoría de los contorsionistas son mujeres, quizás debido a que su anatomía les concede mayor flexibilidad. No obstante existen hombres que también practican este arte. Además, un alto porcentaje de contorsionistas son menores de 10 años, edad óptima para la iniciación al </a:t>
            </a:r>
            <a:r>
              <a:rPr lang="es-ES" dirty="0" err="1" smtClean="0"/>
              <a:t>contorsionismo</a:t>
            </a:r>
            <a:r>
              <a:rPr lang="es-ES" dirty="0" smtClean="0"/>
              <a:t> gracias a su mejor flexibilidad.</a:t>
            </a:r>
          </a:p>
          <a:p>
            <a:pPr algn="ctr"/>
            <a:r>
              <a:rPr lang="es-ES" dirty="0" smtClean="0"/>
              <a:t>Existe una jerga o argot entre las personas que disfrutan del </a:t>
            </a:r>
            <a:r>
              <a:rPr lang="es-ES" dirty="0" err="1" smtClean="0"/>
              <a:t>contorsionismo</a:t>
            </a:r>
            <a:r>
              <a:rPr lang="es-ES" dirty="0" smtClean="0"/>
              <a:t>, derivado del inglés debido a la amplia cobertura internacional de cuantos participan de este arte. Por ello muchos de los términos que se describirán a continuación no tienen traducción reconocida al castellano, de modo que se emplearán directamente las palabras del argot antes mencionado</a:t>
            </a:r>
            <a:endParaRPr lang="es-ES" dirty="0"/>
          </a:p>
        </p:txBody>
      </p:sp>
      <p:pic>
        <p:nvPicPr>
          <p:cNvPr id="3" name="Picture 4" descr="12"/>
          <p:cNvPicPr>
            <a:picLocks noChangeAspect="1" noChangeArrowheads="1"/>
          </p:cNvPicPr>
          <p:nvPr/>
        </p:nvPicPr>
        <p:blipFill>
          <a:blip r:embed="rId2"/>
          <a:srcRect/>
          <a:stretch>
            <a:fillRect/>
          </a:stretch>
        </p:blipFill>
        <p:spPr bwMode="auto">
          <a:xfrm>
            <a:off x="714347" y="1071546"/>
            <a:ext cx="7858181" cy="4857784"/>
          </a:xfrm>
          <a:prstGeom prst="rect">
            <a:avLst/>
          </a:prstGeom>
          <a:noFill/>
          <a:ln w="9525">
            <a:noFill/>
            <a:miter lim="800000"/>
            <a:headEnd/>
            <a:tailEnd/>
          </a:ln>
        </p:spPr>
      </p:pic>
      <p:pic>
        <p:nvPicPr>
          <p:cNvPr id="4" name="Picture 4" descr="pc12"/>
          <p:cNvPicPr>
            <a:picLocks noChangeAspect="1" noChangeArrowheads="1" noCrop="1"/>
          </p:cNvPicPr>
          <p:nvPr/>
        </p:nvPicPr>
        <p:blipFill>
          <a:blip r:embed="rId3"/>
          <a:srcRect/>
          <a:stretch>
            <a:fillRect/>
          </a:stretch>
        </p:blipFill>
        <p:spPr bwMode="auto">
          <a:xfrm>
            <a:off x="357158" y="6184900"/>
            <a:ext cx="555625" cy="673100"/>
          </a:xfrm>
          <a:prstGeom prst="rect">
            <a:avLst/>
          </a:prstGeom>
          <a:noFill/>
          <a:ln w="9525">
            <a:noFill/>
            <a:miter lim="800000"/>
            <a:headEnd/>
            <a:tailEnd/>
          </a:ln>
        </p:spPr>
      </p:pic>
    </p:spTree>
  </p:cSld>
  <p:clrMapOvr>
    <a:masterClrMapping/>
  </p:clrMapOvr>
  <p:transition spd="med" advTm="2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iterate type="lt">
                                    <p:tmPct val="5000"/>
                                  </p:iterate>
                                  <p:childTnLst>
                                    <p:set>
                                      <p:cBhvr>
                                        <p:cTn id="6" dur="1" fill="hold">
                                          <p:stCondLst>
                                            <p:cond delay="0"/>
                                          </p:stCondLst>
                                        </p:cTn>
                                        <p:tgtEl>
                                          <p:spTgt spid="3"/>
                                        </p:tgtEl>
                                        <p:attrNameLst>
                                          <p:attrName>style.visibility</p:attrName>
                                        </p:attrNameLst>
                                      </p:cBhvr>
                                      <p:to>
                                        <p:strVal val="visible"/>
                                      </p:to>
                                    </p:set>
                                    <p:anim calcmode="lin" valueType="num">
                                      <p:cBhvr>
                                        <p:cTn id="7" dur="5000" fill="hold"/>
                                        <p:tgtEl>
                                          <p:spTgt spid="3"/>
                                        </p:tgtEl>
                                        <p:attrNameLst>
                                          <p:attrName>ppt_w</p:attrName>
                                        </p:attrNameLst>
                                      </p:cBhvr>
                                      <p:tavLst>
                                        <p:tav tm="0">
                                          <p:val>
                                            <p:fltVal val="0"/>
                                          </p:val>
                                        </p:tav>
                                        <p:tav tm="100000">
                                          <p:val>
                                            <p:strVal val="#ppt_w"/>
                                          </p:val>
                                        </p:tav>
                                      </p:tavLst>
                                    </p:anim>
                                    <p:anim calcmode="lin" valueType="num">
                                      <p:cBhvr>
                                        <p:cTn id="8" dur="5000" fill="hold"/>
                                        <p:tgtEl>
                                          <p:spTgt spid="3"/>
                                        </p:tgtEl>
                                        <p:attrNameLst>
                                          <p:attrName>ppt_h</p:attrName>
                                        </p:attrNameLst>
                                      </p:cBhvr>
                                      <p:tavLst>
                                        <p:tav tm="0">
                                          <p:val>
                                            <p:fltVal val="0"/>
                                          </p:val>
                                        </p:tav>
                                        <p:tav tm="100000">
                                          <p:val>
                                            <p:strVal val="#ppt_h"/>
                                          </p:val>
                                        </p:tav>
                                      </p:tavLst>
                                    </p:anim>
                                    <p:anim calcmode="lin" valueType="num">
                                      <p:cBhvr>
                                        <p:cTn id="9" dur="5000" fill="hold"/>
                                        <p:tgtEl>
                                          <p:spTgt spid="3"/>
                                        </p:tgtEl>
                                        <p:attrNameLst>
                                          <p:attrName>style.rotation</p:attrName>
                                        </p:attrNameLst>
                                      </p:cBhvr>
                                      <p:tavLst>
                                        <p:tav tm="0">
                                          <p:val>
                                            <p:fltVal val="90"/>
                                          </p:val>
                                        </p:tav>
                                        <p:tav tm="100000">
                                          <p:val>
                                            <p:fltVal val="0"/>
                                          </p:val>
                                        </p:tav>
                                      </p:tavLst>
                                    </p:anim>
                                    <p:animEffect transition="in" filter="fade">
                                      <p:cBhvr>
                                        <p:cTn id="10" dur="5000"/>
                                        <p:tgtEl>
                                          <p:spTgt spid="3"/>
                                        </p:tgtEl>
                                      </p:cBhvr>
                                    </p:animEffect>
                                  </p:childTnLst>
                                </p:cTn>
                              </p:par>
                              <p:par>
                                <p:cTn id="11" presetID="10"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http://wp.clicrbs.com.br/criciumablog/files/2010/07/le-cirque-contorcionismo.jpg"/>
          <p:cNvPicPr>
            <a:picLocks noChangeAspect="1" noChangeArrowheads="1"/>
          </p:cNvPicPr>
          <p:nvPr/>
        </p:nvPicPr>
        <p:blipFill>
          <a:blip r:embed="rId2"/>
          <a:srcRect/>
          <a:stretch>
            <a:fillRect/>
          </a:stretch>
        </p:blipFill>
        <p:spPr bwMode="auto">
          <a:xfrm>
            <a:off x="0" y="0"/>
            <a:ext cx="9266238" cy="6858000"/>
          </a:xfrm>
          <a:prstGeom prst="rect">
            <a:avLst/>
          </a:prstGeom>
          <a:noFill/>
          <a:ln w="9525">
            <a:noFill/>
            <a:miter lim="800000"/>
            <a:headEnd/>
            <a:tailEnd/>
          </a:ln>
        </p:spPr>
      </p:pic>
    </p:spTree>
  </p:cSld>
  <p:clrMapOvr>
    <a:masterClrMapping/>
  </p:clrMapOvr>
  <p:transition spd="med" advTm="5000"/>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http://www.malditoinsolente.com/imagenes/impactantes/c/contors2-012.jpg"/>
          <p:cNvPicPr>
            <a:picLocks noChangeAspect="1" noChangeArrowheads="1"/>
          </p:cNvPicPr>
          <p:nvPr/>
        </p:nvPicPr>
        <p:blipFill>
          <a:blip r:embed="rId2"/>
          <a:srcRect/>
          <a:stretch>
            <a:fillRect/>
          </a:stretch>
        </p:blipFill>
        <p:spPr bwMode="auto">
          <a:xfrm>
            <a:off x="0" y="0"/>
            <a:ext cx="9191625" cy="6858000"/>
          </a:xfrm>
          <a:prstGeom prst="rect">
            <a:avLst/>
          </a:prstGeom>
          <a:noFill/>
          <a:ln w="9525">
            <a:noFill/>
            <a:miter lim="800000"/>
            <a:headEnd/>
            <a:tailEnd/>
          </a:ln>
        </p:spPr>
      </p:pic>
    </p:spTree>
  </p:cSld>
  <p:clrMapOvr>
    <a:masterClrMapping/>
  </p:clrMapOvr>
  <p:transition spd="med" advTm="5000"/>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3" descr="Image"/>
          <p:cNvPicPr>
            <a:picLocks noChangeAspect="1" noChangeArrowheads="1"/>
          </p:cNvPicPr>
          <p:nvPr/>
        </p:nvPicPr>
        <p:blipFill>
          <a:blip r:embed="rId2"/>
          <a:srcRect/>
          <a:stretch>
            <a:fillRect/>
          </a:stretch>
        </p:blipFill>
        <p:spPr bwMode="auto">
          <a:xfrm>
            <a:off x="0" y="0"/>
            <a:ext cx="9324975" cy="6858000"/>
          </a:xfrm>
          <a:prstGeom prst="rect">
            <a:avLst/>
          </a:prstGeom>
          <a:noFill/>
          <a:ln w="9525">
            <a:noFill/>
            <a:miter lim="800000"/>
            <a:headEnd/>
            <a:tailEnd/>
          </a:ln>
        </p:spPr>
      </p:pic>
    </p:spTree>
  </p:cSld>
  <p:clrMapOvr>
    <a:masterClrMapping/>
  </p:clrMapOvr>
  <p:transition spd="med" advTm="5000"/>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5" descr="Image"/>
          <p:cNvPicPr>
            <a:picLocks noChangeAspect="1" noChangeArrowheads="1"/>
          </p:cNvPicPr>
          <p:nvPr/>
        </p:nvPicPr>
        <p:blipFill>
          <a:blip r:embed="rId2"/>
          <a:srcRect/>
          <a:stretch>
            <a:fillRect/>
          </a:stretch>
        </p:blipFill>
        <p:spPr bwMode="auto">
          <a:xfrm>
            <a:off x="0" y="0"/>
            <a:ext cx="9540875" cy="6858000"/>
          </a:xfrm>
          <a:prstGeom prst="rect">
            <a:avLst/>
          </a:prstGeom>
          <a:noFill/>
          <a:ln w="9525">
            <a:noFill/>
            <a:miter lim="800000"/>
            <a:headEnd/>
            <a:tailEnd/>
          </a:ln>
        </p:spPr>
      </p:pic>
    </p:spTree>
  </p:cSld>
  <p:clrMapOvr>
    <a:masterClrMapping/>
  </p:clrMapOvr>
  <p:transition spd="med" advTm="5000"/>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a:gsLst>
            <a:gs pos="0">
              <a:srgbClr val="D6B19C"/>
            </a:gs>
            <a:gs pos="30000">
              <a:srgbClr val="D49E6C"/>
            </a:gs>
            <a:gs pos="70000">
              <a:srgbClr val="A65528"/>
            </a:gs>
            <a:gs pos="100000">
              <a:srgbClr val="663012"/>
            </a:gs>
          </a:gsLst>
          <a:lin ang="5400000" scaled="0"/>
        </a:gradFill>
        <a:effectLst/>
      </p:bgPr>
    </p:bg>
    <p:spTree>
      <p:nvGrpSpPr>
        <p:cNvPr id="1" name=""/>
        <p:cNvGrpSpPr/>
        <p:nvPr/>
      </p:nvGrpSpPr>
      <p:grpSpPr>
        <a:xfrm>
          <a:off x="0" y="0"/>
          <a:ext cx="0" cy="0"/>
          <a:chOff x="0" y="0"/>
          <a:chExt cx="0" cy="0"/>
        </a:xfrm>
      </p:grpSpPr>
      <p:sp>
        <p:nvSpPr>
          <p:cNvPr id="7170" name="1 Rectángulo"/>
          <p:cNvSpPr>
            <a:spLocks noChangeArrowheads="1"/>
          </p:cNvSpPr>
          <p:nvPr/>
        </p:nvSpPr>
        <p:spPr bwMode="auto">
          <a:xfrm>
            <a:off x="1214414" y="1071546"/>
            <a:ext cx="6572250" cy="4524315"/>
          </a:xfrm>
          <a:prstGeom prst="rect">
            <a:avLst/>
          </a:prstGeom>
          <a:noFill/>
          <a:ln w="9525">
            <a:noFill/>
            <a:miter lim="800000"/>
            <a:headEnd/>
            <a:tailEnd/>
          </a:ln>
        </p:spPr>
        <p:txBody>
          <a:bodyPr>
            <a:spAutoFit/>
          </a:bodyPr>
          <a:lstStyle/>
          <a:p>
            <a:pPr algn="ctr"/>
            <a:r>
              <a:rPr lang="es-ES" dirty="0"/>
              <a:t>Los ejercicios de </a:t>
            </a:r>
            <a:r>
              <a:rPr lang="es-ES" dirty="0" err="1"/>
              <a:t>contorsionismo</a:t>
            </a:r>
            <a:r>
              <a:rPr lang="es-ES" dirty="0"/>
              <a:t> constituyen una forma de espectáculo debido a la capacidad de quienes lo practican para doblar sus extremidades de manera inusual. Sólo un pequeño porcentaje de la población mundial tiene esta flexibilidad de manera natural; en la jerga propia del </a:t>
            </a:r>
            <a:r>
              <a:rPr lang="es-ES" dirty="0" err="1"/>
              <a:t>contorsionismo</a:t>
            </a:r>
            <a:r>
              <a:rPr lang="es-ES" dirty="0"/>
              <a:t> se las denomina </a:t>
            </a:r>
            <a:r>
              <a:rPr lang="es-ES" i="1" dirty="0" err="1"/>
              <a:t>double-jointed</a:t>
            </a:r>
            <a:r>
              <a:rPr lang="es-ES" i="1" dirty="0"/>
              <a:t> </a:t>
            </a:r>
            <a:r>
              <a:rPr lang="es-ES" i="1" dirty="0" err="1"/>
              <a:t>people</a:t>
            </a:r>
            <a:r>
              <a:rPr lang="es-ES" dirty="0"/>
              <a:t>. Se trata de personas que debido a su fisionomía poseen una extraordinaria flexibilidad.</a:t>
            </a:r>
          </a:p>
          <a:p>
            <a:pPr algn="ctr"/>
            <a:r>
              <a:rPr lang="es-ES" dirty="0"/>
              <a:t>Una importante mayoría de los contorsionistas han conseguido su flexibilidad con trabajo y dedicación, lo que puede denominarse </a:t>
            </a:r>
            <a:r>
              <a:rPr lang="es-ES" b="1" dirty="0"/>
              <a:t>flexibilidad inducida</a:t>
            </a:r>
            <a:r>
              <a:rPr lang="es-ES" dirty="0"/>
              <a:t>. Dentro de este grupo podemos encontrar también personas que han practicado algún deporte, como la </a:t>
            </a:r>
            <a:r>
              <a:rPr lang="es-ES" b="1" dirty="0"/>
              <a:t>gimnasia rítmica</a:t>
            </a:r>
            <a:r>
              <a:rPr lang="es-ES" dirty="0"/>
              <a:t>, la </a:t>
            </a:r>
            <a:r>
              <a:rPr lang="es-ES" b="1" dirty="0"/>
              <a:t>gimnasia deportiva</a:t>
            </a:r>
            <a:r>
              <a:rPr lang="es-ES" dirty="0"/>
              <a:t> o el </a:t>
            </a:r>
            <a:r>
              <a:rPr lang="es-ES" b="1" dirty="0"/>
              <a:t>yoga</a:t>
            </a:r>
            <a:r>
              <a:rPr lang="es-ES" dirty="0"/>
              <a:t>. También aquellas que han practicado </a:t>
            </a:r>
            <a:r>
              <a:rPr lang="es-ES" b="1" i="1" dirty="0"/>
              <a:t>ballet</a:t>
            </a:r>
            <a:r>
              <a:rPr lang="es-ES" dirty="0"/>
              <a:t> o danza clásica han conseguido elevar su flexibilidad de forma gradual a lo largo de los años</a:t>
            </a:r>
            <a:r>
              <a:rPr lang="es-ES" dirty="0" smtClean="0"/>
              <a:t>.</a:t>
            </a:r>
            <a:endParaRPr lang="es-ES" dirty="0"/>
          </a:p>
        </p:txBody>
      </p:sp>
      <p:pic>
        <p:nvPicPr>
          <p:cNvPr id="3" name="Picture 4" descr="12"/>
          <p:cNvPicPr>
            <a:picLocks noChangeAspect="1" noChangeArrowheads="1"/>
          </p:cNvPicPr>
          <p:nvPr/>
        </p:nvPicPr>
        <p:blipFill>
          <a:blip r:embed="rId2"/>
          <a:srcRect/>
          <a:stretch>
            <a:fillRect/>
          </a:stretch>
        </p:blipFill>
        <p:spPr bwMode="auto">
          <a:xfrm>
            <a:off x="428596" y="714356"/>
            <a:ext cx="8304676" cy="5357850"/>
          </a:xfrm>
          <a:prstGeom prst="rect">
            <a:avLst/>
          </a:prstGeom>
          <a:noFill/>
          <a:ln w="9525">
            <a:noFill/>
            <a:miter lim="800000"/>
            <a:headEnd/>
            <a:tailEnd/>
          </a:ln>
        </p:spPr>
      </p:pic>
      <p:pic>
        <p:nvPicPr>
          <p:cNvPr id="4" name="Picture 4" descr="pc12"/>
          <p:cNvPicPr>
            <a:picLocks noChangeAspect="1" noChangeArrowheads="1" noCrop="1"/>
          </p:cNvPicPr>
          <p:nvPr/>
        </p:nvPicPr>
        <p:blipFill>
          <a:blip r:embed="rId3"/>
          <a:srcRect/>
          <a:stretch>
            <a:fillRect/>
          </a:stretch>
        </p:blipFill>
        <p:spPr bwMode="auto">
          <a:xfrm>
            <a:off x="357158" y="6184900"/>
            <a:ext cx="555625" cy="673100"/>
          </a:xfrm>
          <a:prstGeom prst="rect">
            <a:avLst/>
          </a:prstGeom>
          <a:noFill/>
          <a:ln w="9525">
            <a:noFill/>
            <a:miter lim="800000"/>
            <a:headEnd/>
            <a:tailEnd/>
          </a:ln>
        </p:spPr>
      </p:pic>
    </p:spTree>
  </p:cSld>
  <p:clrMapOvr>
    <a:masterClrMapping/>
  </p:clrMapOvr>
  <p:transition spd="med" advTm="3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iterate type="lt">
                                    <p:tmPct val="5000"/>
                                  </p:iterate>
                                  <p:childTnLst>
                                    <p:set>
                                      <p:cBhvr>
                                        <p:cTn id="6" dur="1" fill="hold">
                                          <p:stCondLst>
                                            <p:cond delay="0"/>
                                          </p:stCondLst>
                                        </p:cTn>
                                        <p:tgtEl>
                                          <p:spTgt spid="3"/>
                                        </p:tgtEl>
                                        <p:attrNameLst>
                                          <p:attrName>style.visibility</p:attrName>
                                        </p:attrNameLst>
                                      </p:cBhvr>
                                      <p:to>
                                        <p:strVal val="visible"/>
                                      </p:to>
                                    </p:set>
                                    <p:anim calcmode="lin" valueType="num">
                                      <p:cBhvr>
                                        <p:cTn id="7" dur="5000" fill="hold"/>
                                        <p:tgtEl>
                                          <p:spTgt spid="3"/>
                                        </p:tgtEl>
                                        <p:attrNameLst>
                                          <p:attrName>ppt_w</p:attrName>
                                        </p:attrNameLst>
                                      </p:cBhvr>
                                      <p:tavLst>
                                        <p:tav tm="0">
                                          <p:val>
                                            <p:fltVal val="0"/>
                                          </p:val>
                                        </p:tav>
                                        <p:tav tm="100000">
                                          <p:val>
                                            <p:strVal val="#ppt_w"/>
                                          </p:val>
                                        </p:tav>
                                      </p:tavLst>
                                    </p:anim>
                                    <p:anim calcmode="lin" valueType="num">
                                      <p:cBhvr>
                                        <p:cTn id="8" dur="5000" fill="hold"/>
                                        <p:tgtEl>
                                          <p:spTgt spid="3"/>
                                        </p:tgtEl>
                                        <p:attrNameLst>
                                          <p:attrName>ppt_h</p:attrName>
                                        </p:attrNameLst>
                                      </p:cBhvr>
                                      <p:tavLst>
                                        <p:tav tm="0">
                                          <p:val>
                                            <p:fltVal val="0"/>
                                          </p:val>
                                        </p:tav>
                                        <p:tav tm="100000">
                                          <p:val>
                                            <p:strVal val="#ppt_h"/>
                                          </p:val>
                                        </p:tav>
                                      </p:tavLst>
                                    </p:anim>
                                    <p:anim calcmode="lin" valueType="num">
                                      <p:cBhvr>
                                        <p:cTn id="9" dur="5000" fill="hold"/>
                                        <p:tgtEl>
                                          <p:spTgt spid="3"/>
                                        </p:tgtEl>
                                        <p:attrNameLst>
                                          <p:attrName>style.rotation</p:attrName>
                                        </p:attrNameLst>
                                      </p:cBhvr>
                                      <p:tavLst>
                                        <p:tav tm="0">
                                          <p:val>
                                            <p:fltVal val="90"/>
                                          </p:val>
                                        </p:tav>
                                        <p:tav tm="100000">
                                          <p:val>
                                            <p:fltVal val="0"/>
                                          </p:val>
                                        </p:tav>
                                      </p:tavLst>
                                    </p:anim>
                                    <p:animEffect transition="in" filter="fade">
                                      <p:cBhvr>
                                        <p:cTn id="10" dur="5000"/>
                                        <p:tgtEl>
                                          <p:spTgt spid="3"/>
                                        </p:tgtEl>
                                      </p:cBhvr>
                                    </p:animEffect>
                                  </p:childTnLst>
                                </p:cTn>
                              </p:par>
                              <p:par>
                                <p:cTn id="11" presetID="10"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3" descr="Image"/>
          <p:cNvPicPr>
            <a:picLocks noChangeAspect="1" noChangeArrowheads="1"/>
          </p:cNvPicPr>
          <p:nvPr/>
        </p:nvPicPr>
        <p:blipFill>
          <a:blip r:embed="rId2"/>
          <a:srcRect/>
          <a:stretch>
            <a:fillRect/>
          </a:stretch>
        </p:blipFill>
        <p:spPr bwMode="auto">
          <a:xfrm>
            <a:off x="0" y="0"/>
            <a:ext cx="9218613" cy="6858000"/>
          </a:xfrm>
          <a:prstGeom prst="rect">
            <a:avLst/>
          </a:prstGeom>
          <a:noFill/>
          <a:ln w="9525">
            <a:noFill/>
            <a:miter lim="800000"/>
            <a:headEnd/>
            <a:tailEnd/>
          </a:ln>
        </p:spPr>
      </p:pic>
    </p:spTree>
  </p:cSld>
  <p:clrMapOvr>
    <a:masterClrMapping/>
  </p:clrMapOvr>
  <p:transition spd="med" advTm="5000"/>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File:Contorsionist.jpg">
            <a:hlinkClick r:id="rId2"/>
          </p:cNvPr>
          <p:cNvPicPr>
            <a:picLocks noChangeAspect="1" noChangeArrowheads="1"/>
          </p:cNvPicPr>
          <p:nvPr/>
        </p:nvPicPr>
        <p:blipFill>
          <a:blip r:embed="rId3"/>
          <a:srcRect/>
          <a:stretch>
            <a:fillRect/>
          </a:stretch>
        </p:blipFill>
        <p:spPr bwMode="auto">
          <a:xfrm>
            <a:off x="0" y="0"/>
            <a:ext cx="4572000" cy="6858000"/>
          </a:xfrm>
          <a:prstGeom prst="rect">
            <a:avLst/>
          </a:prstGeom>
          <a:noFill/>
          <a:ln w="9525">
            <a:noFill/>
            <a:miter lim="800000"/>
            <a:headEnd/>
            <a:tailEnd/>
          </a:ln>
        </p:spPr>
      </p:pic>
      <p:pic>
        <p:nvPicPr>
          <p:cNvPr id="22531" name="Picture 2" descr="File:Contorsionist.jpg">
            <a:hlinkClick r:id="rId2"/>
          </p:cNvPr>
          <p:cNvPicPr>
            <a:picLocks noChangeAspect="1" noChangeArrowheads="1"/>
          </p:cNvPicPr>
          <p:nvPr/>
        </p:nvPicPr>
        <p:blipFill>
          <a:blip r:embed="rId4"/>
          <a:srcRect/>
          <a:stretch>
            <a:fillRect/>
          </a:stretch>
        </p:blipFill>
        <p:spPr bwMode="auto">
          <a:xfrm>
            <a:off x="4500563" y="0"/>
            <a:ext cx="4643437" cy="6858000"/>
          </a:xfrm>
          <a:prstGeom prst="rect">
            <a:avLst/>
          </a:prstGeom>
          <a:noFill/>
          <a:ln w="9525">
            <a:noFill/>
            <a:miter lim="800000"/>
            <a:headEnd/>
            <a:tailEnd/>
          </a:ln>
        </p:spPr>
      </p:pic>
    </p:spTree>
  </p:cSld>
  <p:clrMapOvr>
    <a:masterClrMapping/>
  </p:clrMapOvr>
  <p:transition spd="med" advTm="5000"/>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http://24.media.tumblr.com/tumblr_lceyp1r7nM1qz5t09o1_500.jpg"/>
          <p:cNvPicPr>
            <a:picLocks noChangeAspect="1" noChangeArrowheads="1"/>
          </p:cNvPicPr>
          <p:nvPr/>
        </p:nvPicPr>
        <p:blipFill>
          <a:blip r:embed="rId2"/>
          <a:srcRect/>
          <a:stretch>
            <a:fillRect/>
          </a:stretch>
        </p:blipFill>
        <p:spPr bwMode="auto">
          <a:xfrm>
            <a:off x="-1588" y="0"/>
            <a:ext cx="9145588" cy="6858000"/>
          </a:xfrm>
          <a:prstGeom prst="rect">
            <a:avLst/>
          </a:prstGeom>
          <a:noFill/>
          <a:ln w="9525">
            <a:noFill/>
            <a:miter lim="800000"/>
            <a:headEnd/>
            <a:tailEnd/>
          </a:ln>
        </p:spPr>
      </p:pic>
    </p:spTree>
  </p:cSld>
  <p:clrMapOvr>
    <a:masterClrMapping/>
  </p:clrMapOvr>
  <p:transition spd="med" advTm="5000"/>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http://www.frangonerd.com.br/wp-content/uploads/contorcionista.jpg"/>
          <p:cNvPicPr>
            <a:picLocks noChangeAspect="1" noChangeArrowheads="1"/>
          </p:cNvPicPr>
          <p:nvPr/>
        </p:nvPicPr>
        <p:blipFill>
          <a:blip r:embed="rId2"/>
          <a:srcRect b="4459"/>
          <a:stretch>
            <a:fillRect/>
          </a:stretch>
        </p:blipFill>
        <p:spPr bwMode="auto">
          <a:xfrm>
            <a:off x="0" y="0"/>
            <a:ext cx="10058400" cy="6858000"/>
          </a:xfrm>
          <a:prstGeom prst="rect">
            <a:avLst/>
          </a:prstGeom>
          <a:noFill/>
          <a:ln w="9525">
            <a:noFill/>
            <a:miter lim="800000"/>
            <a:headEnd/>
            <a:tailEnd/>
          </a:ln>
        </p:spPr>
      </p:pic>
    </p:spTree>
  </p:cSld>
  <p:clrMapOvr>
    <a:masterClrMapping/>
  </p:clrMapOvr>
  <p:transition spd="med" advTm="5000"/>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a:gsLst>
            <a:gs pos="0">
              <a:srgbClr val="D6B19C"/>
            </a:gs>
            <a:gs pos="30000">
              <a:srgbClr val="D49E6C"/>
            </a:gs>
            <a:gs pos="70000">
              <a:srgbClr val="A65528"/>
            </a:gs>
            <a:gs pos="100000">
              <a:srgbClr val="663012"/>
            </a:gs>
          </a:gsLst>
          <a:lin ang="5400000" scaled="0"/>
        </a:gradFill>
        <a:effectLst/>
      </p:bgPr>
    </p:bg>
    <p:spTree>
      <p:nvGrpSpPr>
        <p:cNvPr id="1" name=""/>
        <p:cNvGrpSpPr/>
        <p:nvPr/>
      </p:nvGrpSpPr>
      <p:grpSpPr>
        <a:xfrm>
          <a:off x="0" y="0"/>
          <a:ext cx="0" cy="0"/>
          <a:chOff x="0" y="0"/>
          <a:chExt cx="0" cy="0"/>
        </a:xfrm>
      </p:grpSpPr>
      <p:sp>
        <p:nvSpPr>
          <p:cNvPr id="2" name="1 Rectángulo"/>
          <p:cNvSpPr/>
          <p:nvPr/>
        </p:nvSpPr>
        <p:spPr>
          <a:xfrm>
            <a:off x="785786" y="785794"/>
            <a:ext cx="7500974" cy="5355312"/>
          </a:xfrm>
          <a:prstGeom prst="rect">
            <a:avLst/>
          </a:prstGeom>
        </p:spPr>
        <p:txBody>
          <a:bodyPr wrap="square">
            <a:spAutoFit/>
          </a:bodyPr>
          <a:lstStyle/>
          <a:p>
            <a:pPr algn="ctr"/>
            <a:r>
              <a:rPr lang="es-ES" dirty="0" smtClean="0"/>
              <a:t>Se ha observado que los mejores contorsionistas han comenzado su preparación a muy temprana edad: es un hecho que el cuerpo humano se vuelve menos flexible con el paso de los años, por lo que la infancia constituye el mejor momento para iniciarse, manteniendo la flexibilidad durante toda la vida mediante ejercicios y entrenamiento. No obstante, no existe limitación alguna para comenzar a practicar </a:t>
            </a:r>
            <a:r>
              <a:rPr lang="es-ES" dirty="0" err="1" smtClean="0"/>
              <a:t>contorsionismo</a:t>
            </a:r>
            <a:r>
              <a:rPr lang="es-ES" dirty="0" smtClean="0"/>
              <a:t> en edades más avanzadas; tan sólo es necesaria una mayor dedicación. Pueden consultarse en diferentes foros de Internet las experiencias de personas de todas las edades que se inician en este bello arte.</a:t>
            </a:r>
          </a:p>
          <a:p>
            <a:pPr algn="ctr"/>
            <a:r>
              <a:rPr lang="es-ES" dirty="0" smtClean="0"/>
              <a:t>Es importante destacar que los ejercicios de </a:t>
            </a:r>
            <a:r>
              <a:rPr lang="es-ES" dirty="0" err="1" smtClean="0"/>
              <a:t>contorsionismo</a:t>
            </a:r>
            <a:r>
              <a:rPr lang="es-ES" dirty="0" smtClean="0"/>
              <a:t> no son apropiados para personas sin un mínimo de experiencia. Para conseguir el elevado grado de flexibilidad y equilibrio son necesarios muchos años de práctica y dedicación, con un entrenamiento que los profesionales realizan durante varias horas diarias. La dificultad de los ejercicios ha de ser impuesta de manera </a:t>
            </a:r>
            <a:r>
              <a:rPr lang="es-ES" b="1" dirty="0" smtClean="0"/>
              <a:t>gradual</a:t>
            </a:r>
            <a:r>
              <a:rPr lang="es-ES" dirty="0" smtClean="0"/>
              <a:t>.</a:t>
            </a:r>
          </a:p>
          <a:p>
            <a:pPr algn="ctr"/>
            <a:r>
              <a:rPr lang="es-ES" dirty="0" smtClean="0"/>
              <a:t>El cuerpo humano es capaz de mejorar la flexibilidad gracias el ejercicio constante y continuado. Cabe resaltar también que una posterior ausencia de entrenamiento prolongada mermará nuevamente las capacidades de la persona.</a:t>
            </a:r>
            <a:endParaRPr lang="es-ES" dirty="0"/>
          </a:p>
        </p:txBody>
      </p:sp>
      <p:pic>
        <p:nvPicPr>
          <p:cNvPr id="3" name="Picture 4" descr="12"/>
          <p:cNvPicPr>
            <a:picLocks noChangeAspect="1" noChangeArrowheads="1"/>
          </p:cNvPicPr>
          <p:nvPr/>
        </p:nvPicPr>
        <p:blipFill>
          <a:blip r:embed="rId2"/>
          <a:srcRect/>
          <a:stretch>
            <a:fillRect/>
          </a:stretch>
        </p:blipFill>
        <p:spPr bwMode="auto">
          <a:xfrm>
            <a:off x="357158" y="285728"/>
            <a:ext cx="8429684" cy="6286544"/>
          </a:xfrm>
          <a:prstGeom prst="rect">
            <a:avLst/>
          </a:prstGeom>
          <a:noFill/>
          <a:ln w="9525">
            <a:noFill/>
            <a:miter lim="800000"/>
            <a:headEnd/>
            <a:tailEnd/>
          </a:ln>
        </p:spPr>
      </p:pic>
      <p:pic>
        <p:nvPicPr>
          <p:cNvPr id="4" name="Picture 4" descr="pc12"/>
          <p:cNvPicPr>
            <a:picLocks noChangeAspect="1" noChangeArrowheads="1" noCrop="1"/>
          </p:cNvPicPr>
          <p:nvPr/>
        </p:nvPicPr>
        <p:blipFill>
          <a:blip r:embed="rId3"/>
          <a:srcRect/>
          <a:stretch>
            <a:fillRect/>
          </a:stretch>
        </p:blipFill>
        <p:spPr bwMode="auto">
          <a:xfrm>
            <a:off x="357158" y="6184900"/>
            <a:ext cx="555625" cy="673100"/>
          </a:xfrm>
          <a:prstGeom prst="rect">
            <a:avLst/>
          </a:prstGeom>
          <a:noFill/>
          <a:ln w="9525">
            <a:noFill/>
            <a:miter lim="800000"/>
            <a:headEnd/>
            <a:tailEnd/>
          </a:ln>
        </p:spPr>
      </p:pic>
    </p:spTree>
  </p:cSld>
  <p:clrMapOvr>
    <a:masterClrMapping/>
  </p:clrMapOvr>
  <p:transition spd="med" advTm="4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iterate type="lt">
                                    <p:tmPct val="5000"/>
                                  </p:iterate>
                                  <p:childTnLst>
                                    <p:set>
                                      <p:cBhvr>
                                        <p:cTn id="6" dur="1" fill="hold">
                                          <p:stCondLst>
                                            <p:cond delay="0"/>
                                          </p:stCondLst>
                                        </p:cTn>
                                        <p:tgtEl>
                                          <p:spTgt spid="3"/>
                                        </p:tgtEl>
                                        <p:attrNameLst>
                                          <p:attrName>style.visibility</p:attrName>
                                        </p:attrNameLst>
                                      </p:cBhvr>
                                      <p:to>
                                        <p:strVal val="visible"/>
                                      </p:to>
                                    </p:set>
                                    <p:anim calcmode="lin" valueType="num">
                                      <p:cBhvr>
                                        <p:cTn id="7" dur="5000" fill="hold"/>
                                        <p:tgtEl>
                                          <p:spTgt spid="3"/>
                                        </p:tgtEl>
                                        <p:attrNameLst>
                                          <p:attrName>ppt_w</p:attrName>
                                        </p:attrNameLst>
                                      </p:cBhvr>
                                      <p:tavLst>
                                        <p:tav tm="0">
                                          <p:val>
                                            <p:fltVal val="0"/>
                                          </p:val>
                                        </p:tav>
                                        <p:tav tm="100000">
                                          <p:val>
                                            <p:strVal val="#ppt_w"/>
                                          </p:val>
                                        </p:tav>
                                      </p:tavLst>
                                    </p:anim>
                                    <p:anim calcmode="lin" valueType="num">
                                      <p:cBhvr>
                                        <p:cTn id="8" dur="5000" fill="hold"/>
                                        <p:tgtEl>
                                          <p:spTgt spid="3"/>
                                        </p:tgtEl>
                                        <p:attrNameLst>
                                          <p:attrName>ppt_h</p:attrName>
                                        </p:attrNameLst>
                                      </p:cBhvr>
                                      <p:tavLst>
                                        <p:tav tm="0">
                                          <p:val>
                                            <p:fltVal val="0"/>
                                          </p:val>
                                        </p:tav>
                                        <p:tav tm="100000">
                                          <p:val>
                                            <p:strVal val="#ppt_h"/>
                                          </p:val>
                                        </p:tav>
                                      </p:tavLst>
                                    </p:anim>
                                    <p:anim calcmode="lin" valueType="num">
                                      <p:cBhvr>
                                        <p:cTn id="9" dur="5000" fill="hold"/>
                                        <p:tgtEl>
                                          <p:spTgt spid="3"/>
                                        </p:tgtEl>
                                        <p:attrNameLst>
                                          <p:attrName>style.rotation</p:attrName>
                                        </p:attrNameLst>
                                      </p:cBhvr>
                                      <p:tavLst>
                                        <p:tav tm="0">
                                          <p:val>
                                            <p:fltVal val="90"/>
                                          </p:val>
                                        </p:tav>
                                        <p:tav tm="100000">
                                          <p:val>
                                            <p:fltVal val="0"/>
                                          </p:val>
                                        </p:tav>
                                      </p:tavLst>
                                    </p:anim>
                                    <p:animEffect transition="in" filter="fade">
                                      <p:cBhvr>
                                        <p:cTn id="10" dur="5000"/>
                                        <p:tgtEl>
                                          <p:spTgt spid="3"/>
                                        </p:tgtEl>
                                      </p:cBhvr>
                                    </p:animEffect>
                                  </p:childTnLst>
                                </p:cTn>
                              </p:par>
                              <p:par>
                                <p:cTn id="11" presetID="10"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http://3.bp.blogspot.com/-Cz9dGGV_9KE/TbIXw24__RI/AAAAAAAAATk/kKVn7D3JEM0/s1600/5.jpg"/>
          <p:cNvPicPr>
            <a:picLocks noChangeAspect="1" noChangeArrowheads="1"/>
          </p:cNvPicPr>
          <p:nvPr/>
        </p:nvPicPr>
        <p:blipFill>
          <a:blip r:embed="rId2"/>
          <a:srcRect/>
          <a:stretch>
            <a:fillRect/>
          </a:stretch>
        </p:blipFill>
        <p:spPr bwMode="auto">
          <a:xfrm>
            <a:off x="0" y="0"/>
            <a:ext cx="9059863" cy="6643688"/>
          </a:xfrm>
          <a:prstGeom prst="rect">
            <a:avLst/>
          </a:prstGeom>
          <a:noFill/>
          <a:ln w="9525">
            <a:noFill/>
            <a:miter lim="800000"/>
            <a:headEnd/>
            <a:tailEnd/>
          </a:ln>
        </p:spPr>
      </p:pic>
    </p:spTree>
  </p:cSld>
  <p:clrMapOvr>
    <a:masterClrMapping/>
  </p:clrMapOvr>
  <p:transition spd="med" advTm="5000"/>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3" descr="Image"/>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med" advTm="5000"/>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File:An acrobat performing in the contortion act of Cirque du Soleil's Nouvelle Expérience, 1994.jpg">
            <a:hlinkClick r:id="rId2"/>
          </p:cNvPr>
          <p:cNvPicPr>
            <a:picLocks noChangeAspect="1" noChangeArrowheads="1"/>
          </p:cNvPicPr>
          <p:nvPr/>
        </p:nvPicPr>
        <p:blipFill>
          <a:blip r:embed="rId3"/>
          <a:srcRect/>
          <a:stretch>
            <a:fillRect/>
          </a:stretch>
        </p:blipFill>
        <p:spPr bwMode="auto">
          <a:xfrm>
            <a:off x="0" y="0"/>
            <a:ext cx="9974263" cy="7143750"/>
          </a:xfrm>
          <a:prstGeom prst="rect">
            <a:avLst/>
          </a:prstGeom>
          <a:noFill/>
          <a:ln w="9525">
            <a:noFill/>
            <a:miter lim="800000"/>
            <a:headEnd/>
            <a:tailEnd/>
          </a:ln>
        </p:spPr>
      </p:pic>
    </p:spTree>
  </p:cSld>
  <p:clrMapOvr>
    <a:masterClrMapping/>
  </p:clrMapOvr>
  <p:transition spd="med" advTm="5000"/>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4" descr="http://ipt.olhares.com/data/big/284/2843721.jpg"/>
          <p:cNvPicPr>
            <a:picLocks noChangeAspect="1" noChangeArrowheads="1"/>
          </p:cNvPicPr>
          <p:nvPr/>
        </p:nvPicPr>
        <p:blipFill>
          <a:blip r:embed="rId2"/>
          <a:srcRect/>
          <a:stretch>
            <a:fillRect/>
          </a:stretch>
        </p:blipFill>
        <p:spPr bwMode="auto">
          <a:xfrm>
            <a:off x="-182563" y="0"/>
            <a:ext cx="9326563" cy="6994525"/>
          </a:xfrm>
          <a:prstGeom prst="rect">
            <a:avLst/>
          </a:prstGeom>
          <a:noFill/>
          <a:ln w="9525">
            <a:noFill/>
            <a:miter lim="800000"/>
            <a:headEnd/>
            <a:tailEnd/>
          </a:ln>
        </p:spPr>
      </p:pic>
    </p:spTree>
  </p:cSld>
  <p:clrMapOvr>
    <a:masterClrMapping/>
  </p:clrMapOvr>
  <p:transition spd="med" advTm="5000"/>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File:Man in a box.jpg">
            <a:hlinkClick r:id="rId2"/>
          </p:cNvPr>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med" advTm="5000"/>
</p:sld>
</file>

<file path=ppt/slides/slide26.xml><?xml version="1.0" encoding="utf-8"?>
<p:sld xmlns:a="http://schemas.openxmlformats.org/drawingml/2006/main" xmlns:r="http://schemas.openxmlformats.org/officeDocument/2006/relationships" xmlns:p="http://schemas.openxmlformats.org/presentationml/2006/main">
  <p:cSld>
    <p:bg>
      <p:bgPr>
        <a:gradFill>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scaled="0"/>
        </a:gradFill>
        <a:effectLst/>
      </p:bgPr>
    </p:bg>
    <p:spTree>
      <p:nvGrpSpPr>
        <p:cNvPr id="1" name=""/>
        <p:cNvGrpSpPr/>
        <p:nvPr/>
      </p:nvGrpSpPr>
      <p:grpSpPr>
        <a:xfrm>
          <a:off x="0" y="0"/>
          <a:ext cx="0" cy="0"/>
          <a:chOff x="0" y="0"/>
          <a:chExt cx="0" cy="0"/>
        </a:xfrm>
      </p:grpSpPr>
      <p:pic>
        <p:nvPicPr>
          <p:cNvPr id="24578" name="Picture 3" descr="Image"/>
          <p:cNvPicPr>
            <a:picLocks noChangeAspect="1" noChangeArrowheads="1"/>
          </p:cNvPicPr>
          <p:nvPr/>
        </p:nvPicPr>
        <p:blipFill>
          <a:blip r:embed="rId2"/>
          <a:srcRect/>
          <a:stretch>
            <a:fillRect/>
          </a:stretch>
        </p:blipFill>
        <p:spPr bwMode="auto">
          <a:xfrm>
            <a:off x="1785938" y="0"/>
            <a:ext cx="5572125" cy="6972300"/>
          </a:xfrm>
          <a:prstGeom prst="rect">
            <a:avLst/>
          </a:prstGeom>
          <a:noFill/>
          <a:ln w="9525">
            <a:noFill/>
            <a:miter lim="800000"/>
            <a:headEnd/>
            <a:tailEnd/>
          </a:ln>
        </p:spPr>
      </p:pic>
    </p:spTree>
  </p:cSld>
  <p:clrMapOvr>
    <a:masterClrMapping/>
  </p:clrMapOvr>
  <p:transition spd="med" advTm="5000"/>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3" descr="Image"/>
          <p:cNvPicPr>
            <a:picLocks noChangeAspect="1" noChangeArrowheads="1"/>
          </p:cNvPicPr>
          <p:nvPr/>
        </p:nvPicPr>
        <p:blipFill>
          <a:blip r:embed="rId2"/>
          <a:srcRect/>
          <a:stretch>
            <a:fillRect/>
          </a:stretch>
        </p:blipFill>
        <p:spPr bwMode="auto">
          <a:xfrm>
            <a:off x="0" y="0"/>
            <a:ext cx="9267825" cy="6858000"/>
          </a:xfrm>
          <a:prstGeom prst="rect">
            <a:avLst/>
          </a:prstGeom>
          <a:noFill/>
          <a:ln w="9525">
            <a:noFill/>
            <a:miter lim="800000"/>
            <a:headEnd/>
            <a:tailEnd/>
          </a:ln>
        </p:spPr>
      </p:pic>
    </p:spTree>
  </p:cSld>
  <p:clrMapOvr>
    <a:masterClrMapping/>
  </p:clrMapOvr>
  <p:transition spd="med" advTm="5000"/>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3" descr="Image"/>
          <p:cNvPicPr>
            <a:picLocks noChangeAspect="1" noChangeArrowheads="1"/>
          </p:cNvPicPr>
          <p:nvPr/>
        </p:nvPicPr>
        <p:blipFill>
          <a:blip r:embed="rId2"/>
          <a:srcRect/>
          <a:stretch>
            <a:fillRect/>
          </a:stretch>
        </p:blipFill>
        <p:spPr bwMode="auto">
          <a:xfrm>
            <a:off x="0" y="0"/>
            <a:ext cx="9124950" cy="6858000"/>
          </a:xfrm>
          <a:prstGeom prst="rect">
            <a:avLst/>
          </a:prstGeom>
          <a:noFill/>
          <a:ln w="9525">
            <a:noFill/>
            <a:miter lim="800000"/>
            <a:headEnd/>
            <a:tailEnd/>
          </a:ln>
        </p:spPr>
      </p:pic>
    </p:spTree>
  </p:cSld>
  <p:clrMapOvr>
    <a:masterClrMapping/>
  </p:clrMapOvr>
  <p:transition spd="med" advTm="5000"/>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9698" name="Picture 3" descr="Image"/>
          <p:cNvPicPr>
            <a:picLocks noChangeAspect="1" noChangeArrowheads="1"/>
          </p:cNvPicPr>
          <p:nvPr/>
        </p:nvPicPr>
        <p:blipFill>
          <a:blip r:embed="rId2"/>
          <a:srcRect/>
          <a:stretch>
            <a:fillRect/>
          </a:stretch>
        </p:blipFill>
        <p:spPr bwMode="auto">
          <a:xfrm>
            <a:off x="1000125" y="0"/>
            <a:ext cx="6789738" cy="6858000"/>
          </a:xfrm>
          <a:prstGeom prst="rect">
            <a:avLst/>
          </a:prstGeom>
          <a:noFill/>
          <a:ln w="9525">
            <a:noFill/>
            <a:miter lim="800000"/>
            <a:headEnd/>
            <a:tailEnd/>
          </a:ln>
        </p:spPr>
      </p:pic>
    </p:spTree>
  </p:cSld>
  <p:clrMapOvr>
    <a:masterClrMapping/>
  </p:clrMapOvr>
  <p:transition spd="med" advTm="5000"/>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accent2">
            <a:lumMod val="40000"/>
            <a:lumOff val="60000"/>
          </a:schemeClr>
        </a:solidFill>
        <a:effectLst/>
      </p:bgPr>
    </p:bg>
    <p:spTree>
      <p:nvGrpSpPr>
        <p:cNvPr id="1" name=""/>
        <p:cNvGrpSpPr/>
        <p:nvPr/>
      </p:nvGrpSpPr>
      <p:grpSpPr>
        <a:xfrm>
          <a:off x="0" y="0"/>
          <a:ext cx="0" cy="0"/>
          <a:chOff x="0" y="0"/>
          <a:chExt cx="0" cy="0"/>
        </a:xfrm>
      </p:grpSpPr>
      <p:pic>
        <p:nvPicPr>
          <p:cNvPr id="30722" name="Picture 3" descr="Image"/>
          <p:cNvPicPr>
            <a:picLocks noChangeAspect="1" noChangeArrowheads="1"/>
          </p:cNvPicPr>
          <p:nvPr/>
        </p:nvPicPr>
        <p:blipFill>
          <a:blip r:embed="rId2"/>
          <a:srcRect/>
          <a:stretch>
            <a:fillRect/>
          </a:stretch>
        </p:blipFill>
        <p:spPr bwMode="auto">
          <a:xfrm>
            <a:off x="1857375" y="0"/>
            <a:ext cx="5072063" cy="6864350"/>
          </a:xfrm>
          <a:prstGeom prst="rect">
            <a:avLst/>
          </a:prstGeom>
          <a:noFill/>
          <a:ln w="9525">
            <a:noFill/>
            <a:miter lim="800000"/>
            <a:headEnd/>
            <a:tailEnd/>
          </a:ln>
        </p:spPr>
      </p:pic>
    </p:spTree>
  </p:cSld>
  <p:clrMapOvr>
    <a:masterClrMapping/>
  </p:clrMapOvr>
  <p:transition spd="med" advTm="5000"/>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3" descr="Image"/>
          <p:cNvPicPr>
            <a:picLocks noChangeAspect="1" noChangeArrowheads="1"/>
          </p:cNvPicPr>
          <p:nvPr/>
        </p:nvPicPr>
        <p:blipFill>
          <a:blip r:embed="rId2"/>
          <a:srcRect/>
          <a:stretch>
            <a:fillRect/>
          </a:stretch>
        </p:blipFill>
        <p:spPr bwMode="auto">
          <a:xfrm>
            <a:off x="0" y="0"/>
            <a:ext cx="9424988" cy="6858000"/>
          </a:xfrm>
          <a:prstGeom prst="rect">
            <a:avLst/>
          </a:prstGeom>
          <a:noFill/>
          <a:ln w="9525">
            <a:noFill/>
            <a:miter lim="800000"/>
            <a:headEnd/>
            <a:tailEnd/>
          </a:ln>
        </p:spPr>
      </p:pic>
    </p:spTree>
  </p:cSld>
  <p:clrMapOvr>
    <a:masterClrMapping/>
  </p:clrMapOvr>
  <p:transition spd="med" advTm="5000"/>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gradFill>
          <a:gsLst>
            <a:gs pos="0">
              <a:srgbClr val="D6B19C"/>
            </a:gs>
            <a:gs pos="30000">
              <a:srgbClr val="D49E6C"/>
            </a:gs>
            <a:gs pos="70000">
              <a:srgbClr val="A65528"/>
            </a:gs>
            <a:gs pos="100000">
              <a:srgbClr val="663012"/>
            </a:gs>
          </a:gsLst>
          <a:lin ang="5400000" scaled="0"/>
        </a:gradFill>
        <a:effectLst/>
      </p:bgPr>
    </p:bg>
    <p:spTree>
      <p:nvGrpSpPr>
        <p:cNvPr id="1" name=""/>
        <p:cNvGrpSpPr/>
        <p:nvPr/>
      </p:nvGrpSpPr>
      <p:grpSpPr>
        <a:xfrm>
          <a:off x="0" y="0"/>
          <a:ext cx="0" cy="0"/>
          <a:chOff x="0" y="0"/>
          <a:chExt cx="0" cy="0"/>
        </a:xfrm>
      </p:grpSpPr>
      <p:pic>
        <p:nvPicPr>
          <p:cNvPr id="32770" name="Picture 3" descr="Image"/>
          <p:cNvPicPr>
            <a:picLocks noChangeAspect="1" noChangeArrowheads="1"/>
          </p:cNvPicPr>
          <p:nvPr/>
        </p:nvPicPr>
        <p:blipFill>
          <a:blip r:embed="rId2"/>
          <a:srcRect/>
          <a:stretch>
            <a:fillRect/>
          </a:stretch>
        </p:blipFill>
        <p:spPr bwMode="auto">
          <a:xfrm>
            <a:off x="1357313" y="0"/>
            <a:ext cx="5853112" cy="6858000"/>
          </a:xfrm>
          <a:prstGeom prst="rect">
            <a:avLst/>
          </a:prstGeom>
          <a:noFill/>
          <a:ln w="9525">
            <a:noFill/>
            <a:miter lim="800000"/>
            <a:headEnd/>
            <a:tailEnd/>
          </a:ln>
        </p:spPr>
      </p:pic>
    </p:spTree>
  </p:cSld>
  <p:clrMapOvr>
    <a:masterClrMapping/>
  </p:clrMapOvr>
  <p:transition spd="med" advTm="5000"/>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pic>
        <p:nvPicPr>
          <p:cNvPr id="33794" name="Picture 3" descr="Image"/>
          <p:cNvPicPr>
            <a:picLocks noChangeAspect="1" noChangeArrowheads="1"/>
          </p:cNvPicPr>
          <p:nvPr/>
        </p:nvPicPr>
        <p:blipFill>
          <a:blip r:embed="rId2"/>
          <a:srcRect/>
          <a:stretch>
            <a:fillRect/>
          </a:stretch>
        </p:blipFill>
        <p:spPr bwMode="auto">
          <a:xfrm>
            <a:off x="0" y="1000125"/>
            <a:ext cx="9144000" cy="4500563"/>
          </a:xfrm>
          <a:prstGeom prst="rect">
            <a:avLst/>
          </a:prstGeom>
          <a:noFill/>
          <a:ln w="9525">
            <a:noFill/>
            <a:miter lim="800000"/>
            <a:headEnd/>
            <a:tailEnd/>
          </a:ln>
        </p:spPr>
      </p:pic>
    </p:spTree>
  </p:cSld>
  <p:clrMapOvr>
    <a:masterClrMapping/>
  </p:clrMapOvr>
  <p:transition spd="med" advTm="5000"/>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4818" name="Picture 3" descr="Image"/>
          <p:cNvPicPr>
            <a:picLocks noChangeAspect="1" noChangeArrowheads="1"/>
          </p:cNvPicPr>
          <p:nvPr/>
        </p:nvPicPr>
        <p:blipFill>
          <a:blip r:embed="rId2"/>
          <a:srcRect/>
          <a:stretch>
            <a:fillRect/>
          </a:stretch>
        </p:blipFill>
        <p:spPr bwMode="auto">
          <a:xfrm>
            <a:off x="2143125" y="0"/>
            <a:ext cx="5081588" cy="6858000"/>
          </a:xfrm>
          <a:prstGeom prst="rect">
            <a:avLst/>
          </a:prstGeom>
          <a:noFill/>
          <a:ln w="9525">
            <a:noFill/>
            <a:miter lim="800000"/>
            <a:headEnd/>
            <a:tailEnd/>
          </a:ln>
        </p:spPr>
      </p:pic>
    </p:spTree>
  </p:cSld>
  <p:clrMapOvr>
    <a:masterClrMapping/>
  </p:clrMapOvr>
  <p:transition spd="med" advTm="5000"/>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3" descr="Image"/>
          <p:cNvPicPr>
            <a:picLocks noChangeAspect="1" noChangeArrowheads="1"/>
          </p:cNvPicPr>
          <p:nvPr/>
        </p:nvPicPr>
        <p:blipFill>
          <a:blip r:embed="rId2"/>
          <a:srcRect/>
          <a:stretch>
            <a:fillRect/>
          </a:stretch>
        </p:blipFill>
        <p:spPr bwMode="auto">
          <a:xfrm>
            <a:off x="0" y="0"/>
            <a:ext cx="9144000" cy="6959600"/>
          </a:xfrm>
          <a:prstGeom prst="rect">
            <a:avLst/>
          </a:prstGeom>
          <a:noFill/>
          <a:ln w="9525">
            <a:noFill/>
            <a:miter lim="800000"/>
            <a:headEnd/>
            <a:tailEnd/>
          </a:ln>
        </p:spPr>
      </p:pic>
    </p:spTree>
  </p:cSld>
  <p:clrMapOvr>
    <a:masterClrMapping/>
  </p:clrMapOvr>
  <p:transition spd="med" advTm="5000"/>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solidFill>
          <a:srgbClr val="FF33CC"/>
        </a:solidFill>
        <a:effectLst/>
      </p:bgPr>
    </p:bg>
    <p:spTree>
      <p:nvGrpSpPr>
        <p:cNvPr id="1" name=""/>
        <p:cNvGrpSpPr/>
        <p:nvPr/>
      </p:nvGrpSpPr>
      <p:grpSpPr>
        <a:xfrm>
          <a:off x="0" y="0"/>
          <a:ext cx="0" cy="0"/>
          <a:chOff x="0" y="0"/>
          <a:chExt cx="0" cy="0"/>
        </a:xfrm>
      </p:grpSpPr>
      <p:pic>
        <p:nvPicPr>
          <p:cNvPr id="36866" name="Picture 3" descr="Image"/>
          <p:cNvPicPr>
            <a:picLocks noChangeAspect="1" noChangeArrowheads="1"/>
          </p:cNvPicPr>
          <p:nvPr/>
        </p:nvPicPr>
        <p:blipFill>
          <a:blip r:embed="rId2"/>
          <a:srcRect/>
          <a:stretch>
            <a:fillRect/>
          </a:stretch>
        </p:blipFill>
        <p:spPr bwMode="auto">
          <a:xfrm>
            <a:off x="2071670" y="0"/>
            <a:ext cx="4429125" cy="7280275"/>
          </a:xfrm>
          <a:prstGeom prst="rect">
            <a:avLst/>
          </a:prstGeom>
          <a:noFill/>
          <a:ln w="9525">
            <a:noFill/>
            <a:miter lim="800000"/>
            <a:headEnd/>
            <a:tailEnd/>
          </a:ln>
        </p:spPr>
      </p:pic>
    </p:spTree>
  </p:cSld>
  <p:clrMapOvr>
    <a:masterClrMapping/>
  </p:clrMapOvr>
  <p:transition spd="med" advTm="5000"/>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lin ang="18900000" scaled="1"/>
          <a:tileRect/>
        </a:gradFill>
        <a:effectLst/>
      </p:bgPr>
    </p:bg>
    <p:spTree>
      <p:nvGrpSpPr>
        <p:cNvPr id="1" name=""/>
        <p:cNvGrpSpPr/>
        <p:nvPr/>
      </p:nvGrpSpPr>
      <p:grpSpPr>
        <a:xfrm>
          <a:off x="0" y="0"/>
          <a:ext cx="0" cy="0"/>
          <a:chOff x="0" y="0"/>
          <a:chExt cx="0" cy="0"/>
        </a:xfrm>
      </p:grpSpPr>
      <p:pic>
        <p:nvPicPr>
          <p:cNvPr id="37890" name="Picture 3" descr="Image"/>
          <p:cNvPicPr>
            <a:picLocks noChangeAspect="1" noChangeArrowheads="1"/>
          </p:cNvPicPr>
          <p:nvPr/>
        </p:nvPicPr>
        <p:blipFill>
          <a:blip r:embed="rId2"/>
          <a:srcRect/>
          <a:stretch>
            <a:fillRect/>
          </a:stretch>
        </p:blipFill>
        <p:spPr bwMode="auto">
          <a:xfrm>
            <a:off x="2571736" y="0"/>
            <a:ext cx="4643437" cy="6965950"/>
          </a:xfrm>
          <a:prstGeom prst="rect">
            <a:avLst/>
          </a:prstGeom>
          <a:noFill/>
          <a:ln w="9525">
            <a:noFill/>
            <a:miter lim="800000"/>
            <a:headEnd/>
            <a:tailEnd/>
          </a:ln>
        </p:spPr>
      </p:pic>
    </p:spTree>
  </p:cSld>
  <p:clrMapOvr>
    <a:masterClrMapping/>
  </p:clrMapOvr>
  <p:transition spd="med" advTm="5000"/>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pic>
        <p:nvPicPr>
          <p:cNvPr id="38914" name="Picture 3" descr="Image"/>
          <p:cNvPicPr>
            <a:picLocks noChangeAspect="1" noChangeArrowheads="1"/>
          </p:cNvPicPr>
          <p:nvPr/>
        </p:nvPicPr>
        <p:blipFill>
          <a:blip r:embed="rId2"/>
          <a:srcRect/>
          <a:stretch>
            <a:fillRect/>
          </a:stretch>
        </p:blipFill>
        <p:spPr bwMode="auto">
          <a:xfrm>
            <a:off x="1643063" y="0"/>
            <a:ext cx="5643562" cy="6973888"/>
          </a:xfrm>
          <a:prstGeom prst="rect">
            <a:avLst/>
          </a:prstGeom>
          <a:noFill/>
          <a:ln w="9525">
            <a:noFill/>
            <a:miter lim="800000"/>
            <a:headEnd/>
            <a:tailEnd/>
          </a:ln>
        </p:spPr>
      </p:pic>
    </p:spTree>
  </p:cSld>
  <p:clrMapOvr>
    <a:masterClrMapping/>
  </p:clrMapOvr>
  <p:transition spd="med" advTm="5000"/>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3" descr="Image"/>
          <p:cNvPicPr>
            <a:picLocks noChangeAspect="1" noChangeArrowheads="1"/>
          </p:cNvPicPr>
          <p:nvPr/>
        </p:nvPicPr>
        <p:blipFill>
          <a:blip r:embed="rId2"/>
          <a:srcRect/>
          <a:stretch>
            <a:fillRect/>
          </a:stretch>
        </p:blipFill>
        <p:spPr bwMode="auto">
          <a:xfrm>
            <a:off x="0" y="0"/>
            <a:ext cx="9132888" cy="6858000"/>
          </a:xfrm>
          <a:prstGeom prst="rect">
            <a:avLst/>
          </a:prstGeom>
          <a:noFill/>
          <a:ln w="9525">
            <a:noFill/>
            <a:miter lim="800000"/>
            <a:headEnd/>
            <a:tailEnd/>
          </a:ln>
        </p:spPr>
      </p:pic>
    </p:spTree>
  </p:cSld>
  <p:clrMapOvr>
    <a:masterClrMapping/>
  </p:clrMapOvr>
  <p:transition spd="med" advTm="5000"/>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3" descr="Image"/>
          <p:cNvPicPr>
            <a:picLocks noChangeAspect="1" noChangeArrowheads="1"/>
          </p:cNvPicPr>
          <p:nvPr/>
        </p:nvPicPr>
        <p:blipFill>
          <a:blip r:embed="rId2"/>
          <a:srcRect/>
          <a:stretch>
            <a:fillRect/>
          </a:stretch>
        </p:blipFill>
        <p:spPr bwMode="auto">
          <a:xfrm>
            <a:off x="0" y="0"/>
            <a:ext cx="9140825" cy="6858000"/>
          </a:xfrm>
          <a:prstGeom prst="rect">
            <a:avLst/>
          </a:prstGeom>
          <a:noFill/>
          <a:ln w="9525">
            <a:noFill/>
            <a:miter lim="800000"/>
            <a:headEnd/>
            <a:tailEnd/>
          </a:ln>
        </p:spPr>
      </p:pic>
    </p:spTree>
  </p:cSld>
  <p:clrMapOvr>
    <a:masterClrMapping/>
  </p:clrMapOvr>
  <p:transition spd="med" advTm="5000"/>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3" descr="Image"/>
          <p:cNvPicPr>
            <a:picLocks noChangeAspect="1" noChangeArrowheads="1"/>
          </p:cNvPicPr>
          <p:nvPr/>
        </p:nvPicPr>
        <p:blipFill>
          <a:blip r:embed="rId2"/>
          <a:srcRect/>
          <a:stretch>
            <a:fillRect/>
          </a:stretch>
        </p:blipFill>
        <p:spPr bwMode="auto">
          <a:xfrm>
            <a:off x="0" y="0"/>
            <a:ext cx="9144000" cy="6861175"/>
          </a:xfrm>
          <a:prstGeom prst="rect">
            <a:avLst/>
          </a:prstGeom>
          <a:noFill/>
          <a:ln w="9525">
            <a:noFill/>
            <a:miter lim="800000"/>
            <a:headEnd/>
            <a:tailEnd/>
          </a:ln>
        </p:spPr>
      </p:pic>
    </p:spTree>
  </p:cSld>
  <p:clrMapOvr>
    <a:masterClrMapping/>
  </p:clrMapOvr>
  <p:transition spd="med" advTm="5000"/>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3" descr="Image"/>
          <p:cNvPicPr>
            <a:picLocks noChangeAspect="1" noChangeArrowheads="1"/>
          </p:cNvPicPr>
          <p:nvPr/>
        </p:nvPicPr>
        <p:blipFill>
          <a:blip r:embed="rId2"/>
          <a:srcRect/>
          <a:stretch>
            <a:fillRect/>
          </a:stretch>
        </p:blipFill>
        <p:spPr bwMode="auto">
          <a:xfrm>
            <a:off x="0" y="0"/>
            <a:ext cx="9399588" cy="6858000"/>
          </a:xfrm>
          <a:prstGeom prst="rect">
            <a:avLst/>
          </a:prstGeom>
          <a:noFill/>
          <a:ln w="9525">
            <a:noFill/>
            <a:miter lim="800000"/>
            <a:headEnd/>
            <a:tailEnd/>
          </a:ln>
        </p:spPr>
      </p:pic>
    </p:spTree>
  </p:cSld>
  <p:clrMapOvr>
    <a:masterClrMapping/>
  </p:clrMapOvr>
  <p:transition spd="med" advTm="5000"/>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Image 3" descr="animation3.gif"/>
          <p:cNvPicPr>
            <a:picLocks noChangeAspect="1"/>
          </p:cNvPicPr>
          <p:nvPr/>
        </p:nvPicPr>
        <p:blipFill>
          <a:blip r:embed="rId4"/>
          <a:srcRect l="3331" t="2769" r="2597" b="7964"/>
          <a:stretch>
            <a:fillRect/>
          </a:stretch>
        </p:blipFill>
        <p:spPr bwMode="auto">
          <a:xfrm>
            <a:off x="0" y="0"/>
            <a:ext cx="9144000" cy="6958013"/>
          </a:xfrm>
          <a:prstGeom prst="rect">
            <a:avLst/>
          </a:prstGeom>
          <a:noFill/>
          <a:ln w="9525">
            <a:noFill/>
            <a:miter lim="800000"/>
            <a:headEnd/>
            <a:tailEnd/>
          </a:ln>
        </p:spPr>
      </p:pic>
      <p:sp>
        <p:nvSpPr>
          <p:cNvPr id="51203" name="1 Marcador de fecha"/>
          <p:cNvSpPr txBox="1">
            <a:spLocks noGrp="1"/>
          </p:cNvSpPr>
          <p:nvPr/>
        </p:nvSpPr>
        <p:spPr bwMode="auto">
          <a:xfrm>
            <a:off x="457200" y="6245225"/>
            <a:ext cx="2133600" cy="476250"/>
          </a:xfrm>
          <a:prstGeom prst="rect">
            <a:avLst/>
          </a:prstGeom>
          <a:noFill/>
          <a:ln w="9525">
            <a:noFill/>
            <a:miter lim="800000"/>
            <a:headEnd/>
            <a:tailEnd/>
          </a:ln>
        </p:spPr>
        <p:txBody>
          <a:bodyPr/>
          <a:lstStyle/>
          <a:p>
            <a:fld id="{0A7A9A66-06CF-420D-B3D4-EA3B174637E8}" type="datetime1">
              <a:rPr lang="es-ES_tradnl" sz="2400" b="1">
                <a:latin typeface="Arial" charset="0"/>
              </a:rPr>
              <a:pPr/>
              <a:t>24/04/2013</a:t>
            </a:fld>
            <a:endParaRPr lang="es-ES_tradnl" sz="2400" b="1" dirty="0">
              <a:latin typeface="Arial" charset="0"/>
            </a:endParaRPr>
          </a:p>
        </p:txBody>
      </p:sp>
      <p:pic>
        <p:nvPicPr>
          <p:cNvPr id="11" name="10 Imagen" descr="DIA.png"/>
          <p:cNvPicPr>
            <a:picLocks noChangeAspect="1"/>
          </p:cNvPicPr>
          <p:nvPr/>
        </p:nvPicPr>
        <p:blipFill>
          <a:blip r:embed="rId5"/>
          <a:srcRect/>
          <a:stretch>
            <a:fillRect/>
          </a:stretch>
        </p:blipFill>
        <p:spPr bwMode="auto">
          <a:xfrm>
            <a:off x="5651500" y="4941888"/>
            <a:ext cx="1311275" cy="925512"/>
          </a:xfrm>
          <a:prstGeom prst="rect">
            <a:avLst/>
          </a:prstGeom>
          <a:noFill/>
          <a:ln w="9525">
            <a:noFill/>
            <a:miter lim="800000"/>
            <a:headEnd/>
            <a:tailEnd/>
          </a:ln>
        </p:spPr>
      </p:pic>
      <p:pic>
        <p:nvPicPr>
          <p:cNvPr id="10" name="9 Imagen" descr="BUEN.png"/>
          <p:cNvPicPr>
            <a:picLocks noChangeAspect="1"/>
          </p:cNvPicPr>
          <p:nvPr/>
        </p:nvPicPr>
        <p:blipFill>
          <a:blip r:embed="rId6"/>
          <a:srcRect/>
          <a:stretch>
            <a:fillRect/>
          </a:stretch>
        </p:blipFill>
        <p:spPr bwMode="auto">
          <a:xfrm>
            <a:off x="4067175" y="3860800"/>
            <a:ext cx="1908175" cy="936625"/>
          </a:xfrm>
          <a:prstGeom prst="rect">
            <a:avLst/>
          </a:prstGeom>
          <a:noFill/>
          <a:ln w="9525">
            <a:noFill/>
            <a:miter lim="800000"/>
            <a:headEnd/>
            <a:tailEnd/>
          </a:ln>
        </p:spPr>
      </p:pic>
      <p:pic>
        <p:nvPicPr>
          <p:cNvPr id="9" name="8 Imagen" descr="UN.png"/>
          <p:cNvPicPr>
            <a:picLocks noChangeAspect="1"/>
          </p:cNvPicPr>
          <p:nvPr/>
        </p:nvPicPr>
        <p:blipFill>
          <a:blip r:embed="rId7"/>
          <a:srcRect/>
          <a:stretch>
            <a:fillRect/>
          </a:stretch>
        </p:blipFill>
        <p:spPr bwMode="auto">
          <a:xfrm>
            <a:off x="3348038" y="2852738"/>
            <a:ext cx="1112837" cy="936625"/>
          </a:xfrm>
          <a:prstGeom prst="rect">
            <a:avLst/>
          </a:prstGeom>
          <a:noFill/>
          <a:ln w="9525">
            <a:noFill/>
            <a:miter lim="800000"/>
            <a:headEnd/>
            <a:tailEnd/>
          </a:ln>
        </p:spPr>
      </p:pic>
      <p:pic>
        <p:nvPicPr>
          <p:cNvPr id="8" name="7 Imagen" descr="TENGAS.png"/>
          <p:cNvPicPr>
            <a:picLocks noChangeAspect="1"/>
          </p:cNvPicPr>
          <p:nvPr/>
        </p:nvPicPr>
        <p:blipFill>
          <a:blip r:embed="rId8"/>
          <a:srcRect/>
          <a:stretch>
            <a:fillRect/>
          </a:stretch>
        </p:blipFill>
        <p:spPr bwMode="auto">
          <a:xfrm>
            <a:off x="1619250" y="1628775"/>
            <a:ext cx="2646363" cy="936625"/>
          </a:xfrm>
          <a:prstGeom prst="rect">
            <a:avLst/>
          </a:prstGeom>
          <a:noFill/>
          <a:ln w="9525">
            <a:noFill/>
            <a:miter lim="800000"/>
            <a:headEnd/>
            <a:tailEnd/>
          </a:ln>
        </p:spPr>
      </p:pic>
      <p:pic>
        <p:nvPicPr>
          <p:cNvPr id="3" name="2 Imagen" descr="QUE.png"/>
          <p:cNvPicPr>
            <a:picLocks noChangeAspect="1"/>
          </p:cNvPicPr>
          <p:nvPr/>
        </p:nvPicPr>
        <p:blipFill>
          <a:blip r:embed="rId9"/>
          <a:srcRect/>
          <a:stretch>
            <a:fillRect/>
          </a:stretch>
        </p:blipFill>
        <p:spPr bwMode="auto">
          <a:xfrm>
            <a:off x="642938" y="500063"/>
            <a:ext cx="1533525" cy="971550"/>
          </a:xfrm>
          <a:prstGeom prst="rect">
            <a:avLst/>
          </a:prstGeom>
          <a:noFill/>
          <a:ln w="9525">
            <a:noFill/>
            <a:miter lim="800000"/>
            <a:headEnd/>
            <a:tailEnd/>
          </a:ln>
        </p:spPr>
      </p:pic>
      <p:sp>
        <p:nvSpPr>
          <p:cNvPr id="51209" name="WordArt 10" descr="rainbow"/>
          <p:cNvSpPr>
            <a:spLocks noChangeArrowheads="1" noChangeShapeType="1" noTextEdit="1"/>
          </p:cNvSpPr>
          <p:nvPr/>
        </p:nvSpPr>
        <p:spPr bwMode="auto">
          <a:xfrm>
            <a:off x="5214942" y="6143644"/>
            <a:ext cx="2597146" cy="428628"/>
          </a:xfrm>
          <a:prstGeom prst="rect">
            <a:avLst/>
          </a:prstGeom>
        </p:spPr>
        <p:txBody>
          <a:bodyPr wrap="none" fromWordArt="1">
            <a:prstTxWarp prst="textPlain">
              <a:avLst>
                <a:gd name="adj" fmla="val 50000"/>
              </a:avLst>
            </a:prstTxWarp>
          </a:bodyPr>
          <a:lstStyle/>
          <a:p>
            <a:pPr algn="ctr"/>
            <a:r>
              <a:rPr lang="es-ES" sz="3600" b="1" kern="10" dirty="0">
                <a:ln w="9525">
                  <a:solidFill>
                    <a:srgbClr val="0000FF"/>
                  </a:solidFill>
                  <a:round/>
                  <a:headEnd/>
                  <a:tailEnd/>
                </a:ln>
                <a:blipFill dpi="0" rotWithShape="1">
                  <a:blip r:embed="rId10"/>
                  <a:srcRect/>
                  <a:stretch>
                    <a:fillRect/>
                  </a:stretch>
                </a:blipFill>
                <a:effectLst>
                  <a:outerShdw dist="35921" dir="2700000" algn="ctr" rotWithShape="0">
                    <a:schemeClr val="folHlink">
                      <a:alpha val="79999"/>
                    </a:schemeClr>
                  </a:outerShdw>
                </a:effectLst>
                <a:latin typeface="Snap ITC"/>
              </a:rPr>
              <a:t>JOSE LUIS</a:t>
            </a:r>
          </a:p>
        </p:txBody>
      </p:sp>
      <p:pic>
        <p:nvPicPr>
          <p:cNvPr id="12" name="Picture 2" descr="CARA"/>
          <p:cNvPicPr>
            <a:picLocks noChangeAspect="1" noChangeArrowheads="1"/>
          </p:cNvPicPr>
          <p:nvPr/>
        </p:nvPicPr>
        <p:blipFill>
          <a:blip r:embed="rId11" cstate="print"/>
          <a:srcRect/>
          <a:stretch>
            <a:fillRect/>
          </a:stretch>
        </p:blipFill>
        <p:spPr bwMode="auto">
          <a:xfrm>
            <a:off x="7929586" y="5572140"/>
            <a:ext cx="1000132" cy="1052513"/>
          </a:xfrm>
          <a:prstGeom prst="rect">
            <a:avLst/>
          </a:prstGeom>
          <a:noFill/>
          <a:ln w="38100">
            <a:solidFill>
              <a:srgbClr val="1CDEF8"/>
            </a:solidFill>
            <a:miter lim="800000"/>
            <a:headEnd/>
            <a:tailEnd/>
          </a:ln>
        </p:spPr>
      </p:pic>
      <p:pic>
        <p:nvPicPr>
          <p:cNvPr id="13" name="Image 2" descr="swirlrainbw3.gif"/>
          <p:cNvPicPr>
            <a:picLocks noChangeAspect="1"/>
          </p:cNvPicPr>
          <p:nvPr/>
        </p:nvPicPr>
        <p:blipFill>
          <a:blip r:embed="rId12"/>
          <a:srcRect/>
          <a:stretch>
            <a:fillRect/>
          </a:stretch>
        </p:blipFill>
        <p:spPr bwMode="auto">
          <a:xfrm rot="10800000">
            <a:off x="0" y="0"/>
            <a:ext cx="9144000" cy="69850"/>
          </a:xfrm>
          <a:prstGeom prst="rect">
            <a:avLst/>
          </a:prstGeom>
          <a:noFill/>
          <a:ln w="9525">
            <a:noFill/>
            <a:miter lim="800000"/>
            <a:headEnd/>
            <a:tailEnd/>
          </a:ln>
        </p:spPr>
      </p:pic>
      <p:pic>
        <p:nvPicPr>
          <p:cNvPr id="14" name="Image 2" descr="swirlrainbw3.gif"/>
          <p:cNvPicPr>
            <a:picLocks noChangeAspect="1"/>
          </p:cNvPicPr>
          <p:nvPr/>
        </p:nvPicPr>
        <p:blipFill>
          <a:blip r:embed="rId12"/>
          <a:srcRect/>
          <a:stretch>
            <a:fillRect/>
          </a:stretch>
        </p:blipFill>
        <p:spPr bwMode="auto">
          <a:xfrm rot="10800000">
            <a:off x="0" y="6788150"/>
            <a:ext cx="9144000" cy="69850"/>
          </a:xfrm>
          <a:prstGeom prst="rect">
            <a:avLst/>
          </a:prstGeom>
          <a:noFill/>
          <a:ln w="9525">
            <a:noFill/>
            <a:miter lim="800000"/>
            <a:headEnd/>
            <a:tailEnd/>
          </a:ln>
        </p:spPr>
      </p:pic>
      <p:pic>
        <p:nvPicPr>
          <p:cNvPr id="15" name="Image 2" descr="swirlrainbw3.gif"/>
          <p:cNvPicPr>
            <a:picLocks noChangeAspect="1"/>
          </p:cNvPicPr>
          <p:nvPr/>
        </p:nvPicPr>
        <p:blipFill>
          <a:blip r:embed="rId12"/>
          <a:srcRect/>
          <a:stretch>
            <a:fillRect/>
          </a:stretch>
        </p:blipFill>
        <p:spPr bwMode="auto">
          <a:xfrm rot="5400000">
            <a:off x="-3394075" y="3394075"/>
            <a:ext cx="6858000" cy="69850"/>
          </a:xfrm>
          <a:prstGeom prst="rect">
            <a:avLst/>
          </a:prstGeom>
          <a:noFill/>
          <a:ln w="9525">
            <a:noFill/>
            <a:miter lim="800000"/>
            <a:headEnd/>
            <a:tailEnd/>
          </a:ln>
        </p:spPr>
      </p:pic>
      <p:pic>
        <p:nvPicPr>
          <p:cNvPr id="16" name="Image 2" descr="swirlrainbw3.gif"/>
          <p:cNvPicPr>
            <a:picLocks noChangeAspect="1"/>
          </p:cNvPicPr>
          <p:nvPr/>
        </p:nvPicPr>
        <p:blipFill>
          <a:blip r:embed="rId12"/>
          <a:srcRect/>
          <a:stretch>
            <a:fillRect/>
          </a:stretch>
        </p:blipFill>
        <p:spPr bwMode="auto">
          <a:xfrm rot="5400000">
            <a:off x="5680075" y="3394075"/>
            <a:ext cx="6858000" cy="69850"/>
          </a:xfrm>
          <a:prstGeom prst="rect">
            <a:avLst/>
          </a:prstGeom>
          <a:noFill/>
          <a:ln w="9525">
            <a:noFill/>
            <a:miter lim="800000"/>
            <a:headEnd/>
            <a:tailEnd/>
          </a:ln>
        </p:spPr>
      </p:pic>
    </p:spTree>
    <p:custDataLst>
      <p:tags r:id="rId1"/>
    </p:custDataLst>
  </p:cSld>
  <p:clrMapOvr>
    <a:masterClrMapping/>
  </p:clrMapOvr>
  <p:transition spd="med" advTm="1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499"/>
                                          </p:stCondLst>
                                        </p:cTn>
                                        <p:tgtEl>
                                          <p:spTgt spid="3"/>
                                        </p:tgtEl>
                                        <p:attrNameLst>
                                          <p:attrName>style.visibility</p:attrName>
                                        </p:attrNameLst>
                                      </p:cBhvr>
                                      <p:to>
                                        <p:strVal val="visible"/>
                                      </p:to>
                                    </p:set>
                                  </p:childTnLst>
                                </p:cTn>
                              </p:par>
                            </p:childTnLst>
                          </p:cTn>
                        </p:par>
                        <p:par>
                          <p:cTn id="7" fill="hold">
                            <p:stCondLst>
                              <p:cond delay="500"/>
                            </p:stCondLst>
                            <p:childTnLst>
                              <p:par>
                                <p:cTn id="8" presetID="1" presetClass="entr" presetSubtype="0" fill="hold" nodeType="afterEffect">
                                  <p:stCondLst>
                                    <p:cond delay="0"/>
                                  </p:stCondLst>
                                  <p:childTnLst>
                                    <p:set>
                                      <p:cBhvr>
                                        <p:cTn id="9" dur="1" fill="hold">
                                          <p:stCondLst>
                                            <p:cond delay="499"/>
                                          </p:stCondLst>
                                        </p:cTn>
                                        <p:tgtEl>
                                          <p:spTgt spid="8"/>
                                        </p:tgtEl>
                                        <p:attrNameLst>
                                          <p:attrName>style.visibility</p:attrName>
                                        </p:attrNameLst>
                                      </p:cBhvr>
                                      <p:to>
                                        <p:strVal val="visible"/>
                                      </p:to>
                                    </p:set>
                                  </p:childTnLst>
                                </p:cTn>
                              </p:par>
                            </p:childTnLst>
                          </p:cTn>
                        </p:par>
                        <p:par>
                          <p:cTn id="10" fill="hold">
                            <p:stCondLst>
                              <p:cond delay="1000"/>
                            </p:stCondLst>
                            <p:childTnLst>
                              <p:par>
                                <p:cTn id="11" presetID="1" presetClass="entr" presetSubtype="0" fill="hold" nodeType="afterEffect">
                                  <p:stCondLst>
                                    <p:cond delay="0"/>
                                  </p:stCondLst>
                                  <p:childTnLst>
                                    <p:set>
                                      <p:cBhvr>
                                        <p:cTn id="12" dur="1" fill="hold">
                                          <p:stCondLst>
                                            <p:cond delay="499"/>
                                          </p:stCondLst>
                                        </p:cTn>
                                        <p:tgtEl>
                                          <p:spTgt spid="9"/>
                                        </p:tgtEl>
                                        <p:attrNameLst>
                                          <p:attrName>style.visibility</p:attrName>
                                        </p:attrNameLst>
                                      </p:cBhvr>
                                      <p:to>
                                        <p:strVal val="visible"/>
                                      </p:to>
                                    </p:set>
                                  </p:childTnLst>
                                </p:cTn>
                              </p:par>
                            </p:childTnLst>
                          </p:cTn>
                        </p:par>
                        <p:par>
                          <p:cTn id="13" fill="hold">
                            <p:stCondLst>
                              <p:cond delay="1500"/>
                            </p:stCondLst>
                            <p:childTnLst>
                              <p:par>
                                <p:cTn id="14" presetID="1" presetClass="entr" presetSubtype="0" fill="hold" nodeType="afterEffect">
                                  <p:stCondLst>
                                    <p:cond delay="0"/>
                                  </p:stCondLst>
                                  <p:childTnLst>
                                    <p:set>
                                      <p:cBhvr>
                                        <p:cTn id="15" dur="1" fill="hold">
                                          <p:stCondLst>
                                            <p:cond delay="499"/>
                                          </p:stCondLst>
                                        </p:cTn>
                                        <p:tgtEl>
                                          <p:spTgt spid="10"/>
                                        </p:tgtEl>
                                        <p:attrNameLst>
                                          <p:attrName>style.visibility</p:attrName>
                                        </p:attrNameLst>
                                      </p:cBhvr>
                                      <p:to>
                                        <p:strVal val="visible"/>
                                      </p:to>
                                    </p:set>
                                  </p:childTnLst>
                                </p:cTn>
                              </p:par>
                            </p:childTnLst>
                          </p:cTn>
                        </p:par>
                        <p:par>
                          <p:cTn id="16" fill="hold">
                            <p:stCondLst>
                              <p:cond delay="2000"/>
                            </p:stCondLst>
                            <p:childTnLst>
                              <p:par>
                                <p:cTn id="17" presetID="1" presetClass="entr" presetSubtype="0" fill="hold" nodeType="afterEffect">
                                  <p:stCondLst>
                                    <p:cond delay="0"/>
                                  </p:stCondLst>
                                  <p:childTnLst>
                                    <p:set>
                                      <p:cBhvr>
                                        <p:cTn id="18" dur="1" fill="hold">
                                          <p:stCondLst>
                                            <p:cond delay="499"/>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66562"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66563"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66564"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66565" name="AutoShape 5"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66566" name="Picture 6" descr="boletin">
            <a:hlinkClick r:id="rId2"/>
          </p:cNvPr>
          <p:cNvPicPr>
            <a:picLocks noChangeAspect="1" noChangeArrowheads="1"/>
          </p:cNvPicPr>
          <p:nvPr/>
        </p:nvPicPr>
        <p:blipFill>
          <a:blip r:embed="rId3"/>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66567" name="Text Box 7"/>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66568" name="Picture 8"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66569" name="Text Box 9"/>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66570" name="Group 10"/>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66592" name="Text Box 32"/>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66593" name="Text Box 33"/>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66594" name="Group 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66616" name="Picture 56" descr="logo">
            <a:hlinkClick r:id="rId4"/>
          </p:cNvPr>
          <p:cNvPicPr>
            <a:picLocks noChangeAspect="1" noChangeArrowheads="1"/>
          </p:cNvPicPr>
          <p:nvPr/>
        </p:nvPicPr>
        <p:blipFill>
          <a:blip r:embed="rId30"/>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66617" name="Text Box 5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ransition spd="med"/>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1.5"/>
</p:tagLst>
</file>

<file path=ppt/theme/theme1.xml><?xml version="1.0" encoding="utf-8"?>
<a:theme xmlns:a="http://schemas.openxmlformats.org/drawingml/2006/main" name="CONTORSIONISMO">
  <a:themeElements>
    <a:clrScheme name="1_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1_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1_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CONTORSIONISMO.ppt</Template>
  <TotalTime>6</TotalTime>
  <Words>683</Words>
  <Application>Microsoft Office PowerPoint</Application>
  <PresentationFormat>Presentación en pantalla (4:3)</PresentationFormat>
  <Paragraphs>45</Paragraphs>
  <Slides>44</Slides>
  <Notes>1</Notes>
  <HiddenSlides>0</HiddenSlides>
  <MMClips>0</MMClips>
  <ScaleCrop>false</ScaleCrop>
  <HeadingPairs>
    <vt:vector size="4" baseType="variant">
      <vt:variant>
        <vt:lpstr>Tema</vt:lpstr>
      </vt:variant>
      <vt:variant>
        <vt:i4>1</vt:i4>
      </vt:variant>
      <vt:variant>
        <vt:lpstr>Títulos de diapositiva</vt:lpstr>
      </vt:variant>
      <vt:variant>
        <vt:i4>44</vt:i4>
      </vt:variant>
    </vt:vector>
  </HeadingPairs>
  <TitlesOfParts>
    <vt:vector size="45" baseType="lpstr">
      <vt:lpstr>CONTORSIONISMO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dc:creator>
  <cp:lastModifiedBy>..</cp:lastModifiedBy>
  <cp:revision>1</cp:revision>
  <dcterms:created xsi:type="dcterms:W3CDTF">2013-04-24T14:22:07Z</dcterms:created>
  <dcterms:modified xsi:type="dcterms:W3CDTF">2013-04-24T14:28:53Z</dcterms:modified>
</cp:coreProperties>
</file>