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316" r:id="rId3"/>
    <p:sldId id="430" r:id="rId4"/>
    <p:sldId id="465" r:id="rId5"/>
    <p:sldId id="462" r:id="rId6"/>
    <p:sldId id="466" r:id="rId7"/>
    <p:sldId id="461" r:id="rId8"/>
    <p:sldId id="467" r:id="rId9"/>
    <p:sldId id="468" r:id="rId10"/>
    <p:sldId id="463" r:id="rId11"/>
    <p:sldId id="469" r:id="rId12"/>
    <p:sldId id="470" r:id="rId13"/>
    <p:sldId id="471" r:id="rId14"/>
    <p:sldId id="473" r:id="rId15"/>
    <p:sldId id="474" r:id="rId16"/>
    <p:sldId id="475" r:id="rId17"/>
    <p:sldId id="476" r:id="rId18"/>
    <p:sldId id="477" r:id="rId19"/>
    <p:sldId id="479" r:id="rId20"/>
    <p:sldId id="480" r:id="rId21"/>
    <p:sldId id="481" r:id="rId22"/>
    <p:sldId id="483" r:id="rId23"/>
    <p:sldId id="464" r:id="rId24"/>
    <p:sldId id="496" r:id="rId25"/>
    <p:sldId id="485" r:id="rId26"/>
    <p:sldId id="493" r:id="rId27"/>
    <p:sldId id="492" r:id="rId28"/>
    <p:sldId id="497" r:id="rId29"/>
    <p:sldId id="500" r:id="rId30"/>
    <p:sldId id="486" r:id="rId31"/>
    <p:sldId id="487" r:id="rId32"/>
    <p:sldId id="488" r:id="rId33"/>
    <p:sldId id="494" r:id="rId34"/>
    <p:sldId id="498" r:id="rId35"/>
    <p:sldId id="491" r:id="rId36"/>
    <p:sldId id="499" r:id="rId37"/>
    <p:sldId id="489" r:id="rId38"/>
    <p:sldId id="317" r:id="rId39"/>
    <p:sldId id="501" r:id="rId40"/>
  </p:sldIdLst>
  <p:sldSz cx="9253538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nkXRpsbyVum5iCybXzKA==" hashData="cujXIjuaFV0GLMLx+K61ASjrC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CCFF66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854" y="-834"/>
      </p:cViewPr>
      <p:guideLst>
        <p:guide orient="horz" pos="2160"/>
        <p:guide pos="291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16013" y="685800"/>
            <a:ext cx="4625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16013" y="685800"/>
            <a:ext cx="46259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4017" y="2130435"/>
            <a:ext cx="786550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88031" y="3886200"/>
            <a:ext cx="647747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0967" y="4406910"/>
            <a:ext cx="786550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0967" y="2906713"/>
            <a:ext cx="786550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2678" y="1600206"/>
            <a:ext cx="408697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03882" y="1600206"/>
            <a:ext cx="408697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2680" y="1535113"/>
            <a:ext cx="40885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2680" y="2174875"/>
            <a:ext cx="408858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00673" y="1535113"/>
            <a:ext cx="409019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00673" y="2174875"/>
            <a:ext cx="409019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2680" y="273050"/>
            <a:ext cx="30443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17876" y="273060"/>
            <a:ext cx="517298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2680" y="1435103"/>
            <a:ext cx="30443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13760" y="4800600"/>
            <a:ext cx="555212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13760" y="612775"/>
            <a:ext cx="555212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13760" y="5367338"/>
            <a:ext cx="555212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8817" y="274648"/>
            <a:ext cx="208204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2681" y="274648"/>
            <a:ext cx="609191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4017" y="2130428"/>
            <a:ext cx="7865507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88032" y="3886200"/>
            <a:ext cx="6477477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339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2677" y="274638"/>
            <a:ext cx="8328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2677" y="1600206"/>
            <a:ext cx="832818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2679" y="6356360"/>
            <a:ext cx="2159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61627" y="6356360"/>
            <a:ext cx="29302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31703" y="6356360"/>
            <a:ext cx="2159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2677" y="6245225"/>
            <a:ext cx="215915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42.jpeg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452065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782" y="3393784"/>
            <a:ext cx="6858000" cy="7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789320" y="3393784"/>
            <a:ext cx="6858000" cy="7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2535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2535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1444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441" y="5715019"/>
            <a:ext cx="70746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04081" y="4572026"/>
            <a:ext cx="272447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00796" y="928670"/>
            <a:ext cx="6657783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COMO PASA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TIEMPO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3276" y="5611366"/>
            <a:ext cx="2032899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626768" y="-642966"/>
            <a:ext cx="4626769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ocioComohanpasdolosannos (1).wav"/>
          </p:stSnd>
        </p:sndAc>
      </p:transition>
    </mc:Choice>
    <mc:Fallback xmlns="">
      <p:transition spd="slow" advTm="14000">
        <p:fade/>
        <p:sndAc>
          <p:stSnd loop="1">
            <p:snd r:embed="rId7" name="RocioComohanpasdolosanno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00573" y="1095995"/>
            <a:ext cx="6419506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Para algunos de nosotros el tiempo puede ser cruel y despiadado, a menos que seas Halle Berry, ella nunca envejece, en el caso de hoy te vamos a enseñar el trabajo de Ard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Gelinck</a:t>
            </a:r>
            <a:r>
              <a:rPr lang="es-ES" altLang="es-ES" sz="24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, un diseñador gráfico holandés quien posee habilidades increíbles en el uso del Photoshop y quiso hacer comparaciones del antes y después de famosos con sus versiones de la juventud, y el resultado es verdaderamente asombroso, estas fotos son un viaje al pasado y te harán reflexionar sobre lo relativo y rápido que pasa el tiempo. Echa un vistazo.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578" y="5306266"/>
            <a:ext cx="145799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6000">
        <p14:shred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ifundir.org/wp-content/uploads/2021/07/4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-387424"/>
            <a:ext cx="8001000" cy="925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0345" y="476672"/>
            <a:ext cx="190443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Leonardo </a:t>
            </a:r>
            <a:r>
              <a:rPr lang="es-ES" dirty="0" err="1"/>
              <a:t>Dicaprio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63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36780" y="3244334"/>
            <a:ext cx="137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David Bowie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7" y="-89416"/>
            <a:ext cx="7190824" cy="719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58417" y="404664"/>
            <a:ext cx="141199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Matt</a:t>
            </a:r>
            <a:r>
              <a:rPr lang="es-ES" dirty="0"/>
              <a:t> </a:t>
            </a:r>
            <a:r>
              <a:rPr lang="es-ES" dirty="0" err="1"/>
              <a:t>Leblanc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75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7" y="-89416"/>
            <a:ext cx="7118816" cy="7118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86409" y="476672"/>
            <a:ext cx="145616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Annie</a:t>
            </a:r>
            <a:r>
              <a:rPr lang="es-ES" dirty="0"/>
              <a:t> </a:t>
            </a:r>
            <a:r>
              <a:rPr lang="es-ES" dirty="0" err="1"/>
              <a:t>Lennox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894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ifundir.org/wp-content/uploads/2021/07/1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28" y="-1"/>
            <a:ext cx="9319866" cy="702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89" y="332656"/>
            <a:ext cx="13453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David Bowie</a:t>
            </a:r>
          </a:p>
        </p:txBody>
      </p:sp>
    </p:spTree>
    <p:extLst>
      <p:ext uri="{BB962C8B-B14F-4D97-AF65-F5344CB8AC3E}">
        <p14:creationId xmlns:p14="http://schemas.microsoft.com/office/powerpoint/2010/main" val="378917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29" y="8216"/>
            <a:ext cx="7912291" cy="684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476672"/>
            <a:ext cx="17367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Drew</a:t>
            </a:r>
            <a:r>
              <a:rPr lang="es-ES" dirty="0"/>
              <a:t> </a:t>
            </a:r>
            <a:r>
              <a:rPr lang="es-ES" dirty="0" err="1"/>
              <a:t>Barrymore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7005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ifundir.org/wp-content/uploads/2021/07/8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38" y="-243408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404664"/>
            <a:ext cx="13757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Julia Roberts</a:t>
            </a:r>
          </a:p>
        </p:txBody>
      </p:sp>
    </p:spTree>
    <p:extLst>
      <p:ext uri="{BB962C8B-B14F-4D97-AF65-F5344CB8AC3E}">
        <p14:creationId xmlns:p14="http://schemas.microsoft.com/office/powerpoint/2010/main" val="52519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735" y="-129878"/>
            <a:ext cx="7022479" cy="7022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42393" y="332656"/>
            <a:ext cx="11432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Will</a:t>
            </a:r>
            <a:r>
              <a:rPr lang="es-ES" dirty="0"/>
              <a:t> Smith</a:t>
            </a:r>
          </a:p>
        </p:txBody>
      </p:sp>
    </p:spTree>
    <p:extLst>
      <p:ext uri="{BB962C8B-B14F-4D97-AF65-F5344CB8AC3E}">
        <p14:creationId xmlns:p14="http://schemas.microsoft.com/office/powerpoint/2010/main" val="339533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385" y="-26099"/>
            <a:ext cx="7117975" cy="688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14401" y="332656"/>
            <a:ext cx="12197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Halle Berry</a:t>
            </a:r>
          </a:p>
        </p:txBody>
      </p:sp>
    </p:spTree>
    <p:extLst>
      <p:ext uri="{BB962C8B-B14F-4D97-AF65-F5344CB8AC3E}">
        <p14:creationId xmlns:p14="http://schemas.microsoft.com/office/powerpoint/2010/main" val="33971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499" y="0"/>
            <a:ext cx="7006952" cy="700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8417" y="332656"/>
            <a:ext cx="171412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Macaulay</a:t>
            </a:r>
            <a:r>
              <a:rPr lang="es-ES" dirty="0"/>
              <a:t> </a:t>
            </a:r>
            <a:r>
              <a:rPr lang="es-ES" dirty="0" err="1"/>
              <a:t>Culkin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956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ifundir.org/wp-content/uploads/2021/07/11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3" y="-459432"/>
            <a:ext cx="9323729" cy="732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476672"/>
            <a:ext cx="171393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Joaquin</a:t>
            </a:r>
            <a:r>
              <a:rPr lang="es-ES" dirty="0"/>
              <a:t> Phoenix</a:t>
            </a:r>
          </a:p>
        </p:txBody>
      </p:sp>
    </p:spTree>
    <p:extLst>
      <p:ext uri="{BB962C8B-B14F-4D97-AF65-F5344CB8AC3E}">
        <p14:creationId xmlns:p14="http://schemas.microsoft.com/office/powerpoint/2010/main" val="20839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ifundir.org/wp-content/uploads/2021/07/12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1" y="-756167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8337" y="260648"/>
            <a:ext cx="9925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Brad Pitt</a:t>
            </a:r>
          </a:p>
        </p:txBody>
      </p:sp>
    </p:spTree>
    <p:extLst>
      <p:ext uri="{BB962C8B-B14F-4D97-AF65-F5344CB8AC3E}">
        <p14:creationId xmlns:p14="http://schemas.microsoft.com/office/powerpoint/2010/main" val="342243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ifundir.org/wp-content/uploads/2021/07/13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50" y="-30046"/>
            <a:ext cx="8001000" cy="69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329" y="332656"/>
            <a:ext cx="13124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 Bill </a:t>
            </a:r>
            <a:r>
              <a:rPr lang="es-ES" dirty="0" err="1"/>
              <a:t>Withers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51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19793"/>
            <a:ext cx="7294984" cy="729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6369" y="548680"/>
            <a:ext cx="192071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Scarlett</a:t>
            </a:r>
            <a:r>
              <a:rPr lang="es-ES" dirty="0"/>
              <a:t> Johansson</a:t>
            </a:r>
          </a:p>
        </p:txBody>
      </p:sp>
    </p:spTree>
    <p:extLst>
      <p:ext uri="{BB962C8B-B14F-4D97-AF65-F5344CB8AC3E}">
        <p14:creationId xmlns:p14="http://schemas.microsoft.com/office/powerpoint/2010/main" val="125565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ifundir.org/wp-content/uploads/2021/07/15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55" y="-722866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61" y="370877"/>
            <a:ext cx="176317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Dwayne</a:t>
            </a:r>
            <a:r>
              <a:rPr lang="es-ES" dirty="0"/>
              <a:t> Johnson</a:t>
            </a:r>
          </a:p>
        </p:txBody>
      </p:sp>
    </p:spTree>
    <p:extLst>
      <p:ext uri="{BB962C8B-B14F-4D97-AF65-F5344CB8AC3E}">
        <p14:creationId xmlns:p14="http://schemas.microsoft.com/office/powerpoint/2010/main" val="196169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ifundir.org/wp-content/uploads/2021/07/16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21" y="-243408"/>
            <a:ext cx="8001000" cy="800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0345" y="260648"/>
            <a:ext cx="168014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George </a:t>
            </a:r>
            <a:r>
              <a:rPr lang="es-ES" dirty="0" err="1"/>
              <a:t>Clooney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1092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385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02433" y="476672"/>
            <a:ext cx="148784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Michael J. Fox</a:t>
            </a:r>
          </a:p>
        </p:txBody>
      </p:sp>
    </p:spTree>
    <p:extLst>
      <p:ext uri="{BB962C8B-B14F-4D97-AF65-F5344CB8AC3E}">
        <p14:creationId xmlns:p14="http://schemas.microsoft.com/office/powerpoint/2010/main" val="8046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25" y="0"/>
            <a:ext cx="6862936" cy="686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02433" y="548680"/>
            <a:ext cx="109036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Madonna</a:t>
            </a:r>
          </a:p>
        </p:txBody>
      </p:sp>
    </p:spTree>
    <p:extLst>
      <p:ext uri="{BB962C8B-B14F-4D97-AF65-F5344CB8AC3E}">
        <p14:creationId xmlns:p14="http://schemas.microsoft.com/office/powerpoint/2010/main" val="395878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69" y="-89416"/>
            <a:ext cx="7272808" cy="727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70385" y="476672"/>
            <a:ext cx="10855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Joe</a:t>
            </a:r>
            <a:r>
              <a:rPr lang="es-ES" dirty="0"/>
              <a:t> </a:t>
            </a:r>
            <a:r>
              <a:rPr lang="es-ES" dirty="0" err="1"/>
              <a:t>Biden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7223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47521"/>
            <a:ext cx="9253539" cy="741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184666"/>
            <a:ext cx="171181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Marilyn Monroe</a:t>
            </a:r>
          </a:p>
        </p:txBody>
      </p:sp>
    </p:spTree>
    <p:extLst>
      <p:ext uri="{BB962C8B-B14F-4D97-AF65-F5344CB8AC3E}">
        <p14:creationId xmlns:p14="http://schemas.microsoft.com/office/powerpoint/2010/main" val="912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3" y="0"/>
            <a:ext cx="826304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98377" y="476672"/>
            <a:ext cx="158178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Pierce </a:t>
            </a:r>
            <a:r>
              <a:rPr lang="es-ES" dirty="0" err="1"/>
              <a:t>Brosnan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140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0"/>
            <a:ext cx="9260722" cy="68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3737" y="548499"/>
            <a:ext cx="127631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Kirstie</a:t>
            </a:r>
            <a:r>
              <a:rPr lang="es-ES" dirty="0"/>
              <a:t> </a:t>
            </a:r>
            <a:r>
              <a:rPr lang="es-ES" dirty="0" err="1"/>
              <a:t>Alley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24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404045" cy="576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202810"/>
            <a:ext cx="182761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Sylvester</a:t>
            </a:r>
            <a:r>
              <a:rPr lang="es-ES" dirty="0"/>
              <a:t> </a:t>
            </a:r>
            <a:r>
              <a:rPr lang="es-ES" dirty="0" err="1"/>
              <a:t>Stallone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2015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h.bing.com/th/id/R.00435662d80f7fb854c7abf53ff62077?rik=DqRotxfKBokP0Q&amp;pid=ImgRaw&amp;r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13" y="-57958"/>
            <a:ext cx="8330582" cy="717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49662" y="260648"/>
            <a:ext cx="185390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/>
              <a:t>A</a:t>
            </a:r>
            <a:r>
              <a:rPr lang="es-ES" dirty="0" smtClean="0"/>
              <a:t>ntonio Banderas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645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768" y="620688"/>
            <a:ext cx="9665153" cy="563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89" y="908720"/>
            <a:ext cx="112562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Val </a:t>
            </a:r>
            <a:r>
              <a:rPr lang="es-ES" dirty="0" err="1"/>
              <a:t>Kilmer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0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b4d9132-44ab-4b07-a007-c463703866f8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850"/>
            <a:ext cx="9253539" cy="68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404664"/>
            <a:ext cx="134299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Geena</a:t>
            </a:r>
            <a:r>
              <a:rPr lang="es-ES" dirty="0"/>
              <a:t> Davis</a:t>
            </a:r>
          </a:p>
        </p:txBody>
      </p:sp>
    </p:spTree>
    <p:extLst>
      <p:ext uri="{BB962C8B-B14F-4D97-AF65-F5344CB8AC3E}">
        <p14:creationId xmlns:p14="http://schemas.microsoft.com/office/powerpoint/2010/main" val="159005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dc82632-90ee-4066-9e09-8bd6e198b06b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28" y="-14028"/>
            <a:ext cx="8083153" cy="702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758" y="500735"/>
            <a:ext cx="155363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Jack </a:t>
            </a:r>
            <a:r>
              <a:rPr lang="es-ES" dirty="0" err="1"/>
              <a:t>Nicholson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98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64" y="0"/>
            <a:ext cx="9604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97" y="260648"/>
            <a:ext cx="140025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Johnny </a:t>
            </a:r>
            <a:r>
              <a:rPr lang="es-ES" dirty="0" err="1"/>
              <a:t>Depp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412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827"/>
            <a:ext cx="9258193" cy="687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50705" y="404664"/>
            <a:ext cx="158524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Robert De </a:t>
            </a:r>
            <a:r>
              <a:rPr lang="es-ES" dirty="0" err="1"/>
              <a:t>Niro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8878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253539" cy="681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273" y="187934"/>
            <a:ext cx="14699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Angelina </a:t>
            </a:r>
            <a:r>
              <a:rPr lang="es-ES" dirty="0" err="1"/>
              <a:t>Jolie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5818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1864" y="0"/>
            <a:ext cx="108485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548680"/>
            <a:ext cx="127182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Andy </a:t>
            </a:r>
            <a:r>
              <a:rPr lang="es-ES" dirty="0" err="1" smtClean="0"/>
              <a:t>garcia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70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9623f1c9-f6c1-4dc4-8422-cc99a63312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9" y="661338"/>
            <a:ext cx="9265967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9798" y="476672"/>
            <a:ext cx="150605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Lindsay </a:t>
            </a:r>
            <a:r>
              <a:rPr lang="es-ES" dirty="0" err="1"/>
              <a:t>Lohan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4828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Ayer y Hoy! Mel Gibson - Cinemagazí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" y="574213"/>
            <a:ext cx="9248561" cy="565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Clásicos Lo Mejor de tu Vida - CLÁSICO AYER Y HOY DE FAMOSOS...!! &amp;quot;MEL  GIBSON&amp;quot; Aunque en sus inicios posara con cara de niño bueno, Mel Gibson no  resultó ser la definic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96497" y="404664"/>
            <a:ext cx="125592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Mel</a:t>
            </a:r>
            <a:r>
              <a:rPr lang="es-ES" dirty="0"/>
              <a:t> Gibson</a:t>
            </a:r>
          </a:p>
        </p:txBody>
      </p:sp>
    </p:spTree>
    <p:extLst>
      <p:ext uri="{BB962C8B-B14F-4D97-AF65-F5344CB8AC3E}">
        <p14:creationId xmlns:p14="http://schemas.microsoft.com/office/powerpoint/2010/main" val="355537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2" y="-32285"/>
            <a:ext cx="9241996" cy="689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281" y="260648"/>
            <a:ext cx="135421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Liza </a:t>
            </a:r>
            <a:r>
              <a:rPr lang="es-ES" dirty="0" err="1"/>
              <a:t>Minnelli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59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9152" y="404664"/>
            <a:ext cx="10244707" cy="61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67278" y="692696"/>
            <a:ext cx="118391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AL PACINO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1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2893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3" y="49543"/>
            <a:ext cx="9253539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781" y="3393793"/>
            <a:ext cx="6858000" cy="7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789320" y="3393793"/>
            <a:ext cx="6858000" cy="7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253538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253538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288" y="5464910"/>
            <a:ext cx="609770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87455" y="1067209"/>
            <a:ext cx="3613371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91169" y="1067210"/>
            <a:ext cx="3540104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18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18:04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3276" y="5210969"/>
            <a:ext cx="2032899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53538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53538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933" y="0"/>
            <a:ext cx="493522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5353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56692" y="4724402"/>
            <a:ext cx="269894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350" y="4191000"/>
            <a:ext cx="2390497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979" y="4876800"/>
            <a:ext cx="1233805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97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97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97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97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 PASA EL TIEMP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PASA EL TIEMPO</Template>
  <TotalTime>1</TotalTime>
  <Words>215</Words>
  <Application>Microsoft Office PowerPoint</Application>
  <PresentationFormat>Personalizado</PresentationFormat>
  <Paragraphs>49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COMO PASA EL TIEMPO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2021-12-18T17:04:45Z</dcterms:created>
  <dcterms:modified xsi:type="dcterms:W3CDTF">2021-12-18T17:05:57Z</dcterms:modified>
</cp:coreProperties>
</file>