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51"/>
  </p:notesMasterIdLst>
  <p:sldIdLst>
    <p:sldId id="316" r:id="rId4"/>
    <p:sldId id="430" r:id="rId5"/>
    <p:sldId id="439" r:id="rId6"/>
    <p:sldId id="442" r:id="rId7"/>
    <p:sldId id="440" r:id="rId8"/>
    <p:sldId id="411" r:id="rId9"/>
    <p:sldId id="425" r:id="rId10"/>
    <p:sldId id="402" r:id="rId11"/>
    <p:sldId id="405" r:id="rId12"/>
    <p:sldId id="437" r:id="rId13"/>
    <p:sldId id="416" r:id="rId14"/>
    <p:sldId id="406" r:id="rId15"/>
    <p:sldId id="410" r:id="rId16"/>
    <p:sldId id="432" r:id="rId17"/>
    <p:sldId id="417" r:id="rId18"/>
    <p:sldId id="412" r:id="rId19"/>
    <p:sldId id="426" r:id="rId20"/>
    <p:sldId id="433" r:id="rId21"/>
    <p:sldId id="418" r:id="rId22"/>
    <p:sldId id="398" r:id="rId23"/>
    <p:sldId id="399" r:id="rId24"/>
    <p:sldId id="434" r:id="rId25"/>
    <p:sldId id="420" r:id="rId26"/>
    <p:sldId id="401" r:id="rId27"/>
    <p:sldId id="403" r:id="rId28"/>
    <p:sldId id="436" r:id="rId29"/>
    <p:sldId id="422" r:id="rId30"/>
    <p:sldId id="396" r:id="rId31"/>
    <p:sldId id="400" r:id="rId32"/>
    <p:sldId id="435" r:id="rId33"/>
    <p:sldId id="423" r:id="rId34"/>
    <p:sldId id="407" r:id="rId35"/>
    <p:sldId id="413" r:id="rId36"/>
    <p:sldId id="415" r:id="rId37"/>
    <p:sldId id="427" r:id="rId38"/>
    <p:sldId id="386" r:id="rId39"/>
    <p:sldId id="392" r:id="rId40"/>
    <p:sldId id="414" r:id="rId41"/>
    <p:sldId id="428" r:id="rId42"/>
    <p:sldId id="321" r:id="rId43"/>
    <p:sldId id="388" r:id="rId44"/>
    <p:sldId id="387" r:id="rId45"/>
    <p:sldId id="390" r:id="rId46"/>
    <p:sldId id="397" r:id="rId47"/>
    <p:sldId id="404" r:id="rId48"/>
    <p:sldId id="317" r:id="rId49"/>
    <p:sldId id="429" r:id="rId50"/>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ilIJgGyeiy1pYazQf5fEg==" hashData="72P+At1fX87M+/heZERwJoPNcI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180"/>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20/03/2020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20/03/2020</a:t>
            </a:fld>
            <a:endParaRPr lang="es-ES"/>
          </a:p>
        </p:txBody>
      </p:sp>
      <p:sp>
        <p:nvSpPr>
          <p:cNvPr id="3" name="2 Marcador de pie de página"/>
          <p:cNvSpPr>
            <a:spLocks noGrp="1"/>
          </p:cNvSpPr>
          <p:nvPr>
            <p:ph type="ftr" sz="quarter" idx="11"/>
          </p:nvPr>
        </p:nvSpPr>
        <p:spPr>
          <a:xfrm>
            <a:off x="3444217" y="6356361"/>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1"/>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52362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20/03/2020</a:t>
            </a:fld>
            <a:endParaRPr lang="es-ES"/>
          </a:p>
        </p:txBody>
      </p:sp>
      <p:sp>
        <p:nvSpPr>
          <p:cNvPr id="3" name="2 Marcador de pie de página"/>
          <p:cNvSpPr>
            <a:spLocks noGrp="1"/>
          </p:cNvSpPr>
          <p:nvPr>
            <p:ph type="ftr" sz="quarter" idx="11"/>
          </p:nvPr>
        </p:nvSpPr>
        <p:spPr>
          <a:xfrm>
            <a:off x="3444215" y="6356359"/>
            <a:ext cx="3192198"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49" y="6356359"/>
            <a:ext cx="2352146"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20/03/2020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2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7.jpeg"/><Relationship Id="rId4" Type="http://schemas.openxmlformats.org/officeDocument/2006/relationships/image" Target="../media/image2.gif"/></Relationships>
</file>

<file path=ppt/slides/_rels/slide4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COMO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HAN PASADO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AÑOS</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3000" advTm="14000">
        <p14:shred/>
        <p:sndAc>
          <p:stSnd loop="1">
            <p:snd r:embed="rId2" name="RocioComohanpasdolosannos (1).wav"/>
          </p:stSnd>
        </p:sndAc>
      </p:transition>
    </mc:Choice>
    <mc:Fallback>
      <p:transition spd="slow" advTm="14000">
        <p:fade/>
        <p:sndAc>
          <p:stSnd loop="1">
            <p:snd r:embed="rId2"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3" y="1882853"/>
            <a:ext cx="699328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5400" b="1" i="1" dirty="0" smtClean="0">
                <a:solidFill>
                  <a:srgbClr val="00B0F0"/>
                </a:solidFill>
                <a:latin typeface="Microsoft Sans Serif" pitchFamily="34" charset="0"/>
                <a:cs typeface="Microsoft Sans Serif" pitchFamily="34" charset="0"/>
              </a:rPr>
              <a:t>Celebridades que </a:t>
            </a:r>
            <a:r>
              <a:rPr lang="es-ES" altLang="es-ES" sz="5400" b="1" i="1" dirty="0">
                <a:solidFill>
                  <a:srgbClr val="00B0F0"/>
                </a:solidFill>
                <a:latin typeface="Microsoft Sans Serif" pitchFamily="34" charset="0"/>
                <a:cs typeface="Microsoft Sans Serif" pitchFamily="34" charset="0"/>
              </a:rPr>
              <a:t>fueron impresionantes pero no envejecieron agraciadamente</a:t>
            </a:r>
            <a:r>
              <a:rPr lang="es-ES" altLang="es-ES" sz="5400" b="1" i="1" dirty="0" smtClean="0">
                <a:solidFill>
                  <a:srgbClr val="00B0F0"/>
                </a:solidFill>
                <a:latin typeface="Microsoft Sans Serif" pitchFamily="34" charset="0"/>
                <a:cs typeface="Microsoft Sans Serif" pitchFamily="34" charset="0"/>
              </a:rPr>
              <a:t>.</a:t>
            </a:r>
            <a:endParaRPr lang="es-ES" altLang="es-ES" sz="5400" b="1" i="1" dirty="0">
              <a:solidFill>
                <a:srgbClr val="00B0F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2" y="2060848"/>
            <a:ext cx="657392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Famosos </a:t>
            </a:r>
            <a:r>
              <a:rPr lang="es-ES" altLang="es-ES" sz="2400" b="1" i="1" dirty="0">
                <a:solidFill>
                  <a:srgbClr val="00B0F0"/>
                </a:solidFill>
                <a:latin typeface="+mj-lt"/>
              </a:rPr>
              <a:t>a los que el paso del tiempo los ha hecho </a:t>
            </a:r>
            <a:r>
              <a:rPr lang="es-ES" altLang="es-ES" sz="2400" b="1" i="1" dirty="0" smtClean="0">
                <a:solidFill>
                  <a:srgbClr val="00B0F0"/>
                </a:solidFill>
                <a:latin typeface="+mj-lt"/>
              </a:rPr>
              <a:t>irreconocibles. Todos </a:t>
            </a:r>
            <a:r>
              <a:rPr lang="es-ES" altLang="es-ES" sz="2400" b="1" i="1" dirty="0">
                <a:solidFill>
                  <a:srgbClr val="00B0F0"/>
                </a:solidFill>
                <a:latin typeface="+mj-lt"/>
              </a:rPr>
              <a:t>envejecemos, pero algunos envejecemos mejor que otros</a:t>
            </a:r>
            <a:r>
              <a:rPr lang="es-ES" altLang="es-ES" sz="2400" b="1" i="1" dirty="0" smtClean="0">
                <a:solidFill>
                  <a:srgbClr val="00B0F0"/>
                </a:solidFill>
                <a:latin typeface="+mj-lt"/>
              </a:rPr>
              <a:t>. Echa </a:t>
            </a:r>
            <a:r>
              <a:rPr lang="es-ES" altLang="es-ES" sz="2400" b="1" i="1" dirty="0">
                <a:solidFill>
                  <a:srgbClr val="00B0F0"/>
                </a:solidFill>
                <a:latin typeface="+mj-lt"/>
              </a:rPr>
              <a:t>un vistazo a algunas celebridades y famosos que en algún momento tuvieron un físico atractivo pero que con el paso del tiempo (y en algunos casos alguna operación estética de más) han hecho que envejezcan mal, muy mal…</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70021301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6057" y="1196752"/>
            <a:ext cx="640871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Brigitte Anne-Marie Bardot; 28 de septiembre 1934), referido a menudo por las iniciales </a:t>
            </a:r>
            <a:r>
              <a:rPr lang="es-ES" altLang="es-ES" sz="2400" b="1" i="1" dirty="0" smtClean="0">
                <a:solidFill>
                  <a:srgbClr val="00B0F0"/>
                </a:solidFill>
                <a:latin typeface="+mj-lt"/>
              </a:rPr>
              <a:t>BB, es </a:t>
            </a:r>
            <a:r>
              <a:rPr lang="es-ES" altLang="es-ES" sz="2400" b="1" i="1" dirty="0">
                <a:solidFill>
                  <a:srgbClr val="00B0F0"/>
                </a:solidFill>
                <a:latin typeface="+mj-lt"/>
              </a:rPr>
              <a:t>una ex actriz y cantante francesa, y activista por los derechos </a:t>
            </a:r>
            <a:r>
              <a:rPr lang="es-ES" altLang="es-ES" sz="2400" b="1" i="1" dirty="0" smtClean="0">
                <a:solidFill>
                  <a:srgbClr val="00B0F0"/>
                </a:solidFill>
                <a:latin typeface="+mj-lt"/>
              </a:rPr>
              <a:t>de los </a:t>
            </a:r>
            <a:r>
              <a:rPr lang="es-ES" altLang="es-ES" sz="2400" b="1" i="1" dirty="0">
                <a:solidFill>
                  <a:srgbClr val="00B0F0"/>
                </a:solidFill>
                <a:latin typeface="+mj-lt"/>
              </a:rPr>
              <a:t>animales. Famosa por retratar personajes emancipados sexualmente con estilos de vida hedonistas, fue uno de los símbolos sexuales más conocidos de los años 1950 y 1960. Aunque se retiró de la industria del entretenimiento en 1973, sigue siendo un importante ícono de la cultura popular.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15483421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0 famosos a los que el paso del tiempo los ha hecho irreconoci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0126125"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68" y="116632"/>
            <a:ext cx="1646605" cy="369332"/>
          </a:xfrm>
          <a:prstGeom prst="rect">
            <a:avLst/>
          </a:prstGeom>
        </p:spPr>
        <p:txBody>
          <a:bodyPr wrap="none">
            <a:spAutoFit/>
          </a:bodyPr>
          <a:lstStyle/>
          <a:p>
            <a:r>
              <a:rPr lang="es-ES" dirty="0">
                <a:solidFill>
                  <a:schemeClr val="bg1"/>
                </a:solidFill>
              </a:rPr>
              <a:t>Brigitte Bardot</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7140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40348"/>
      </p:ext>
    </p:extLst>
  </p:cSld>
  <p:clrMapOvr>
    <a:masterClrMapping/>
  </p:clrMapOvr>
  <mc:AlternateContent xmlns:mc="http://schemas.openxmlformats.org/markup-compatibility/2006">
    <mc:Choice xmlns:p14="http://schemas.microsoft.com/office/powerpoint/2010/main" Requires="p14">
      <p:transition spd="slow" p14:dur="3000" advTm="10000">
        <p14:shred/>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1" y="2203990"/>
            <a:ext cx="670525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guitarrista principal de los Rolling Stones es otro ejemplo de cómo el estilo de vida de alto perfil y mucho dinero de una celebridad puede salir muy caro. Después de numerosos encuentros cercanos con la muerte, a sus 71 años finalmente lleva una vida libre de drogas. Suponemos que al final le ha ayudado algún tipo de tratamiento de adicción a las drogas. Richards admitió en BBC Radio que abusar de las drogas no ayuda su creatividad musical, como afirman muchos músicos.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gameofglam.com/wp-content/uploads/2017/05/Keith-Richards-sp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 y="16151"/>
            <a:ext cx="10269829" cy="68418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68" y="116632"/>
            <a:ext cx="1741182" cy="369332"/>
          </a:xfrm>
          <a:prstGeom prst="rect">
            <a:avLst/>
          </a:prstGeom>
        </p:spPr>
        <p:txBody>
          <a:bodyPr wrap="none">
            <a:spAutoFit/>
          </a:bodyPr>
          <a:lstStyle/>
          <a:p>
            <a:r>
              <a:rPr lang="es-ES" dirty="0"/>
              <a:t>KEITH RICHARDS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8972" y="26545"/>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92808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4" y="2420888"/>
            <a:ext cx="6993285"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actriz española de cine y teatro Bibiana Fernández comenzó su cambio de género al convertirse en adulta. Ha aparecido en series como Aquí no hay quien viva, La que se avecina, Las chicas de hoy en día, entre muchas otras.  Bibiana tiene actualmente 65 años y se nota el exceso de cirugías faciales, aunque es una mujer hermosa, sin duda luce que ha envejecido sin gracia.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wtfacts.net/wp-content/uploads/2020/01/Bibiana-Fern%C3%A1ndez-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789"/>
            <a:ext cx="10101429" cy="686978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68" y="332656"/>
            <a:ext cx="1911870" cy="369332"/>
          </a:xfrm>
          <a:prstGeom prst="rect">
            <a:avLst/>
          </a:prstGeom>
        </p:spPr>
        <p:txBody>
          <a:bodyPr wrap="none">
            <a:spAutoFit/>
          </a:bodyPr>
          <a:lstStyle/>
          <a:p>
            <a:r>
              <a:rPr lang="es-ES" dirty="0">
                <a:solidFill>
                  <a:schemeClr val="bg1"/>
                </a:solidFill>
              </a:rPr>
              <a:t>Bibiana</a:t>
            </a:r>
            <a:r>
              <a:rPr lang="es-ES" dirty="0"/>
              <a:t> </a:t>
            </a:r>
            <a:r>
              <a:rPr lang="es-ES" dirty="0">
                <a:solidFill>
                  <a:schemeClr val="bg1"/>
                </a:solidFill>
              </a:rPr>
              <a:t>Fernández</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7140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0361878"/>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87984" y="1700808"/>
            <a:ext cx="756084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Goldie Jeanne </a:t>
            </a:r>
            <a:r>
              <a:rPr lang="es-ES" altLang="es-ES" sz="2400" b="1" i="1" dirty="0" err="1">
                <a:solidFill>
                  <a:srgbClr val="00B0F0"/>
                </a:solidFill>
                <a:latin typeface="+mj-lt"/>
              </a:rPr>
              <a:t>Hawn</a:t>
            </a:r>
            <a:r>
              <a:rPr lang="es-ES" altLang="es-ES" sz="2400" b="1" i="1" dirty="0">
                <a:solidFill>
                  <a:srgbClr val="00B0F0"/>
                </a:solidFill>
                <a:latin typeface="+mj-lt"/>
              </a:rPr>
              <a:t> (Washington D. C., 21 de noviembre de 1945) es una actriz de </a:t>
            </a:r>
            <a:r>
              <a:rPr lang="es-ES" altLang="es-ES" sz="2400" b="1" i="1" dirty="0" smtClean="0">
                <a:solidFill>
                  <a:srgbClr val="00B0F0"/>
                </a:solidFill>
                <a:latin typeface="+mj-lt"/>
              </a:rPr>
              <a:t>cine, televisión </a:t>
            </a:r>
            <a:r>
              <a:rPr lang="es-ES" altLang="es-ES" sz="2400" b="1" i="1" dirty="0">
                <a:solidFill>
                  <a:srgbClr val="00B0F0"/>
                </a:solidFill>
                <a:latin typeface="+mj-lt"/>
              </a:rPr>
              <a:t>y productora estadounidense de cine y </a:t>
            </a:r>
            <a:r>
              <a:rPr lang="es-ES" altLang="es-ES" sz="2400" b="1" i="1" dirty="0" err="1" smtClean="0">
                <a:solidFill>
                  <a:srgbClr val="00B0F0"/>
                </a:solidFill>
                <a:latin typeface="+mj-lt"/>
              </a:rPr>
              <a:t>televisión.</a:t>
            </a:r>
            <a:r>
              <a:rPr lang="es-ES" altLang="es-ES" sz="2400" b="1" i="1" dirty="0" err="1" smtClean="0">
                <a:solidFill>
                  <a:srgbClr val="00B0F0"/>
                </a:solidFill>
              </a:rPr>
              <a:t>Ganadora</a:t>
            </a:r>
            <a:r>
              <a:rPr lang="es-ES" altLang="es-ES" sz="2400" b="1" i="1" dirty="0" smtClean="0">
                <a:solidFill>
                  <a:srgbClr val="00B0F0"/>
                </a:solidFill>
              </a:rPr>
              <a:t> </a:t>
            </a:r>
            <a:r>
              <a:rPr lang="es-ES" altLang="es-ES" sz="2400" b="1" i="1" dirty="0">
                <a:solidFill>
                  <a:srgbClr val="00B0F0"/>
                </a:solidFill>
              </a:rPr>
              <a:t>del Óscar a la mejor actriz de reparto y el Globo de Oro a la mejor actriz de </a:t>
            </a:r>
            <a:r>
              <a:rPr lang="es-ES" altLang="es-ES" sz="2400" b="1" i="1" dirty="0" err="1" smtClean="0">
                <a:solidFill>
                  <a:srgbClr val="00B0F0"/>
                </a:solidFill>
              </a:rPr>
              <a:t>reparto.Candidata</a:t>
            </a:r>
            <a:r>
              <a:rPr lang="es-ES" altLang="es-ES" sz="2400" b="1" i="1" dirty="0" smtClean="0">
                <a:solidFill>
                  <a:srgbClr val="00B0F0"/>
                </a:solidFill>
              </a:rPr>
              <a:t> </a:t>
            </a:r>
            <a:r>
              <a:rPr lang="es-ES" altLang="es-ES" sz="2400" b="1" i="1" dirty="0">
                <a:solidFill>
                  <a:srgbClr val="00B0F0"/>
                </a:solidFill>
              </a:rPr>
              <a:t>a los Premios </a:t>
            </a:r>
            <a:r>
              <a:rPr lang="es-ES" altLang="es-ES" sz="2400" b="1" i="1" dirty="0" err="1" smtClean="0">
                <a:solidFill>
                  <a:srgbClr val="00B0F0"/>
                </a:solidFill>
              </a:rPr>
              <a:t>Emmy</a:t>
            </a:r>
            <a:r>
              <a:rPr lang="es-ES" altLang="es-ES" sz="2400" b="1" i="1" dirty="0" smtClean="0">
                <a:solidFill>
                  <a:srgbClr val="00B0F0"/>
                </a:solidFill>
              </a:rPr>
              <a:t>. Conocida </a:t>
            </a:r>
            <a:r>
              <a:rPr lang="es-ES" altLang="es-ES" sz="2400" b="1" i="1" dirty="0">
                <a:solidFill>
                  <a:srgbClr val="00B0F0"/>
                </a:solidFill>
              </a:rPr>
              <a:t>por sus intervenciones en películas como Flor de cactus (1969), </a:t>
            </a:r>
            <a:r>
              <a:rPr lang="es-ES" altLang="es-ES" sz="2400" b="1" i="1" dirty="0" err="1">
                <a:solidFill>
                  <a:srgbClr val="00B0F0"/>
                </a:solidFill>
              </a:rPr>
              <a:t>Private</a:t>
            </a:r>
            <a:r>
              <a:rPr lang="es-ES" altLang="es-ES" sz="2400" b="1" i="1" dirty="0">
                <a:solidFill>
                  <a:srgbClr val="00B0F0"/>
                </a:solidFill>
              </a:rPr>
              <a:t> </a:t>
            </a:r>
            <a:r>
              <a:rPr lang="es-ES" altLang="es-ES" sz="2400" b="1" i="1" dirty="0" err="1">
                <a:solidFill>
                  <a:srgbClr val="00B0F0"/>
                </a:solidFill>
              </a:rPr>
              <a:t>Benjamin</a:t>
            </a:r>
            <a:r>
              <a:rPr lang="es-ES" altLang="es-ES" sz="2400" b="1" i="1" dirty="0">
                <a:solidFill>
                  <a:srgbClr val="00B0F0"/>
                </a:solidFill>
              </a:rPr>
              <a:t> (1980), </a:t>
            </a:r>
            <a:r>
              <a:rPr lang="es-ES" altLang="es-ES" sz="2400" b="1" i="1" dirty="0" err="1">
                <a:solidFill>
                  <a:srgbClr val="00B0F0"/>
                </a:solidFill>
              </a:rPr>
              <a:t>Bird</a:t>
            </a:r>
            <a:r>
              <a:rPr lang="es-ES" altLang="es-ES" sz="2400" b="1" i="1" dirty="0">
                <a:solidFill>
                  <a:srgbClr val="00B0F0"/>
                </a:solidFill>
              </a:rPr>
              <a:t> </a:t>
            </a:r>
            <a:r>
              <a:rPr lang="es-ES" altLang="es-ES" sz="2400" b="1" i="1" dirty="0" err="1">
                <a:solidFill>
                  <a:srgbClr val="00B0F0"/>
                </a:solidFill>
              </a:rPr>
              <a:t>on</a:t>
            </a:r>
            <a:r>
              <a:rPr lang="es-ES" altLang="es-ES" sz="2400" b="1" i="1" dirty="0">
                <a:solidFill>
                  <a:srgbClr val="00B0F0"/>
                </a:solidFill>
              </a:rPr>
              <a:t> a </a:t>
            </a:r>
            <a:r>
              <a:rPr lang="es-ES" altLang="es-ES" sz="2400" b="1" i="1" dirty="0" err="1">
                <a:solidFill>
                  <a:srgbClr val="00B0F0"/>
                </a:solidFill>
              </a:rPr>
              <a:t>Wire</a:t>
            </a:r>
            <a:r>
              <a:rPr lang="es-ES" altLang="es-ES" sz="2400" b="1" i="1" dirty="0">
                <a:solidFill>
                  <a:srgbClr val="00B0F0"/>
                </a:solidFill>
              </a:rPr>
              <a:t> (1990), </a:t>
            </a:r>
            <a:r>
              <a:rPr lang="es-ES" altLang="es-ES" sz="2400" b="1" i="1" dirty="0" err="1">
                <a:solidFill>
                  <a:srgbClr val="00B0F0"/>
                </a:solidFill>
              </a:rPr>
              <a:t>Death</a:t>
            </a:r>
            <a:r>
              <a:rPr lang="es-ES" altLang="es-ES" sz="2400" b="1" i="1" dirty="0">
                <a:solidFill>
                  <a:srgbClr val="00B0F0"/>
                </a:solidFill>
              </a:rPr>
              <a:t> Becomes </a:t>
            </a:r>
            <a:r>
              <a:rPr lang="es-ES" altLang="es-ES" sz="2400" b="1" i="1" dirty="0" err="1">
                <a:solidFill>
                  <a:srgbClr val="00B0F0"/>
                </a:solidFill>
              </a:rPr>
              <a:t>Her</a:t>
            </a:r>
            <a:r>
              <a:rPr lang="es-ES" altLang="es-ES" sz="2400" b="1" i="1" dirty="0">
                <a:solidFill>
                  <a:srgbClr val="00B0F0"/>
                </a:solidFill>
              </a:rPr>
              <a:t> (1992),The </a:t>
            </a:r>
            <a:r>
              <a:rPr lang="es-ES" altLang="es-ES" sz="2400" b="1" i="1" dirty="0" err="1">
                <a:solidFill>
                  <a:srgbClr val="00B0F0"/>
                </a:solidFill>
              </a:rPr>
              <a:t>First</a:t>
            </a:r>
            <a:r>
              <a:rPr lang="es-ES" altLang="es-ES" sz="2400" b="1" i="1" dirty="0">
                <a:solidFill>
                  <a:srgbClr val="00B0F0"/>
                </a:solidFill>
              </a:rPr>
              <a:t> </a:t>
            </a:r>
            <a:r>
              <a:rPr lang="es-ES" altLang="es-ES" sz="2400" b="1" i="1" dirty="0" err="1">
                <a:solidFill>
                  <a:srgbClr val="00B0F0"/>
                </a:solidFill>
              </a:rPr>
              <a:t>Wives</a:t>
            </a:r>
            <a:r>
              <a:rPr lang="es-ES" altLang="es-ES" sz="2400" b="1" i="1" dirty="0">
                <a:solidFill>
                  <a:srgbClr val="00B0F0"/>
                </a:solidFill>
              </a:rPr>
              <a:t> Club (1996), The </a:t>
            </a:r>
            <a:r>
              <a:rPr lang="es-ES" altLang="es-ES" sz="2400" b="1" i="1" dirty="0" err="1">
                <a:solidFill>
                  <a:srgbClr val="00B0F0"/>
                </a:solidFill>
              </a:rPr>
              <a:t>Banger</a:t>
            </a:r>
            <a:r>
              <a:rPr lang="es-ES" altLang="es-ES" sz="2400" b="1" i="1" dirty="0">
                <a:solidFill>
                  <a:srgbClr val="00B0F0"/>
                </a:solidFill>
              </a:rPr>
              <a:t> </a:t>
            </a:r>
            <a:r>
              <a:rPr lang="es-ES" altLang="es-ES" sz="2400" b="1" i="1" dirty="0" err="1">
                <a:solidFill>
                  <a:srgbClr val="00B0F0"/>
                </a:solidFill>
              </a:rPr>
              <a:t>Sisters</a:t>
            </a:r>
            <a:r>
              <a:rPr lang="es-ES" altLang="es-ES" sz="2400" b="1" i="1" dirty="0">
                <a:solidFill>
                  <a:srgbClr val="00B0F0"/>
                </a:solidFill>
              </a:rPr>
              <a:t> (2002) o </a:t>
            </a:r>
            <a:r>
              <a:rPr lang="es-ES" altLang="es-ES" sz="2400" b="1" i="1" dirty="0" err="1">
                <a:solidFill>
                  <a:srgbClr val="00B0F0"/>
                </a:solidFill>
              </a:rPr>
              <a:t>Snatched</a:t>
            </a:r>
            <a:r>
              <a:rPr lang="es-ES" altLang="es-ES" sz="2400" b="1" i="1" dirty="0">
                <a:solidFill>
                  <a:srgbClr val="00B0F0"/>
                </a:solidFill>
              </a:rPr>
              <a:t> (2017).</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46771352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x1772beeeb7923d3ff285233e5925f4db.jpg.pagespeed.ic.naOA3eBz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014"/>
            <a:ext cx="10080625" cy="77154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033" y="-30833"/>
            <a:ext cx="10244771" cy="69882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116632"/>
            <a:ext cx="1388522" cy="369332"/>
          </a:xfrm>
          <a:prstGeom prst="rect">
            <a:avLst/>
          </a:prstGeom>
        </p:spPr>
        <p:txBody>
          <a:bodyPr wrap="none">
            <a:spAutoFit/>
          </a:bodyPr>
          <a:lstStyle/>
          <a:p>
            <a:r>
              <a:rPr lang="es-ES" dirty="0"/>
              <a:t>Goldie </a:t>
            </a:r>
            <a:r>
              <a:rPr lang="es-ES" dirty="0" err="1"/>
              <a:t>Hawn</a:t>
            </a:r>
            <a:endParaRPr lang="es-ES" dirty="0"/>
          </a:p>
        </p:txBody>
      </p:sp>
    </p:spTree>
    <p:extLst>
      <p:ext uri="{BB962C8B-B14F-4D97-AF65-F5344CB8AC3E}">
        <p14:creationId xmlns:p14="http://schemas.microsoft.com/office/powerpoint/2010/main" val="1677596940"/>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5" y="2276872"/>
            <a:ext cx="699328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Ángela </a:t>
            </a:r>
            <a:r>
              <a:rPr lang="es-ES" altLang="es-ES" sz="2400" b="1" i="1" dirty="0">
                <a:solidFill>
                  <a:srgbClr val="00B0F0"/>
                </a:solidFill>
                <a:latin typeface="+mj-lt"/>
              </a:rPr>
              <a:t>Molina es una gran actriz  recordada por protagonizar la serie de televisión Pepa y Pepe, Ángela con una personalidad y un espíritu únicos era una hermosa joven actriz, pudimos verla posteriormente en La vida de Rita. Actualmente tiene 64 años y parece que Ángela no se preocupó mucho por usar crema antiarrugas</a:t>
            </a:r>
            <a:r>
              <a:rPr lang="es-ES" altLang="es-ES" sz="2400" b="1" i="1" dirty="0" smtClean="0">
                <a:solidFill>
                  <a:srgbClr val="00B0F0"/>
                </a:solidFill>
                <a:latin typeface="+mj-lt"/>
              </a:rPr>
              <a:t>.</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648725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wtfacts.net/wp-content/uploads/2020/01/%C3%81ngela-Molin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15" y="-31546"/>
            <a:ext cx="10167129" cy="698893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7825" y="260648"/>
            <a:ext cx="1535677" cy="369332"/>
          </a:xfrm>
          <a:prstGeom prst="rect">
            <a:avLst/>
          </a:prstGeom>
        </p:spPr>
        <p:txBody>
          <a:bodyPr wrap="none">
            <a:spAutoFit/>
          </a:bodyPr>
          <a:lstStyle/>
          <a:p>
            <a:r>
              <a:rPr lang="es-ES" dirty="0">
                <a:solidFill>
                  <a:schemeClr val="bg1"/>
                </a:solidFill>
              </a:rPr>
              <a:t>Ángela Molina</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32377" y="0"/>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4631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21944" y="1148675"/>
            <a:ext cx="699328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Conocido </a:t>
            </a:r>
            <a:r>
              <a:rPr lang="es-ES" altLang="es-ES" sz="2400" b="1" i="1" dirty="0">
                <a:solidFill>
                  <a:srgbClr val="00B0F0"/>
                </a:solidFill>
                <a:latin typeface="+mj-lt"/>
              </a:rPr>
              <a:t>por ser el quinto actor en interpretar a James Bond del escritor Ian Fleming, en las adaptaciones oficiales de las películas producidas por Eon Productions: GoldenEye (1995), El mañana nunca muere (1997), The World Is Not Enough (1999) y Die Another Day (2002</a:t>
            </a:r>
            <a:r>
              <a:rPr lang="es-ES" altLang="es-ES" sz="2400" b="1" i="1" dirty="0" smtClean="0">
                <a:solidFill>
                  <a:srgbClr val="00B0F0"/>
                </a:solidFill>
                <a:latin typeface="+mj-lt"/>
              </a:rPr>
              <a:t>). Por </a:t>
            </a:r>
            <a:r>
              <a:rPr lang="es-ES" altLang="es-ES" sz="2400" b="1" i="1" dirty="0">
                <a:solidFill>
                  <a:srgbClr val="00B0F0"/>
                </a:solidFill>
                <a:latin typeface="+mj-lt"/>
              </a:rPr>
              <a:t>otra parte, Brosnan ha protagonizado en una serie de filmes de alto perfil tales como Dante's Peak, The Thomas Crown Affair, Mamma Mia!, Percy Jackson y el ladrón del rayo ó la exitosa co-producción china The Foreigner. Así mismo, Bronsnan ha incursionado exitosamente en </a:t>
            </a:r>
            <a:r>
              <a:rPr lang="es-ES" altLang="es-ES" sz="2400" b="1" i="1" dirty="0" smtClean="0">
                <a:solidFill>
                  <a:srgbClr val="00B0F0"/>
                </a:solidFill>
                <a:latin typeface="+mj-lt"/>
              </a:rPr>
              <a:t>televisión.</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8205627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x96a8b49ba8fabfd75284e2cf66bb85fc.jpg.pagespeed.ic.80UcYHimV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57" y="0"/>
            <a:ext cx="8239852" cy="69183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188640"/>
            <a:ext cx="1581780" cy="369332"/>
          </a:xfrm>
          <a:prstGeom prst="rect">
            <a:avLst/>
          </a:prstGeom>
        </p:spPr>
        <p:txBody>
          <a:bodyPr wrap="none">
            <a:spAutoFit/>
          </a:bodyPr>
          <a:lstStyle/>
          <a:p>
            <a:r>
              <a:rPr lang="es-ES" dirty="0">
                <a:solidFill>
                  <a:schemeClr val="bg1"/>
                </a:solidFill>
              </a:rPr>
              <a:t>Pierce Brosnan</a:t>
            </a:r>
          </a:p>
        </p:txBody>
      </p:sp>
      <p:pic>
        <p:nvPicPr>
          <p:cNvPr id="3" name="Picture 2" descr="Imagen relacionada"/>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0" y="0"/>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880960"/>
      </p:ext>
    </p:extLst>
  </p:cSld>
  <p:clrMapOvr>
    <a:masterClrMapping/>
  </p:clrMapOvr>
  <mc:AlternateContent xmlns:mc="http://schemas.openxmlformats.org/markup-compatibility/2006">
    <mc:Choice xmlns:p14="http://schemas.microsoft.com/office/powerpoint/2010/main" Requires="p14">
      <p:transition spd="slow" p14:dur="3000" advTm="10000">
        <p14:shred/>
        <p:sndAc>
          <p:stSnd loop="1">
            <p:snd r:embed="rId2" name="suenos en un bosque magico .wav"/>
          </p:stSnd>
        </p:sndAc>
      </p:transition>
    </mc:Choice>
    <mc:Fallback>
      <p:transition spd="slow" advTm="10000">
        <p:fade/>
        <p:sndAc>
          <p:stSnd loop="1">
            <p:snd r:embed="rId2" name="suenos en un bosque magico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049" y="2348880"/>
            <a:ext cx="663324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Parecía que la actriz Demi Moore se quedaría joven para siempre: mantuvo su cuerpo increíble después de tener tres hijos y se casó con Ashton Kutcher, 16 años más joven que ella y un tipo muy sexy. No está nada mal. Sin embargo, todo lo bueno tiene un final. La cara de Demi ahora demuestra que en realidad no envejeció tan agraciadamente, y es posible que divorciarse de Ashton le haya pasado factura después de todo.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gameofglam.com/wp-content/uploads/2017/05/Demi-Moore-sp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5" y="-35424"/>
            <a:ext cx="10346301" cy="689279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7" y="188640"/>
            <a:ext cx="1486304" cy="369332"/>
          </a:xfrm>
          <a:prstGeom prst="rect">
            <a:avLst/>
          </a:prstGeom>
        </p:spPr>
        <p:txBody>
          <a:bodyPr wrap="none">
            <a:spAutoFit/>
          </a:bodyPr>
          <a:lstStyle/>
          <a:p>
            <a:r>
              <a:rPr lang="es-ES" dirty="0"/>
              <a:t>DEMI MOORE</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461" y="-29730"/>
            <a:ext cx="10199545" cy="693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209952"/>
      </p:ext>
    </p:extLst>
  </p:cSld>
  <p:clrMapOvr>
    <a:masterClrMapping/>
  </p:clrMapOvr>
  <mc:AlternateContent xmlns:mc="http://schemas.openxmlformats.org/markup-compatibility/2006">
    <mc:Choice xmlns:p14="http://schemas.microsoft.com/office/powerpoint/2010/main" Requires="p14">
      <p:transition spd="slow" p14:dur="3000" advTm="12000">
        <p14:shred/>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1340768"/>
            <a:ext cx="691276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John Joseph Travolta (</a:t>
            </a:r>
            <a:r>
              <a:rPr lang="es-ES" altLang="es-ES" sz="2400" b="1" i="1" dirty="0" err="1">
                <a:solidFill>
                  <a:srgbClr val="00B0F0"/>
                </a:solidFill>
                <a:latin typeface="+mj-lt"/>
              </a:rPr>
              <a:t>Englewood</a:t>
            </a:r>
            <a:r>
              <a:rPr lang="es-ES" altLang="es-ES" sz="2400" b="1" i="1" dirty="0">
                <a:solidFill>
                  <a:srgbClr val="00B0F0"/>
                </a:solidFill>
                <a:latin typeface="+mj-lt"/>
              </a:rPr>
              <a:t>, Nueva Jersey; 18 de febrero de 1954) es un actor, cantante, bailarín, piloto de avión y productor estadounidense, ganador de un Globo de Oro y un premio BAFTA. Logró cierto reconocimiento en los años setenta al participar en la serie de televisión </a:t>
            </a:r>
            <a:r>
              <a:rPr lang="es-ES" altLang="es-ES" sz="2400" b="1" i="1" dirty="0" err="1">
                <a:solidFill>
                  <a:srgbClr val="00B0F0"/>
                </a:solidFill>
                <a:latin typeface="+mj-lt"/>
              </a:rPr>
              <a:t>Welcome</a:t>
            </a:r>
            <a:r>
              <a:rPr lang="es-ES" altLang="es-ES" sz="2400" b="1" i="1" dirty="0">
                <a:solidFill>
                  <a:srgbClr val="00B0F0"/>
                </a:solidFill>
                <a:latin typeface="+mj-lt"/>
              </a:rPr>
              <a:t> Back, </a:t>
            </a:r>
            <a:r>
              <a:rPr lang="es-ES" altLang="es-ES" sz="2400" b="1" i="1" dirty="0" err="1">
                <a:solidFill>
                  <a:srgbClr val="00B0F0"/>
                </a:solidFill>
                <a:latin typeface="+mj-lt"/>
              </a:rPr>
              <a:t>Kotter</a:t>
            </a:r>
            <a:r>
              <a:rPr lang="es-ES" altLang="es-ES" sz="2400" b="1" i="1" dirty="0">
                <a:solidFill>
                  <a:srgbClr val="00B0F0"/>
                </a:solidFill>
                <a:latin typeface="+mj-lt"/>
              </a:rPr>
              <a:t>, transmitida entre 1975 y 1979, para luego convertirse en una figura popular del séptimo arte con las películas </a:t>
            </a:r>
            <a:r>
              <a:rPr lang="es-ES" altLang="es-ES" sz="2400" b="1" i="1" dirty="0" err="1">
                <a:solidFill>
                  <a:srgbClr val="00B0F0"/>
                </a:solidFill>
                <a:latin typeface="+mj-lt"/>
              </a:rPr>
              <a:t>Grease</a:t>
            </a:r>
            <a:r>
              <a:rPr lang="es-ES" altLang="es-ES" sz="2400" b="1" i="1" dirty="0">
                <a:solidFill>
                  <a:srgbClr val="00B0F0"/>
                </a:solidFill>
                <a:latin typeface="+mj-lt"/>
              </a:rPr>
              <a:t> de 1978 y </a:t>
            </a:r>
            <a:r>
              <a:rPr lang="es-ES" altLang="es-ES" sz="2400" b="1" i="1" dirty="0" err="1">
                <a:solidFill>
                  <a:srgbClr val="00B0F0"/>
                </a:solidFill>
                <a:latin typeface="+mj-lt"/>
              </a:rPr>
              <a:t>Saturday</a:t>
            </a:r>
            <a:r>
              <a:rPr lang="es-ES" altLang="es-ES" sz="2400" b="1" i="1" dirty="0">
                <a:solidFill>
                  <a:srgbClr val="00B0F0"/>
                </a:solidFill>
                <a:latin typeface="+mj-lt"/>
              </a:rPr>
              <a:t> </a:t>
            </a:r>
            <a:r>
              <a:rPr lang="es-ES" altLang="es-ES" sz="2400" b="1" i="1" dirty="0" err="1">
                <a:solidFill>
                  <a:srgbClr val="00B0F0"/>
                </a:solidFill>
                <a:latin typeface="+mj-lt"/>
              </a:rPr>
              <a:t>Night</a:t>
            </a:r>
            <a:r>
              <a:rPr lang="es-ES" altLang="es-ES" sz="2400" b="1" i="1" dirty="0">
                <a:solidFill>
                  <a:srgbClr val="00B0F0"/>
                </a:solidFill>
                <a:latin typeface="+mj-lt"/>
              </a:rPr>
              <a:t> </a:t>
            </a:r>
            <a:r>
              <a:rPr lang="es-ES" altLang="es-ES" sz="2400" b="1" i="1" dirty="0" err="1">
                <a:solidFill>
                  <a:srgbClr val="00B0F0"/>
                </a:solidFill>
                <a:latin typeface="+mj-lt"/>
              </a:rPr>
              <a:t>Fever</a:t>
            </a:r>
            <a:r>
              <a:rPr lang="es-ES" altLang="es-ES" sz="2400" b="1" i="1" dirty="0">
                <a:solidFill>
                  <a:srgbClr val="00B0F0"/>
                </a:solidFill>
                <a:latin typeface="+mj-lt"/>
              </a:rPr>
              <a:t> de 1977. Si bien su éxito declinó en los años </a:t>
            </a:r>
            <a:r>
              <a:rPr lang="es-ES" altLang="es-ES" sz="2400" b="1" i="1" dirty="0" smtClean="0">
                <a:solidFill>
                  <a:srgbClr val="00B0F0"/>
                </a:solidFill>
                <a:latin typeface="+mj-lt"/>
              </a:rPr>
              <a:t>ochenta.</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4327842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elebridades-envejecidas-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2"/>
            <a:ext cx="10152881" cy="697030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5" y="260648"/>
            <a:ext cx="1471300" cy="369332"/>
          </a:xfrm>
          <a:prstGeom prst="rect">
            <a:avLst/>
          </a:prstGeom>
          <a:solidFill>
            <a:srgbClr val="FFFF00"/>
          </a:solidFill>
        </p:spPr>
        <p:txBody>
          <a:bodyPr wrap="none">
            <a:spAutoFit/>
          </a:bodyPr>
          <a:lstStyle/>
          <a:p>
            <a:r>
              <a:rPr lang="es-ES" dirty="0">
                <a:solidFill>
                  <a:srgbClr val="C00000"/>
                </a:solidFill>
              </a:rPr>
              <a:t> John Travolta</a:t>
            </a:r>
          </a:p>
        </p:txBody>
      </p:sp>
      <p:sp>
        <p:nvSpPr>
          <p:cNvPr id="4" name="AutoShape 2" descr="Resultado de imagen de john travolta ed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4" descr="Resultado de imagen de john travolta eda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4" name="Picture 6" descr="Resultado de imagen de john travolta ed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175" y="-113631"/>
            <a:ext cx="5905500" cy="79057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rippy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 y="-25222"/>
            <a:ext cx="10080626"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996687"/>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3"/>
                                        </p:tgtEl>
                                        <p:attrNameLst>
                                          <p:attrName>ppt_w</p:attrName>
                                        </p:attrNameLst>
                                      </p:cBhvr>
                                      <p:tavLst>
                                        <p:tav tm="0">
                                          <p:val>
                                            <p:strVal val="ppt_w"/>
                                          </p:val>
                                        </p:tav>
                                        <p:tav tm="100000">
                                          <p:val>
                                            <p:strVal val="ppt_w*0.70"/>
                                          </p:val>
                                        </p:tav>
                                      </p:tavLst>
                                    </p:anim>
                                    <p:anim calcmode="lin" valueType="num">
                                      <p:cBhvr>
                                        <p:cTn id="7" dur="1000"/>
                                        <p:tgtEl>
                                          <p:spTgt spid="3"/>
                                        </p:tgtEl>
                                        <p:attrNameLst>
                                          <p:attrName>ppt_h</p:attrName>
                                        </p:attrNameLst>
                                      </p:cBhvr>
                                      <p:tavLst>
                                        <p:tav tm="0">
                                          <p:val>
                                            <p:strVal val="ppt_h"/>
                                          </p:val>
                                        </p:tav>
                                        <p:tav tm="100000">
                                          <p:val>
                                            <p:strVal val="ppt_h"/>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71350" y="1268763"/>
            <a:ext cx="726996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Todos recuerdan a Chandler Bing, el joven torpe y astuto con sentido del humor que figuraba en Friends. Matthew Perry estaba en la cima del mundo durante la década de 1990 pero desafortunadamente no pudo replicar su estabilidad profesional en su propia vida privada. Perry se involucró seriamente en el mundo de las drogas y su adicción eventualmente le hizo daño a su cuerpo: si alguna vez has tenido un maratón de Friends, ciertamente notaste que la apariencia del actor cambió radicalmente de una temporada a otra. Matthew se mejoró y hoy está sobrio y dirige su propia rehabilitación.</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14167037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tfacts.net/wp-content/uploads/2020/01/Matthew-Perry-1new-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78368"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 y="90970"/>
            <a:ext cx="1590115" cy="369332"/>
          </a:xfrm>
          <a:prstGeom prst="rect">
            <a:avLst/>
          </a:prstGeom>
        </p:spPr>
        <p:txBody>
          <a:bodyPr wrap="none">
            <a:spAutoFit/>
          </a:bodyPr>
          <a:lstStyle/>
          <a:p>
            <a:r>
              <a:rPr lang="es-ES" dirty="0"/>
              <a:t>Matthew Perry</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1558" y="-31583"/>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22255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000" y="1052736"/>
            <a:ext cx="7077979"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Madonna </a:t>
            </a:r>
            <a:r>
              <a:rPr lang="es-ES" altLang="es-ES" sz="2400" b="1" i="1" dirty="0" err="1">
                <a:solidFill>
                  <a:srgbClr val="00B0F0"/>
                </a:solidFill>
                <a:latin typeface="+mj-lt"/>
              </a:rPr>
              <a:t>Louise</a:t>
            </a:r>
            <a:r>
              <a:rPr lang="es-ES" altLang="es-ES" sz="2400" b="1" i="1" dirty="0">
                <a:solidFill>
                  <a:srgbClr val="00B0F0"/>
                </a:solidFill>
                <a:latin typeface="+mj-lt"/>
              </a:rPr>
              <a:t> </a:t>
            </a:r>
            <a:r>
              <a:rPr lang="es-ES" altLang="es-ES" sz="2400" b="1" i="1" dirty="0" err="1">
                <a:solidFill>
                  <a:srgbClr val="00B0F0"/>
                </a:solidFill>
                <a:latin typeface="+mj-lt"/>
              </a:rPr>
              <a:t>Veronica</a:t>
            </a:r>
            <a:r>
              <a:rPr lang="es-ES" altLang="es-ES" sz="2400" b="1" i="1" dirty="0">
                <a:solidFill>
                  <a:srgbClr val="00B0F0"/>
                </a:solidFill>
                <a:latin typeface="+mj-lt"/>
              </a:rPr>
              <a:t> </a:t>
            </a:r>
            <a:r>
              <a:rPr lang="es-ES" altLang="es-ES" sz="2400" b="1" i="1" dirty="0" err="1" smtClean="0">
                <a:solidFill>
                  <a:srgbClr val="00B0F0"/>
                </a:solidFill>
                <a:latin typeface="+mj-lt"/>
              </a:rPr>
              <a:t>Ciccone</a:t>
            </a:r>
            <a:r>
              <a:rPr lang="es-ES" altLang="es-ES" sz="2400" b="1" i="1" dirty="0" smtClean="0">
                <a:solidFill>
                  <a:srgbClr val="00B0F0"/>
                </a:solidFill>
                <a:latin typeface="+mj-lt"/>
              </a:rPr>
              <a:t>​ </a:t>
            </a:r>
            <a:r>
              <a:rPr lang="es-ES" altLang="es-ES" sz="2400" b="1" i="1" dirty="0">
                <a:solidFill>
                  <a:srgbClr val="00B0F0"/>
                </a:solidFill>
                <a:latin typeface="+mj-lt"/>
              </a:rPr>
              <a:t>(</a:t>
            </a:r>
            <a:r>
              <a:rPr lang="es-ES" altLang="es-ES" sz="2400" b="1" i="1" dirty="0" err="1">
                <a:solidFill>
                  <a:srgbClr val="00B0F0"/>
                </a:solidFill>
                <a:latin typeface="+mj-lt"/>
              </a:rPr>
              <a:t>Bay</a:t>
            </a:r>
            <a:r>
              <a:rPr lang="es-ES" altLang="es-ES" sz="2400" b="1" i="1" dirty="0">
                <a:solidFill>
                  <a:srgbClr val="00B0F0"/>
                </a:solidFill>
                <a:latin typeface="+mj-lt"/>
              </a:rPr>
              <a:t> City, Míchigan; 16 de agosto de 1958), conocida simplemente como Madonna, es una cantante, compositora, actriz, empresaria e ícono LGBT+, feminista, sexual, comercial y de la moda estadounidense. Pasó sus primeros años en </a:t>
            </a:r>
            <a:r>
              <a:rPr lang="es-ES" altLang="es-ES" sz="2400" b="1" i="1" dirty="0" err="1">
                <a:solidFill>
                  <a:srgbClr val="00B0F0"/>
                </a:solidFill>
                <a:latin typeface="+mj-lt"/>
              </a:rPr>
              <a:t>Bay</a:t>
            </a:r>
            <a:r>
              <a:rPr lang="es-ES" altLang="es-ES" sz="2400" b="1" i="1" dirty="0">
                <a:solidFill>
                  <a:srgbClr val="00B0F0"/>
                </a:solidFill>
                <a:latin typeface="+mj-lt"/>
              </a:rPr>
              <a:t> City y en 1977 se mudó a la ciudad de Nueva York para realizar una carrera de danza contemporánea. Después de participar en dos grupos musicales, </a:t>
            </a:r>
            <a:r>
              <a:rPr lang="es-ES" altLang="es-ES" sz="2400" b="1" i="1" dirty="0" err="1">
                <a:solidFill>
                  <a:srgbClr val="00B0F0"/>
                </a:solidFill>
                <a:latin typeface="+mj-lt"/>
              </a:rPr>
              <a:t>Breakfast</a:t>
            </a:r>
            <a:r>
              <a:rPr lang="es-ES" altLang="es-ES" sz="2400" b="1" i="1" dirty="0">
                <a:solidFill>
                  <a:srgbClr val="00B0F0"/>
                </a:solidFill>
                <a:latin typeface="+mj-lt"/>
              </a:rPr>
              <a:t> Club y </a:t>
            </a:r>
            <a:r>
              <a:rPr lang="es-ES" altLang="es-ES" sz="2400" b="1" i="1" dirty="0" err="1">
                <a:solidFill>
                  <a:srgbClr val="00B0F0"/>
                </a:solidFill>
                <a:latin typeface="+mj-lt"/>
              </a:rPr>
              <a:t>Emmy</a:t>
            </a:r>
            <a:r>
              <a:rPr lang="es-ES" altLang="es-ES" sz="2400" b="1" i="1" dirty="0">
                <a:solidFill>
                  <a:srgbClr val="00B0F0"/>
                </a:solidFill>
                <a:latin typeface="+mj-lt"/>
              </a:rPr>
              <a:t>, en 1982 firmó con Sire Records (filial de Warner </a:t>
            </a:r>
            <a:r>
              <a:rPr lang="es-ES" altLang="es-ES" sz="2400" b="1" i="1" dirty="0" err="1">
                <a:solidFill>
                  <a:srgbClr val="00B0F0"/>
                </a:solidFill>
                <a:latin typeface="+mj-lt"/>
              </a:rPr>
              <a:t>Bros</a:t>
            </a:r>
            <a:r>
              <a:rPr lang="es-ES" altLang="es-ES" sz="2400" b="1" i="1" dirty="0">
                <a:solidFill>
                  <a:srgbClr val="00B0F0"/>
                </a:solidFill>
                <a:latin typeface="+mj-lt"/>
              </a:rPr>
              <a:t>.) y lanzó su álbum debut Madonna al año siguiente.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3943317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xfcdbcbde6b295beb97c1d508ec8aaf0a.jpg.pagespeed.ic.uIyzzAh6T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57"/>
            <a:ext cx="10080625" cy="69343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135" y="188640"/>
            <a:ext cx="1090363" cy="369332"/>
          </a:xfrm>
          <a:prstGeom prst="rect">
            <a:avLst/>
          </a:prstGeom>
        </p:spPr>
        <p:txBody>
          <a:bodyPr wrap="none">
            <a:spAutoFit/>
          </a:bodyPr>
          <a:lstStyle/>
          <a:p>
            <a:r>
              <a:rPr lang="es-ES" dirty="0">
                <a:solidFill>
                  <a:schemeClr val="bg1"/>
                </a:solidFill>
              </a:rPr>
              <a:t>Madonna</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461" y="-29730"/>
            <a:ext cx="10199545" cy="693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153676"/>
      </p:ext>
    </p:extLst>
  </p:cSld>
  <p:clrMapOvr>
    <a:masterClrMapping/>
  </p:clrMapOvr>
  <mc:AlternateContent xmlns:mc="http://schemas.openxmlformats.org/markup-compatibility/2006" xmlns:p14="http://schemas.microsoft.com/office/powerpoint/2010/main">
    <mc:Choice Requires="p14">
      <p:transition spd="slow" p14:dur="25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29961" y="1834658"/>
            <a:ext cx="688226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actriz española de origen italiano Lucia Bosé era una mujer despampanante en su juventud, de cabello negro y figura curvilínea, tenía a muchos con la boca abierta. Con una trayectoria que comenzó en la década de los años 50 y abarca más de seis décadas. Lucía es la madre del cantante Miguel Bosé y la actriz Paola Dominguín. Lucía actualmente tiene 88 años y luce el cabello de un color azul que sin duda impacta, se podría decir que no ha envejecido con tata gracia.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wtfacts.net/wp-content/uploads/2020/01/Luc%C3%ADa-Bos%C3%A9-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 y="-35709"/>
            <a:ext cx="10140095" cy="689370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5322" y="188640"/>
            <a:ext cx="1170513" cy="369332"/>
          </a:xfrm>
          <a:prstGeom prst="rect">
            <a:avLst/>
          </a:prstGeom>
        </p:spPr>
        <p:txBody>
          <a:bodyPr wrap="none">
            <a:spAutoFit/>
          </a:bodyPr>
          <a:lstStyle/>
          <a:p>
            <a:r>
              <a:rPr lang="es-ES" dirty="0">
                <a:solidFill>
                  <a:schemeClr val="bg1"/>
                </a:solidFill>
              </a:rPr>
              <a:t>Lucía Bosé</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6" y="-9325"/>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158434"/>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1" y="1052736"/>
            <a:ext cx="670525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Steven </a:t>
            </a:r>
            <a:r>
              <a:rPr lang="es-ES" altLang="es-ES" sz="2400" b="1" i="1" dirty="0" err="1">
                <a:solidFill>
                  <a:srgbClr val="00B0F0"/>
                </a:solidFill>
                <a:latin typeface="+mj-lt"/>
              </a:rPr>
              <a:t>Victor</a:t>
            </a:r>
            <a:r>
              <a:rPr lang="es-ES" altLang="es-ES" sz="2400" b="1" i="1" dirty="0">
                <a:solidFill>
                  <a:srgbClr val="00B0F0"/>
                </a:solidFill>
                <a:latin typeface="+mj-lt"/>
              </a:rPr>
              <a:t> </a:t>
            </a:r>
            <a:r>
              <a:rPr lang="es-ES" altLang="es-ES" sz="2400" b="1" i="1" dirty="0" err="1">
                <a:solidFill>
                  <a:srgbClr val="00B0F0"/>
                </a:solidFill>
                <a:latin typeface="+mj-lt"/>
              </a:rPr>
              <a:t>Tallarico</a:t>
            </a:r>
            <a:r>
              <a:rPr lang="es-ES" altLang="es-ES" sz="2400" b="1" i="1" dirty="0">
                <a:solidFill>
                  <a:srgbClr val="00B0F0"/>
                </a:solidFill>
                <a:latin typeface="+mj-lt"/>
              </a:rPr>
              <a:t> (Yonkers, Nueva York, 26 de marzo de 1948), más conocido en la industria de la música como Steven Tyler, es un cantante, compositor, músico y actor</a:t>
            </a:r>
            <a:r>
              <a:rPr lang="es-ES" altLang="es-ES" sz="2400" b="1" i="1" dirty="0" smtClean="0">
                <a:solidFill>
                  <a:srgbClr val="00B0F0"/>
                </a:solidFill>
                <a:latin typeface="+mj-lt"/>
              </a:rPr>
              <a:t>,​ </a:t>
            </a:r>
            <a:r>
              <a:rPr lang="es-ES" altLang="es-ES" sz="2400" b="1" i="1" dirty="0">
                <a:solidFill>
                  <a:srgbClr val="00B0F0"/>
                </a:solidFill>
                <a:latin typeface="+mj-lt"/>
              </a:rPr>
              <a:t>mundialmente conocido por ser el líder y vocalista de la banda de rock estadounidense Aerosmith. También ha formado parte del jurado del reconocido programa de talentos American </a:t>
            </a:r>
            <a:r>
              <a:rPr lang="es-ES" altLang="es-ES" sz="2400" b="1" i="1" dirty="0" err="1">
                <a:solidFill>
                  <a:srgbClr val="00B0F0"/>
                </a:solidFill>
                <a:latin typeface="+mj-lt"/>
              </a:rPr>
              <a:t>Idol</a:t>
            </a:r>
            <a:r>
              <a:rPr lang="es-ES" altLang="es-ES" sz="2400" b="1" i="1" dirty="0">
                <a:solidFill>
                  <a:srgbClr val="00B0F0"/>
                </a:solidFill>
                <a:latin typeface="+mj-lt"/>
              </a:rPr>
              <a:t>. Es conocido por su habilidad de ejecutar varios instrumentos musicales a la vez. En 1976 mantuvo una relación con la ex-modelo y ex chica Playboy, Bebe </a:t>
            </a:r>
            <a:r>
              <a:rPr lang="es-ES" altLang="es-ES" sz="2400" b="1" i="1" dirty="0" err="1">
                <a:solidFill>
                  <a:srgbClr val="00B0F0"/>
                </a:solidFill>
                <a:latin typeface="+mj-lt"/>
              </a:rPr>
              <a:t>Buell</a:t>
            </a:r>
            <a:r>
              <a:rPr lang="es-ES" altLang="es-ES" sz="2400" b="1" i="1" dirty="0">
                <a:solidFill>
                  <a:srgbClr val="00B0F0"/>
                </a:solidFill>
                <a:latin typeface="+mj-lt"/>
              </a:rPr>
              <a:t>, con la que tuvo a su primera hija, la actriz </a:t>
            </a:r>
            <a:r>
              <a:rPr lang="es-ES" altLang="es-ES" sz="2400" b="1" i="1" dirty="0" err="1">
                <a:solidFill>
                  <a:srgbClr val="00B0F0"/>
                </a:solidFill>
                <a:latin typeface="+mj-lt"/>
              </a:rPr>
              <a:t>Liv</a:t>
            </a:r>
            <a:r>
              <a:rPr lang="es-ES" altLang="es-ES" sz="2400" b="1" i="1" dirty="0">
                <a:solidFill>
                  <a:srgbClr val="00B0F0"/>
                </a:solidFill>
                <a:latin typeface="+mj-lt"/>
              </a:rPr>
              <a:t> Tyler.</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4394425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elebridades-envejecidas-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87"/>
            <a:ext cx="10080625" cy="767418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68" y="116632"/>
            <a:ext cx="1325684" cy="369332"/>
          </a:xfrm>
          <a:prstGeom prst="rect">
            <a:avLst/>
          </a:prstGeom>
        </p:spPr>
        <p:txBody>
          <a:bodyPr wrap="none">
            <a:spAutoFit/>
          </a:bodyPr>
          <a:lstStyle/>
          <a:p>
            <a:r>
              <a:rPr lang="es-ES" dirty="0"/>
              <a:t>Steven Tyler</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17140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596064"/>
      </p:ext>
    </p:extLst>
  </p:cSld>
  <p:clrMapOvr>
    <a:masterClrMapping/>
  </p:clrMapOvr>
  <mc:AlternateContent xmlns:mc="http://schemas.openxmlformats.org/markup-compatibility/2006">
    <mc:Choice xmlns:p14="http://schemas.microsoft.com/office/powerpoint/2010/main" Requires="p14">
      <p:transition spd="slow" p14:dur="3000" advTm="8000">
        <p14:shred/>
        <p:sndAc>
          <p:stSnd loop="1">
            <p:snd r:embed="rId2" name="RocioComohanpasdolosannos (1).wav"/>
          </p:stSnd>
        </p:sndAc>
      </p:transition>
    </mc:Choice>
    <mc:Fallback>
      <p:transition spd="slow" advTm="8000">
        <p:fade/>
        <p:sndAc>
          <p:stSnd loop="1">
            <p:snd r:embed="rId2"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30439" y="1628802"/>
            <a:ext cx="7425038"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Suzanne </a:t>
            </a:r>
            <a:r>
              <a:rPr lang="es-ES" altLang="es-ES" sz="2400" b="1" i="1" dirty="0">
                <a:solidFill>
                  <a:srgbClr val="00B0F0"/>
                </a:solidFill>
                <a:latin typeface="+mj-lt"/>
              </a:rPr>
              <a:t>alcanzó el estrellato a fines de la década de 1970, gracias a su presencia en la serie de televisión Three’s Company. En los años siguientes, Somers se convirtió en una modelo e impresionante rubia y una de las actrices con más invitaciones para aparecer en películas. Fue una época dorada para Suzanne que sin embargo vería disminuir su fama a partir del año 2000. Tomó más tiempo de lo esperado, pero Somers finalmente regresó en 2012 cuando estrenó su programa de entrevistas en internet y cuando al mismo tiempo aseguró su presencia en el popular programa de televisión Dancing with </a:t>
            </a:r>
            <a:r>
              <a:rPr lang="es-ES" altLang="es-ES" sz="2400" b="1" i="1" dirty="0" err="1">
                <a:solidFill>
                  <a:srgbClr val="00B0F0"/>
                </a:solidFill>
                <a:latin typeface="+mj-lt"/>
              </a:rPr>
              <a:t>the</a:t>
            </a:r>
            <a:r>
              <a:rPr lang="es-ES" altLang="es-ES" sz="2400" b="1" i="1" dirty="0">
                <a:solidFill>
                  <a:srgbClr val="00B0F0"/>
                </a:solidFill>
                <a:latin typeface="+mj-lt"/>
              </a:rPr>
              <a:t> Stars.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14167037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wtfacts.net/wp-content/uploads/2020/01/Suzanne-Somers-mi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2" y="1"/>
            <a:ext cx="101713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7781" y="188640"/>
            <a:ext cx="1715726" cy="369332"/>
          </a:xfrm>
          <a:prstGeom prst="rect">
            <a:avLst/>
          </a:prstGeom>
        </p:spPr>
        <p:txBody>
          <a:bodyPr wrap="none">
            <a:spAutoFit/>
          </a:bodyPr>
          <a:lstStyle/>
          <a:p>
            <a:r>
              <a:rPr lang="es-ES" dirty="0">
                <a:solidFill>
                  <a:schemeClr val="bg1"/>
                </a:solidFill>
              </a:rPr>
              <a:t>Suzanne Somers</a:t>
            </a:r>
          </a:p>
        </p:txBody>
      </p:sp>
      <p:pic>
        <p:nvPicPr>
          <p:cNvPr id="5"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32377" y="0"/>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061004"/>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8" y="2203990"/>
            <a:ext cx="7161677"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00B0F0"/>
                </a:solidFill>
                <a:latin typeface="+mj-lt"/>
              </a:rPr>
              <a:t>Neil Percival Young (Toronto, Ontario, 12 de noviembre de 1945</a:t>
            </a:r>
            <a:r>
              <a:rPr lang="es-ES" altLang="es-ES" sz="2000" b="1" i="1" dirty="0" smtClean="0">
                <a:solidFill>
                  <a:srgbClr val="00B0F0"/>
                </a:solidFill>
                <a:latin typeface="+mj-lt"/>
              </a:rPr>
              <a:t>)​ </a:t>
            </a:r>
            <a:r>
              <a:rPr lang="es-ES" altLang="es-ES" sz="2000" b="1" i="1" dirty="0">
                <a:solidFill>
                  <a:srgbClr val="00B0F0"/>
                </a:solidFill>
                <a:latin typeface="+mj-lt"/>
              </a:rPr>
              <a:t>es un músico y compositor canadiense, considerado ampliamente como uno de los más influyentes de su generación.7​8​ Comenzó su carrera musical en Canadá en 1960 con grupos como The </a:t>
            </a:r>
            <a:r>
              <a:rPr lang="es-ES" altLang="es-ES" sz="2000" b="1" i="1" dirty="0" err="1">
                <a:solidFill>
                  <a:srgbClr val="00B0F0"/>
                </a:solidFill>
                <a:latin typeface="+mj-lt"/>
              </a:rPr>
              <a:t>Squires</a:t>
            </a:r>
            <a:r>
              <a:rPr lang="es-ES" altLang="es-ES" sz="2000" b="1" i="1" dirty="0">
                <a:solidFill>
                  <a:srgbClr val="00B0F0"/>
                </a:solidFill>
                <a:latin typeface="+mj-lt"/>
              </a:rPr>
              <a:t> y The </a:t>
            </a:r>
            <a:r>
              <a:rPr lang="es-ES" altLang="es-ES" sz="2000" b="1" i="1" dirty="0" err="1">
                <a:solidFill>
                  <a:srgbClr val="00B0F0"/>
                </a:solidFill>
                <a:latin typeface="+mj-lt"/>
              </a:rPr>
              <a:t>Mynah</a:t>
            </a:r>
            <a:r>
              <a:rPr lang="es-ES" altLang="es-ES" sz="2000" b="1" i="1" dirty="0">
                <a:solidFill>
                  <a:srgbClr val="00B0F0"/>
                </a:solidFill>
                <a:latin typeface="+mj-lt"/>
              </a:rPr>
              <a:t> </a:t>
            </a:r>
            <a:r>
              <a:rPr lang="es-ES" altLang="es-ES" sz="2000" b="1" i="1" dirty="0" err="1">
                <a:solidFill>
                  <a:srgbClr val="00B0F0"/>
                </a:solidFill>
                <a:latin typeface="+mj-lt"/>
              </a:rPr>
              <a:t>Birds</a:t>
            </a:r>
            <a:r>
              <a:rPr lang="es-ES" altLang="es-ES" sz="2000" b="1" i="1" dirty="0">
                <a:solidFill>
                  <a:srgbClr val="00B0F0"/>
                </a:solidFill>
                <a:latin typeface="+mj-lt"/>
              </a:rPr>
              <a:t>, antes de trasladarse en 1966 a California para fundar </a:t>
            </a:r>
            <a:r>
              <a:rPr lang="es-ES" altLang="es-ES" sz="2000" b="1" i="1" dirty="0" err="1">
                <a:solidFill>
                  <a:srgbClr val="00B0F0"/>
                </a:solidFill>
                <a:latin typeface="+mj-lt"/>
              </a:rPr>
              <a:t>Buffalo</a:t>
            </a:r>
            <a:r>
              <a:rPr lang="es-ES" altLang="es-ES" sz="2000" b="1" i="1" dirty="0">
                <a:solidFill>
                  <a:srgbClr val="00B0F0"/>
                </a:solidFill>
                <a:latin typeface="+mj-lt"/>
              </a:rPr>
              <a:t> Springfield con Stephen </a:t>
            </a:r>
            <a:r>
              <a:rPr lang="es-ES" altLang="es-ES" sz="2000" b="1" i="1" dirty="0" err="1">
                <a:solidFill>
                  <a:srgbClr val="00B0F0"/>
                </a:solidFill>
                <a:latin typeface="+mj-lt"/>
              </a:rPr>
              <a:t>Stills</a:t>
            </a:r>
            <a:r>
              <a:rPr lang="es-ES" altLang="es-ES" sz="2000" b="1" i="1" dirty="0">
                <a:solidFill>
                  <a:srgbClr val="00B0F0"/>
                </a:solidFill>
                <a:latin typeface="+mj-lt"/>
              </a:rPr>
              <a:t> y </a:t>
            </a:r>
            <a:r>
              <a:rPr lang="es-ES" altLang="es-ES" sz="2000" b="1" i="1" dirty="0" err="1">
                <a:solidFill>
                  <a:srgbClr val="00B0F0"/>
                </a:solidFill>
                <a:latin typeface="+mj-lt"/>
              </a:rPr>
              <a:t>Richie</a:t>
            </a:r>
            <a:r>
              <a:rPr lang="es-ES" altLang="es-ES" sz="2000" b="1" i="1" dirty="0">
                <a:solidFill>
                  <a:srgbClr val="00B0F0"/>
                </a:solidFill>
                <a:latin typeface="+mj-lt"/>
              </a:rPr>
              <a:t> </a:t>
            </a:r>
            <a:r>
              <a:rPr lang="es-ES" altLang="es-ES" sz="2000" b="1" i="1" dirty="0" err="1" smtClean="0">
                <a:solidFill>
                  <a:srgbClr val="00B0F0"/>
                </a:solidFill>
                <a:latin typeface="+mj-lt"/>
              </a:rPr>
              <a:t>Furay</a:t>
            </a:r>
            <a:r>
              <a:rPr lang="es-ES" altLang="es-ES" sz="2000" b="1" i="1" dirty="0" smtClean="0">
                <a:solidFill>
                  <a:srgbClr val="00B0F0"/>
                </a:solidFill>
                <a:latin typeface="+mj-lt"/>
              </a:rPr>
              <a:t>. En </a:t>
            </a:r>
            <a:r>
              <a:rPr lang="es-ES" altLang="es-ES" sz="2000" b="1" i="1" dirty="0">
                <a:solidFill>
                  <a:srgbClr val="00B0F0"/>
                </a:solidFill>
                <a:latin typeface="+mj-lt"/>
              </a:rPr>
              <a:t>1968 inició una carrera en solitario que abarca más de 45 años y 39 álbumes de estudio hasta 2016, con una continua exploración de diferentes géneros musicales, especialmente durante la década de </a:t>
            </a:r>
            <a:r>
              <a:rPr lang="es-ES" altLang="es-ES" sz="2000" b="1" i="1" dirty="0" smtClean="0">
                <a:solidFill>
                  <a:srgbClr val="00B0F0"/>
                </a:solidFill>
                <a:latin typeface="+mj-lt"/>
              </a:rPr>
              <a:t>1980</a:t>
            </a:r>
            <a:r>
              <a:rPr lang="es-ES" altLang="es-ES" sz="2000" b="1" i="1" dirty="0">
                <a:solidFill>
                  <a:srgbClr val="00B0F0"/>
                </a:solidFill>
                <a:latin typeface="+mj-lt"/>
              </a:rPr>
              <a:t>.</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4394425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elebridades-envejecidas-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51" y="-26348"/>
            <a:ext cx="10060473" cy="697001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625" y="188640"/>
            <a:ext cx="1177310" cy="369332"/>
          </a:xfrm>
          <a:prstGeom prst="rect">
            <a:avLst/>
          </a:prstGeom>
        </p:spPr>
        <p:txBody>
          <a:bodyPr wrap="none">
            <a:spAutoFit/>
          </a:bodyPr>
          <a:lstStyle/>
          <a:p>
            <a:r>
              <a:rPr lang="es-ES" dirty="0"/>
              <a:t>Neil Young</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033" y="-30833"/>
            <a:ext cx="10244771" cy="69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19267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08065" y="2573322"/>
            <a:ext cx="6489229"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actriz española Antonia San Juan es reconocida por su papel de Agrado, una joven transexual en la película Todo sobre mi madre y en la famosa serie de televisión La que se avecina. Con 58 años y más de tres décadas bajo los reflectores, la actriz se ve un poco mayor de lo que aparenta, con arrugas y algunas manchas y es que estando en la industria de la actuación es esencial tener una excelente rutina de cuidado para la piel.</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648725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wtfacts.net/wp-content/uploads/2020/01/Antonia-San-Jua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2" y="-16988"/>
            <a:ext cx="10145274" cy="68749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68" y="188640"/>
            <a:ext cx="1791324" cy="369332"/>
          </a:xfrm>
          <a:prstGeom prst="rect">
            <a:avLst/>
          </a:prstGeom>
        </p:spPr>
        <p:txBody>
          <a:bodyPr wrap="none">
            <a:spAutoFit/>
          </a:bodyPr>
          <a:lstStyle/>
          <a:p>
            <a:r>
              <a:rPr lang="es-ES" dirty="0"/>
              <a:t>Antonia San Juan</a:t>
            </a:r>
          </a:p>
        </p:txBody>
      </p:sp>
      <p:pic>
        <p:nvPicPr>
          <p:cNvPr id="5"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80626"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165296"/>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8" y="1988841"/>
            <a:ext cx="6776967"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Jocelyn Wildenstein (Lausana, Suiza, 5 de agosto de 1940) conocida como la «mujer gato», «mujer felina» o la primera leyenda delgada</a:t>
            </a:r>
            <a:r>
              <a:rPr lang="es-ES" altLang="es-ES" sz="2400" b="1" i="1" dirty="0" smtClean="0">
                <a:solidFill>
                  <a:srgbClr val="00B0F0"/>
                </a:solidFill>
                <a:latin typeface="+mj-lt"/>
              </a:rPr>
              <a:t>,​ </a:t>
            </a:r>
            <a:r>
              <a:rPr lang="es-ES" altLang="es-ES" sz="2400" b="1" i="1" dirty="0">
                <a:solidFill>
                  <a:srgbClr val="00B0F0"/>
                </a:solidFill>
                <a:latin typeface="+mj-lt"/>
              </a:rPr>
              <a:t>es una celebridad de la ciudad de Nueva York</a:t>
            </a:r>
            <a:r>
              <a:rPr lang="es-ES" altLang="es-ES" sz="2400" b="1" i="1" dirty="0" smtClean="0">
                <a:solidFill>
                  <a:srgbClr val="00B0F0"/>
                </a:solidFill>
                <a:latin typeface="+mj-lt"/>
              </a:rPr>
              <a:t>,​ </a:t>
            </a:r>
            <a:r>
              <a:rPr lang="es-ES" altLang="es-ES" sz="2400" b="1" i="1" dirty="0">
                <a:solidFill>
                  <a:srgbClr val="00B0F0"/>
                </a:solidFill>
                <a:latin typeface="+mj-lt"/>
              </a:rPr>
              <a:t>conocida por sus cirugías estéticas y las modificaciones corporales. Estuvo casada con el multimillonario francés Alec N. Wildenstein hasta </a:t>
            </a:r>
            <a:r>
              <a:rPr lang="es-ES" altLang="es-ES" sz="2400" b="1" i="1" dirty="0" smtClean="0">
                <a:solidFill>
                  <a:srgbClr val="00B0F0"/>
                </a:solidFill>
                <a:latin typeface="+mj-lt"/>
              </a:rPr>
              <a:t>1999. Según </a:t>
            </a:r>
            <a:r>
              <a:rPr lang="es-ES" altLang="es-ES" sz="2400" b="1" i="1" dirty="0">
                <a:solidFill>
                  <a:srgbClr val="00B0F0"/>
                </a:solidFill>
                <a:latin typeface="+mj-lt"/>
              </a:rPr>
              <a:t>varias publicaciones, Jocelyn Wildenstein se ha gastado cerca de cuatro millones de dólares en cirugías estéticas y </a:t>
            </a:r>
            <a:r>
              <a:rPr lang="es-ES" altLang="es-ES" sz="2400" b="1" i="1" dirty="0" smtClean="0">
                <a:solidFill>
                  <a:srgbClr val="00B0F0"/>
                </a:solidFill>
                <a:latin typeface="+mj-lt"/>
              </a:rPr>
              <a:t>reconstructivas.</a:t>
            </a:r>
            <a:endParaRPr lang="es-ES" altLang="es-ES" sz="20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37050555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gameofglam.com/wp-content/uploads/2017/05/Jocelyn-Wildenstein-sp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65" y="0"/>
            <a:ext cx="10119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770" y="260648"/>
            <a:ext cx="2339487" cy="369332"/>
          </a:xfrm>
          <a:prstGeom prst="rect">
            <a:avLst/>
          </a:prstGeom>
        </p:spPr>
        <p:txBody>
          <a:bodyPr wrap="none">
            <a:spAutoFit/>
          </a:bodyPr>
          <a:lstStyle/>
          <a:p>
            <a:r>
              <a:rPr lang="es-ES" dirty="0"/>
              <a:t>JOCELYN WILDENSTEIN</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6" y="-9325"/>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2769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8313" y="1053092"/>
            <a:ext cx="8102387"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En </a:t>
            </a:r>
            <a:r>
              <a:rPr lang="es-ES" altLang="es-ES" sz="2400" b="1" i="1" dirty="0">
                <a:solidFill>
                  <a:srgbClr val="00B0F0"/>
                </a:solidFill>
                <a:latin typeface="+mj-lt"/>
              </a:rPr>
              <a:t>los años 70, Versace dominaba el mundo de la moda. Primero fue Gianni y luego su hermana Donatella. Después de la muerte de Gianni en 1977, le correspondía a ella tomar posesión de la marca y renovar el negocio familiar. Hasta el día de hoy, Versace es una de las diseñadoras de moda más influyentes y famosas del mundo pero después de años de trabajo, fiesta y diversión, ¿podría Donatella mantener su aspecto glamoroso? La verdad es que Donatella sigue siendo un ícono de la alfombra roja pero son innumerables las cirugías plásticas y las aplicaciones de botox que se ha puesto y la diseñadora ha perdido gran parte de la belleza natural con la que se presentó a la escena de la moda europea en la década de 1970</a:t>
            </a:r>
            <a:r>
              <a:rPr lang="es-ES" altLang="es-ES" sz="2400" b="1" i="1" dirty="0" smtClean="0">
                <a:solidFill>
                  <a:srgbClr val="00B0F0"/>
                </a:solidFill>
                <a:latin typeface="+mj-lt"/>
              </a:rPr>
              <a:t>.</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5632692"/>
            <a:ext cx="1588311" cy="1366752"/>
          </a:xfrm>
          <a:prstGeom prst="rect">
            <a:avLst/>
          </a:prstGeom>
          <a:noFill/>
        </p:spPr>
      </p:pic>
    </p:spTree>
    <p:extLst>
      <p:ext uri="{BB962C8B-B14F-4D97-AF65-F5344CB8AC3E}">
        <p14:creationId xmlns:p14="http://schemas.microsoft.com/office/powerpoint/2010/main" val="71879313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tfacts.net/wp-content/uploads/2020/01/Donatella-Versace-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237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2860" y="260648"/>
            <a:ext cx="1863780" cy="369332"/>
          </a:xfrm>
          <a:prstGeom prst="rect">
            <a:avLst/>
          </a:prstGeom>
        </p:spPr>
        <p:txBody>
          <a:bodyPr wrap="none">
            <a:spAutoFit/>
          </a:bodyPr>
          <a:lstStyle/>
          <a:p>
            <a:r>
              <a:rPr lang="es-ES" dirty="0">
                <a:solidFill>
                  <a:schemeClr val="bg1"/>
                </a:solidFill>
              </a:rPr>
              <a:t>Donatella Versace</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 y="-23687"/>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30279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1" y="4050650"/>
            <a:ext cx="670525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Para la edad no hay amor ese parece el eslogan de Richard Gere el protagonista de Mujer Bonita, quien le lleva una diferencia de 34 años a su novia, la empresaria española Alejandra Silva. Gere de 66 años lleva una relación de un año con la española.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37050555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g viejos 010816 (2)(1024x7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53" y="-44776"/>
            <a:ext cx="10097129" cy="73152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7" y="301298"/>
            <a:ext cx="1398396" cy="369332"/>
          </a:xfrm>
          <a:prstGeom prst="rect">
            <a:avLst/>
          </a:prstGeom>
          <a:solidFill>
            <a:srgbClr val="FFFF00"/>
          </a:solidFill>
        </p:spPr>
        <p:txBody>
          <a:bodyPr wrap="none">
            <a:spAutoFit/>
          </a:bodyPr>
          <a:lstStyle/>
          <a:p>
            <a:r>
              <a:rPr lang="es-ES" dirty="0"/>
              <a:t>Richard Gere</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7140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515428"/>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6271" y="1588439"/>
            <a:ext cx="7425038"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00B0F0"/>
                </a:solidFill>
                <a:latin typeface="+mj-lt"/>
              </a:rPr>
              <a:t>Jackie </a:t>
            </a:r>
            <a:r>
              <a:rPr lang="es-ES" altLang="es-ES" sz="2000" b="1" i="1" dirty="0">
                <a:solidFill>
                  <a:srgbClr val="00B0F0"/>
                </a:solidFill>
                <a:latin typeface="+mj-lt"/>
              </a:rPr>
              <a:t>se hizo famosa gracias a su hijo, la estrella de cine de acción Sylvester Stallone. Primero hizo pequeñas apariciones en televisión antes de convertirse en astróloga en la televisión con derecho a su propia línea directa, que estaba destinada a ayudar a las personas por teléfono. Sin embargo, sus visiones astrológicas fueron de poca utilidad al elegir un cirujano plástico. Hoy en día, Jackie se ve completamente diferente después de someterse a innumerables operaciones cosméticas que, según ella, no salieron exactamente como estaba planeado. Jackie Stallone es un buen ejemplo de lo que puede suceder si una persona decide someterse a una cirugía plástica excesiva</a:t>
            </a:r>
            <a:r>
              <a:rPr lang="es-ES" altLang="es-ES" sz="2000" b="1" i="1" dirty="0" smtClean="0">
                <a:solidFill>
                  <a:srgbClr val="00B0F0"/>
                </a:solidFill>
                <a:latin typeface="+mj-lt"/>
              </a:rPr>
              <a:t>.</a:t>
            </a:r>
            <a:endParaRPr lang="es-ES" altLang="es-ES" sz="20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8854497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wtfacts.net/wp-content/uploads/2020/01/Jackie-Stallone-mi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25"/>
            <a:ext cx="10080625" cy="693155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6" y="-9325"/>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542698"/>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69205" y="1670388"/>
            <a:ext cx="6491587"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Aunque Joan Van Ark estaba viviendo su vida al máximo después de más de una década de trabajar en la telenovela de Knots Landing, tuvo muchos problemas para conseguir nuevos papeles en la televisión o en el cine. Joan incluso apareció en The Young and </a:t>
            </a:r>
            <a:r>
              <a:rPr lang="es-ES" altLang="es-ES" sz="2400" b="1" i="1" dirty="0" err="1">
                <a:solidFill>
                  <a:srgbClr val="00B0F0"/>
                </a:solidFill>
                <a:latin typeface="+mj-lt"/>
              </a:rPr>
              <a:t>the</a:t>
            </a:r>
            <a:r>
              <a:rPr lang="es-ES" altLang="es-ES" sz="2400" b="1" i="1" dirty="0">
                <a:solidFill>
                  <a:srgbClr val="00B0F0"/>
                </a:solidFill>
                <a:latin typeface="+mj-lt"/>
              </a:rPr>
              <a:t> Restless en 2004, en lo que fue su último papel importante. Quizás porque no pudo encontrar un trabajo, Van Ark decidió invertir en cirugía plástica y tratamiento con botox  pero eso no la ayudó a captar la atención de los directores de reparto y los productores de televisión.</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724" y="5470347"/>
            <a:ext cx="1588311" cy="1366752"/>
          </a:xfrm>
          <a:prstGeom prst="rect">
            <a:avLst/>
          </a:prstGeom>
          <a:noFill/>
        </p:spPr>
      </p:pic>
    </p:spTree>
    <p:extLst>
      <p:ext uri="{BB962C8B-B14F-4D97-AF65-F5344CB8AC3E}">
        <p14:creationId xmlns:p14="http://schemas.microsoft.com/office/powerpoint/2010/main" val="393400191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tfacts.net/wp-content/uploads/2020/01/Joan-Van-Ark-mi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987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2860" y="260648"/>
            <a:ext cx="1386918" cy="369332"/>
          </a:xfrm>
          <a:prstGeom prst="rect">
            <a:avLst/>
          </a:prstGeom>
        </p:spPr>
        <p:txBody>
          <a:bodyPr wrap="none">
            <a:spAutoFit/>
          </a:bodyPr>
          <a:lstStyle/>
          <a:p>
            <a:r>
              <a:rPr lang="es-ES" dirty="0"/>
              <a:t>Joan Van Ark</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57116" y="0"/>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956362"/>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3" y="2564904"/>
            <a:ext cx="657392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00B0F0"/>
                </a:solidFill>
                <a:latin typeface="+mj-lt"/>
              </a:rPr>
              <a:t>La </a:t>
            </a:r>
            <a:r>
              <a:rPr lang="es-ES" altLang="es-ES" sz="2400" b="1" i="1" dirty="0">
                <a:solidFill>
                  <a:srgbClr val="00B0F0"/>
                </a:solidFill>
                <a:latin typeface="+mj-lt"/>
              </a:rPr>
              <a:t>reconocida periodista y presentadora española Mercedes Milá comenzó su carrera en la década del 80 y durante más de cuatro décadas ha presentados diversos programas de debates, entrevistas y ha sido la presentadora de GH VIP desde el año 2010. Mercedes siempre se ha mostrado seria y elegante pero sin duda le ha hecho falta una rutina antienvejecimiento.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414167037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wtfacts.net/wp-content/uploads/2020/01/Mercedes-Mil%C3%A1-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5" y="-21150"/>
            <a:ext cx="10116561" cy="6879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765" y="188640"/>
            <a:ext cx="1580689" cy="369332"/>
          </a:xfrm>
          <a:prstGeom prst="rect">
            <a:avLst/>
          </a:prstGeom>
          <a:noFill/>
        </p:spPr>
        <p:txBody>
          <a:bodyPr wrap="none">
            <a:spAutoFit/>
          </a:bodyPr>
          <a:lstStyle/>
          <a:p>
            <a:r>
              <a:rPr lang="es-ES" dirty="0">
                <a:solidFill>
                  <a:schemeClr val="bg1"/>
                </a:solidFill>
              </a:rPr>
              <a:t>Mercedes Milá</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53347" y="3"/>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355487"/>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20 de marzo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17:34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MO HAN PASADO LOS AÑ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COMO HAN PASADO LOS AÑOS</Template>
  <TotalTime>79</TotalTime>
  <Words>2137</Words>
  <Application>Microsoft Office PowerPoint</Application>
  <PresentationFormat>Personalizado</PresentationFormat>
  <Paragraphs>57</Paragraphs>
  <Slides>47</Slides>
  <Notes>1</Notes>
  <HiddenSlides>0</HiddenSlides>
  <MMClips>0</MMClips>
  <ScaleCrop>false</ScaleCrop>
  <HeadingPairs>
    <vt:vector size="4" baseType="variant">
      <vt:variant>
        <vt:lpstr>Tema</vt:lpstr>
      </vt:variant>
      <vt:variant>
        <vt:i4>3</vt:i4>
      </vt:variant>
      <vt:variant>
        <vt:lpstr>Títulos de diapositiva</vt:lpstr>
      </vt:variant>
      <vt:variant>
        <vt:i4>47</vt:i4>
      </vt:variant>
    </vt:vector>
  </HeadingPairs>
  <TitlesOfParts>
    <vt:vector size="50" baseType="lpstr">
      <vt:lpstr>COMO HAN PASADO LOS AÑOS</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29</cp:revision>
  <dcterms:created xsi:type="dcterms:W3CDTF">2020-03-20T16:34:31Z</dcterms:created>
  <dcterms:modified xsi:type="dcterms:W3CDTF">2020-03-20T17:53:44Z</dcterms:modified>
</cp:coreProperties>
</file>