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6" r:id="rId4"/>
    <p:sldId id="272" r:id="rId5"/>
    <p:sldId id="271" r:id="rId6"/>
    <p:sldId id="270" r:id="rId7"/>
    <p:sldId id="269" r:id="rId8"/>
    <p:sldId id="262" r:id="rId9"/>
    <p:sldId id="267" r:id="rId10"/>
    <p:sldId id="268" r:id="rId11"/>
    <p:sldId id="264" r:id="rId12"/>
    <p:sldId id="274" r:id="rId13"/>
    <p:sldId id="291" r:id="rId14"/>
    <p:sldId id="263" r:id="rId15"/>
    <p:sldId id="295" r:id="rId16"/>
    <p:sldId id="261" r:id="rId17"/>
    <p:sldId id="292" r:id="rId18"/>
    <p:sldId id="290" r:id="rId19"/>
    <p:sldId id="294" r:id="rId20"/>
    <p:sldId id="289" r:id="rId21"/>
    <p:sldId id="293" r:id="rId22"/>
    <p:sldId id="287" r:id="rId23"/>
    <p:sldId id="286" r:id="rId24"/>
    <p:sldId id="285" r:id="rId25"/>
    <p:sldId id="284" r:id="rId26"/>
    <p:sldId id="283" r:id="rId27"/>
    <p:sldId id="282" r:id="rId28"/>
    <p:sldId id="281" r:id="rId29"/>
    <p:sldId id="278" r:id="rId30"/>
    <p:sldId id="280" r:id="rId31"/>
    <p:sldId id="279" r:id="rId32"/>
    <p:sldId id="297" r:id="rId33"/>
    <p:sldId id="277" r:id="rId34"/>
    <p:sldId id="276" r:id="rId35"/>
    <p:sldId id="275" r:id="rId36"/>
    <p:sldId id="259" r:id="rId37"/>
    <p:sldId id="258" r:id="rId38"/>
    <p:sldId id="301" r:id="rId39"/>
    <p:sldId id="257" r:id="rId40"/>
    <p:sldId id="299" r:id="rId41"/>
    <p:sldId id="300" r:id="rId42"/>
    <p:sldId id="305" r:id="rId43"/>
    <p:sldId id="304" r:id="rId44"/>
    <p:sldId id="303" r:id="rId45"/>
    <p:sldId id="302" r:id="rId46"/>
    <p:sldId id="298" r:id="rId47"/>
    <p:sldId id="306" r:id="rId48"/>
    <p:sldId id="308" r:id="rId49"/>
    <p:sldId id="310" r:id="rId50"/>
    <p:sldId id="307" r:id="rId51"/>
    <p:sldId id="309" r:id="rId52"/>
    <p:sldId id="296" r:id="rId53"/>
    <p:sldId id="288" r:id="rId54"/>
    <p:sldId id="312" r:id="rId55"/>
    <p:sldId id="311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kqKfsffS/GFdWtPRfNiYA" hashData="k49AWZ9eVjrGso0el/iLD6RjFg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CC"/>
    <a:srgbClr val="A50021"/>
    <a:srgbClr val="B2893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6" autoAdjust="0"/>
    <p:restoredTop sz="94660"/>
  </p:normalViewPr>
  <p:slideViewPr>
    <p:cSldViewPr>
      <p:cViewPr varScale="1">
        <p:scale>
          <a:sx n="66" d="100"/>
          <a:sy n="66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CE8C7-FAFE-49EB-8986-377B61DC0D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comb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5A59B-D086-4713-B983-25A3D4B5599C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F9209-B411-4268-AC6C-308666CE01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2404739-A990-4E7A-BB8C-C01196E375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comb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hyperlink" Target="http://www.youtube.com/watch?v=XjoOmoZfKHs" TargetMode="Externa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://www.mispps.com/lists/?p=subscribe&amp;id=2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hyperlink" Target="http://www.mispp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0.jpg"/>
          <p:cNvPicPr>
            <a:picLocks noChangeAspect="1"/>
          </p:cNvPicPr>
          <p:nvPr/>
        </p:nvPicPr>
        <p:blipFill>
          <a:blip r:embed="rId3"/>
          <a:srcRect l="17187" r="16250"/>
          <a:stretch>
            <a:fillRect/>
          </a:stretch>
        </p:blipFill>
        <p:spPr>
          <a:xfrm>
            <a:off x="4000496" y="357166"/>
            <a:ext cx="4786346" cy="61436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7355" name="Picture 11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1714488"/>
            <a:ext cx="2009775" cy="561975"/>
          </a:xfrm>
          <a:prstGeom prst="rect">
            <a:avLst/>
          </a:prstGeom>
          <a:noFill/>
        </p:spPr>
      </p:pic>
      <p:pic>
        <p:nvPicPr>
          <p:cNvPr id="57357" name="Picture 13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500306"/>
            <a:ext cx="3352800" cy="561975"/>
          </a:xfrm>
          <a:prstGeom prst="rect">
            <a:avLst/>
          </a:prstGeom>
          <a:noFill/>
        </p:spPr>
      </p:pic>
      <p:pic>
        <p:nvPicPr>
          <p:cNvPr id="57359" name="Picture 15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3429000"/>
            <a:ext cx="1285875" cy="542926"/>
          </a:xfrm>
          <a:prstGeom prst="rect">
            <a:avLst/>
          </a:prstGeom>
          <a:noFill/>
        </p:spPr>
      </p:pic>
      <p:pic>
        <p:nvPicPr>
          <p:cNvPr id="57361" name="Picture 17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4214818"/>
            <a:ext cx="3219450" cy="60007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714348" y="514351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 advTm="7000">
    <p:comb/>
    <p:sndAc>
      <p:stSnd loop="1">
        <p:snd r:embed="rId2" name="Tengo una Vaca Lech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30" dur="2000" spd="-100000" fill="hold"/>
                                        <p:tgtEl>
                                          <p:spTgt spid="573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32" dur="2000" spd="-100000" fill="hold"/>
                                        <p:tgtEl>
                                          <p:spTgt spid="573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34" dur="2000" spd="-100000" fill="hold"/>
                                        <p:tgtEl>
                                          <p:spTgt spid="573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36" dur="2000" spd="-100000" fill="hold"/>
                                        <p:tgtEl>
                                          <p:spTgt spid="573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e1fcff8c573f52ae015a35lq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5984" y="214290"/>
            <a:ext cx="4643470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saqvk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7" y="357166"/>
            <a:ext cx="8429685" cy="6215106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1luckystrik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0232" y="214290"/>
            <a:ext cx="5143536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714480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429520" y="0"/>
            <a:ext cx="1714480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00loc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687" y="285728"/>
            <a:ext cx="8572593" cy="6286544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0623-450x-modern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629" y="285728"/>
            <a:ext cx="3786214" cy="628654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110822638_8907f9025a_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85728"/>
            <a:ext cx="4071965" cy="628654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_Leche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214290"/>
            <a:ext cx="4702327" cy="6429421"/>
          </a:xfrm>
          <a:prstGeom prst="rect">
            <a:avLst/>
          </a:prstGeom>
          <a:ln w="228600" cap="sq" cmpd="thickThin">
            <a:solidFill>
              <a:srgbClr val="0000C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928794" cy="6858000"/>
          </a:xfrm>
          <a:prstGeom prst="flowChartCollate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86644" y="0"/>
            <a:ext cx="1857356" cy="6858000"/>
          </a:xfrm>
          <a:prstGeom prst="flowChartCollate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216954813_78866de49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86380" y="357166"/>
            <a:ext cx="3571900" cy="61436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3078524531_9f03054f56_b-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357166"/>
            <a:ext cx="4357718" cy="61436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49034114_6f2574f48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71670" y="214290"/>
            <a:ext cx="5000660" cy="642942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785918" cy="6858000"/>
          </a:xfrm>
          <a:prstGeom prst="flowChartCollat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358082" y="0"/>
            <a:ext cx="1785918" cy="6858000"/>
          </a:xfrm>
          <a:prstGeom prst="flowChartCollat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16924943_e19775d77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71105"/>
            <a:ext cx="8429684" cy="6168062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 19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3108" y="214290"/>
            <a:ext cx="4675909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072330" y="0"/>
            <a:ext cx="2071670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_Net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880" y="428604"/>
            <a:ext cx="4348558" cy="607223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An_Norit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428604"/>
            <a:ext cx="3643337" cy="607223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214290"/>
            <a:ext cx="4714908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_Ter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3929090" cy="6286520"/>
          </a:xfrm>
          <a:prstGeom prst="rect">
            <a:avLst/>
          </a:prstGeom>
          <a:ln w="228600" cap="sq" cmpd="thickThin">
            <a:solidFill>
              <a:srgbClr val="0066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bellez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85728"/>
            <a:ext cx="4000528" cy="6286544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_Marti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214290"/>
            <a:ext cx="4786346" cy="644051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86644" y="0"/>
            <a:ext cx="1857356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mw_700_ls-luxus_a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8"/>
            <a:ext cx="8572560" cy="6215106"/>
          </a:xfrm>
          <a:prstGeom prst="rect">
            <a:avLst/>
          </a:prstGeom>
          <a:ln w="228600" cap="sq" cmpd="thickThin">
            <a:solidFill>
              <a:schemeClr val="tx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a-cola-anuncio-1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3830481" cy="6215082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4 Imagen" descr="cola-ca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57166"/>
            <a:ext cx="4214842" cy="6215106"/>
          </a:xfrm>
          <a:prstGeom prst="rect">
            <a:avLst/>
          </a:prstGeom>
          <a:ln w="228600" cap="sq" cmpd="thickThin">
            <a:solidFill>
              <a:schemeClr val="accent3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uncios-antiguos-antano-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214290"/>
            <a:ext cx="5786478" cy="642942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357290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715272" y="0"/>
            <a:ext cx="1428728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a-cola-women-advertising-endorser-hilda-cl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285728"/>
            <a:ext cx="8429684" cy="6286544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uncios-publicidad-antigua-el-caser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14290"/>
            <a:ext cx="5143536" cy="6429420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714480" cy="6858000"/>
          </a:xfrm>
          <a:prstGeom prst="flowChartCollat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500958" y="0"/>
            <a:ext cx="1643042" cy="6858000"/>
          </a:xfrm>
          <a:prstGeom prst="flowChartCollate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one_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73732"/>
            <a:ext cx="8572559" cy="6111976"/>
          </a:xfrm>
          <a:prstGeom prst="rect">
            <a:avLst/>
          </a:prstGeom>
          <a:ln w="228600" cap="sq" cmpd="thickThin">
            <a:solidFill>
              <a:schemeClr val="tx2">
                <a:lumMod val="9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s58int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8572560" cy="614364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anear0004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357166"/>
            <a:ext cx="8572560" cy="6160989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lces_bazoka_19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4662487" cy="6429420"/>
          </a:xfrm>
          <a:prstGeom prst="rect">
            <a:avLst/>
          </a:prstGeom>
          <a:ln w="228600" cap="sq" cmpd="thickThin">
            <a:solidFill>
              <a:schemeClr val="tx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chemeClr val="tx2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anear0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71480"/>
            <a:ext cx="8429684" cy="5840014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xp-1-1929-d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0298" y="214290"/>
            <a:ext cx="4143404" cy="6429420"/>
          </a:xfrm>
          <a:prstGeom prst="rect">
            <a:avLst/>
          </a:prstGeom>
          <a:ln w="228600" cap="sq" cmpd="thickThin">
            <a:solidFill>
              <a:srgbClr val="0066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214546" cy="6858000"/>
          </a:xfrm>
          <a:prstGeom prst="flowChartCollate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6929454" y="0"/>
            <a:ext cx="2214546" cy="6858000"/>
          </a:xfrm>
          <a:prstGeom prst="flowChartCollate">
            <a:avLst/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os-de-salud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28604"/>
            <a:ext cx="8501122" cy="607218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-ja-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4572032" cy="642942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143768" y="0"/>
            <a:ext cx="2000232" cy="6858000"/>
          </a:xfrm>
          <a:prstGeom prst="flowChartCollate">
            <a:avLst/>
          </a:prstGeom>
          <a:solidFill>
            <a:srgbClr val="00B0F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trocolevint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428604"/>
            <a:ext cx="8429684" cy="607220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Jabon_Richelet_1935_Licor_Higienico_Kola_Cortals_1950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357166"/>
            <a:ext cx="8268978" cy="6118068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123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14290"/>
            <a:ext cx="4572031" cy="6429420"/>
          </a:xfrm>
          <a:prstGeom prst="rect">
            <a:avLst/>
          </a:prstGeom>
          <a:ln w="228600" cap="sq" cmpd="thickThin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71670" cy="6858000"/>
          </a:xfrm>
          <a:prstGeom prst="flowChartCollat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a_Lechera_1912_196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285727"/>
            <a:ext cx="8572560" cy="6309495"/>
          </a:xfrm>
          <a:prstGeom prst="rect">
            <a:avLst/>
          </a:prstGeom>
          <a:ln w="228600" cap="sq" cmpd="thickThin">
            <a:solidFill>
              <a:srgbClr val="0000CC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nceri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4643470" cy="642942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uevo-inven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285728"/>
            <a:ext cx="7500990" cy="6261136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n_de_fenc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14290"/>
            <a:ext cx="5002496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785918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358082" y="0"/>
            <a:ext cx="1785918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1238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214290"/>
            <a:ext cx="4857785" cy="642942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857356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123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357166"/>
            <a:ext cx="8358246" cy="6143668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10123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4500594" cy="6429420"/>
          </a:xfrm>
          <a:prstGeom prst="rect">
            <a:avLst/>
          </a:prstGeom>
          <a:ln w="2286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072330" y="0"/>
            <a:ext cx="2071670" cy="6858000"/>
          </a:xfrm>
          <a:prstGeom prst="flowChartCollate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sil_Lagarto_196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428604"/>
            <a:ext cx="8501122" cy="6000792"/>
          </a:xfrm>
          <a:prstGeom prst="rect">
            <a:avLst/>
          </a:prstGeom>
          <a:ln w="2286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ps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3" y="214290"/>
            <a:ext cx="4429156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71670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072330" y="0"/>
            <a:ext cx="2071670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ntas_Antinerviosas_y_Bronquicina_1940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642918"/>
            <a:ext cx="8358246" cy="5719783"/>
          </a:xfrm>
          <a:prstGeom prst="rect">
            <a:avLst/>
          </a:prstGeom>
          <a:ln w="228600" cap="sq" cmpd="thickThin">
            <a:solidFill>
              <a:schemeClr val="bg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ublicidad LUX Amalia Rodrigu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3966" y="214290"/>
            <a:ext cx="4756068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5 Intercalar"/>
          <p:cNvSpPr/>
          <p:nvPr/>
        </p:nvSpPr>
        <p:spPr>
          <a:xfrm>
            <a:off x="0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Quina_SantaCatalin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37" y="485775"/>
            <a:ext cx="8239125" cy="5886450"/>
          </a:xfrm>
          <a:prstGeom prst="rect">
            <a:avLst/>
          </a:prstGeom>
          <a:ln w="228600" cap="sq" cmpd="thickThin">
            <a:solidFill>
              <a:srgbClr val="B2893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bette-absinthe-18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214290"/>
            <a:ext cx="4629165" cy="6429420"/>
          </a:xfrm>
          <a:prstGeom prst="rect">
            <a:avLst/>
          </a:prstGeom>
          <a:ln w="2286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00232" cy="6858000"/>
          </a:xfrm>
          <a:prstGeom prst="flowChartCollat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215206" y="0"/>
            <a:ext cx="1928794" cy="6858000"/>
          </a:xfrm>
          <a:prstGeom prst="flowChartCollate">
            <a:avLst/>
          </a:prstGeom>
          <a:solidFill>
            <a:srgbClr val="92D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lleres_Borja_1954_Vespa_1966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8472104" cy="5786478"/>
          </a:xfrm>
          <a:prstGeom prst="rect">
            <a:avLst/>
          </a:prstGeom>
          <a:ln w="228600" cap="sq" cmpd="thickThin">
            <a:solidFill>
              <a:srgbClr val="B2893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larex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214290"/>
            <a:ext cx="5572164" cy="642942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1500166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643834" y="0"/>
            <a:ext cx="1500166" cy="6858000"/>
          </a:xfrm>
          <a:prstGeom prst="flowChartCollate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o_Pepe_1961_1963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571480"/>
            <a:ext cx="8598584" cy="5857916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7422" y="214290"/>
            <a:ext cx="4429156" cy="642942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71670" cy="6858000"/>
          </a:xfrm>
          <a:prstGeom prst="flowChartCollat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072330" y="0"/>
            <a:ext cx="2071670" cy="6858000"/>
          </a:xfrm>
          <a:prstGeom prst="flowChartCollat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lip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500042"/>
            <a:ext cx="8429684" cy="587575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LPosterGoldenArr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0756" y="214290"/>
            <a:ext cx="4382487" cy="642942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Intercalar"/>
          <p:cNvSpPr/>
          <p:nvPr/>
        </p:nvSpPr>
        <p:spPr>
          <a:xfrm>
            <a:off x="0" y="0"/>
            <a:ext cx="2071670" cy="6858000"/>
          </a:xfrm>
          <a:prstGeom prst="flowChartCollat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Intercalar"/>
          <p:cNvSpPr/>
          <p:nvPr/>
        </p:nvSpPr>
        <p:spPr>
          <a:xfrm>
            <a:off x="7072330" y="0"/>
            <a:ext cx="2071670" cy="6858000"/>
          </a:xfrm>
          <a:prstGeom prst="flowChartCollat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_Casera_1950_196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596" y="714356"/>
            <a:ext cx="8334405" cy="56531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slow" advTm="7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xe-ads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357166"/>
            <a:ext cx="8470699" cy="6215106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4 Rectángulo"/>
          <p:cNvSpPr/>
          <p:nvPr/>
        </p:nvSpPr>
        <p:spPr>
          <a:xfrm>
            <a:off x="5429256" y="1214422"/>
            <a:ext cx="37147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“Este  anuncio  es de hoy 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¿notan alguna diferencia?"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endParaRPr lang="es-ES" dirty="0" smtClean="0"/>
          </a:p>
          <a:p>
            <a:r>
              <a:rPr lang="es-ES" dirty="0" smtClean="0">
                <a:solidFill>
                  <a:srgbClr val="FFC000"/>
                </a:solidFill>
                <a:latin typeface="Tw Cen MT" pitchFamily="34" charset="0"/>
                <a:hlinkClick r:id="rId2"/>
              </a:rPr>
              <a:t>http://www.youtube.com/watch?v=XjoOmoZfKHs</a:t>
            </a:r>
            <a:endParaRPr lang="es-ES" dirty="0">
              <a:solidFill>
                <a:srgbClr val="FFC000"/>
              </a:solidFill>
              <a:latin typeface="Tw Cen MT" pitchFamily="34" charset="0"/>
            </a:endParaRPr>
          </a:p>
        </p:txBody>
      </p:sp>
      <p:pic>
        <p:nvPicPr>
          <p:cNvPr id="5" name="4 Imagen" descr="x_3b8ebda4.gif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2714612" y="2357430"/>
            <a:ext cx="3746800" cy="1357322"/>
          </a:xfrm>
          <a:prstGeom prst="rect">
            <a:avLst/>
          </a:prstGeom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304"/>
            </a:avLst>
          </a:prstGeom>
          <a:solidFill>
            <a:srgbClr val="A50021"/>
          </a:solidFill>
          <a:ln w="9525" cmpd="dbl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500298" y="5786454"/>
            <a:ext cx="41822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Matura MT Script Capitals" pitchFamily="66" charset="0"/>
              </a:rPr>
              <a:t>Francisco del Olmo-Jazmín</a:t>
            </a:r>
            <a:endParaRPr lang="es-ES" sz="24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Matura MT Script Capitals" pitchFamily="66" charset="0"/>
            </a:endParaRPr>
          </a:p>
        </p:txBody>
      </p:sp>
      <p:sp>
        <p:nvSpPr>
          <p:cNvPr id="8" name="7 Botón de acción: Hacia delante o Siguiente">
            <a:hlinkClick r:id="rId2" highlightClick="1"/>
          </p:cNvPr>
          <p:cNvSpPr/>
          <p:nvPr/>
        </p:nvSpPr>
        <p:spPr>
          <a:xfrm>
            <a:off x="4214810" y="4071942"/>
            <a:ext cx="613788" cy="642942"/>
          </a:xfrm>
          <a:prstGeom prst="actionButtonForwardNext">
            <a:avLst/>
          </a:prstGeom>
          <a:solidFill>
            <a:schemeClr val="bg1"/>
          </a:solidFill>
          <a:ln>
            <a:solidFill>
              <a:srgbClr val="FF00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14000">
    <p:comb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Presentación en pantalla (4:3)</PresentationFormat>
  <Paragraphs>39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45</cp:revision>
  <dcterms:created xsi:type="dcterms:W3CDTF">2012-08-23T03:08:28Z</dcterms:created>
  <dcterms:modified xsi:type="dcterms:W3CDTF">2012-08-24T00:23:38Z</dcterms:modified>
</cp:coreProperties>
</file>