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5" r:id="rId4"/>
    <p:sldId id="304" r:id="rId5"/>
    <p:sldId id="293" r:id="rId6"/>
    <p:sldId id="292" r:id="rId7"/>
    <p:sldId id="291" r:id="rId8"/>
    <p:sldId id="290" r:id="rId9"/>
    <p:sldId id="289" r:id="rId10"/>
    <p:sldId id="288" r:id="rId11"/>
    <p:sldId id="287" r:id="rId12"/>
    <p:sldId id="286" r:id="rId13"/>
    <p:sldId id="285" r:id="rId14"/>
    <p:sldId id="284" r:id="rId15"/>
    <p:sldId id="283" r:id="rId16"/>
    <p:sldId id="282" r:id="rId17"/>
    <p:sldId id="281" r:id="rId18"/>
    <p:sldId id="280" r:id="rId19"/>
    <p:sldId id="279" r:id="rId20"/>
    <p:sldId id="278" r:id="rId21"/>
    <p:sldId id="277" r:id="rId22"/>
    <p:sldId id="276" r:id="rId23"/>
    <p:sldId id="275" r:id="rId24"/>
    <p:sldId id="274" r:id="rId25"/>
    <p:sldId id="273" r:id="rId26"/>
    <p:sldId id="272" r:id="rId27"/>
    <p:sldId id="271" r:id="rId28"/>
    <p:sldId id="270" r:id="rId29"/>
    <p:sldId id="269" r:id="rId30"/>
    <p:sldId id="268" r:id="rId31"/>
    <p:sldId id="267" r:id="rId32"/>
    <p:sldId id="266" r:id="rId33"/>
    <p:sldId id="303" r:id="rId34"/>
    <p:sldId id="302" r:id="rId35"/>
    <p:sldId id="301" r:id="rId36"/>
    <p:sldId id="300" r:id="rId37"/>
    <p:sldId id="299" r:id="rId38"/>
    <p:sldId id="298" r:id="rId39"/>
    <p:sldId id="297" r:id="rId40"/>
    <p:sldId id="296" r:id="rId41"/>
    <p:sldId id="295" r:id="rId42"/>
    <p:sldId id="294" r:id="rId43"/>
    <p:sldId id="265" r:id="rId44"/>
    <p:sldId id="264" r:id="rId45"/>
    <p:sldId id="263" r:id="rId46"/>
    <p:sldId id="262" r:id="rId47"/>
    <p:sldId id="261" r:id="rId48"/>
    <p:sldId id="260" r:id="rId49"/>
    <p:sldId id="259" r:id="rId50"/>
    <p:sldId id="258" r:id="rId51"/>
    <p:sldId id="257" r:id="rId52"/>
    <p:sldId id="308" r:id="rId53"/>
    <p:sldId id="307" r:id="rId54"/>
    <p:sldId id="306" r:id="rId55"/>
    <p:sldId id="309" r:id="rId5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8JfztScf70UFzYLbGneNg==" hashData="if7oitmn98AUhYfwepCvJv9RVj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49B9-97CE-44E7-92DC-15C90F6E8DF3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8026-E1BE-4D9C-B51C-116757F1B8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49B9-97CE-44E7-92DC-15C90F6E8DF3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8026-E1BE-4D9C-B51C-116757F1B8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49B9-97CE-44E7-92DC-15C90F6E8DF3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8026-E1BE-4D9C-B51C-116757F1B8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49B9-97CE-44E7-92DC-15C90F6E8DF3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8026-E1BE-4D9C-B51C-116757F1B8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49B9-97CE-44E7-92DC-15C90F6E8DF3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8026-E1BE-4D9C-B51C-116757F1B8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49B9-97CE-44E7-92DC-15C90F6E8DF3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8026-E1BE-4D9C-B51C-116757F1B8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49B9-97CE-44E7-92DC-15C90F6E8DF3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8026-E1BE-4D9C-B51C-116757F1B8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49B9-97CE-44E7-92DC-15C90F6E8DF3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8026-E1BE-4D9C-B51C-116757F1B8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49B9-97CE-44E7-92DC-15C90F6E8DF3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8026-E1BE-4D9C-B51C-116757F1B8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49B9-97CE-44E7-92DC-15C90F6E8DF3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8026-E1BE-4D9C-B51C-116757F1B8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C49B9-97CE-44E7-92DC-15C90F6E8DF3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68026-E1BE-4D9C-B51C-116757F1B8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F3830D-D149-45FF-9556-3AD51499175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C49B9-97CE-44E7-92DC-15C90F6E8DF3}" type="datetimeFigureOut">
              <a:rPr lang="es-ES" smtClean="0"/>
              <a:pPr/>
              <a:t>10/07/2013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68026-E1BE-4D9C-B51C-116757F1B8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32403D-5652-461F-948F-282C88D9620C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b0091_25163681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7590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725144"/>
            <a:ext cx="2664296" cy="381001"/>
          </a:xfrm>
          <a:prstGeom prst="rect">
            <a:avLst/>
          </a:prstGeom>
          <a:noFill/>
        </p:spPr>
      </p:pic>
      <p:pic>
        <p:nvPicPr>
          <p:cNvPr id="8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5298" name="Picture 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260648"/>
            <a:ext cx="4054128" cy="1008112"/>
          </a:xfrm>
          <a:prstGeom prst="rect">
            <a:avLst/>
          </a:prstGeom>
          <a:noFill/>
        </p:spPr>
      </p:pic>
      <p:pic>
        <p:nvPicPr>
          <p:cNvPr id="55300" name="Picture 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5445224"/>
            <a:ext cx="5430423" cy="1196752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>
        <p:snd r:embed="rId2" name="01 - abba - dame dame dame (gimme gimme gimme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a0_dd4567c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09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a2_35e17852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a7_bf60dea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ae_376fa84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b3_cb25154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b7_46d7064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bf_5819b56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5b_e275b3b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5e_875eba80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5f_fcf06e88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6a_d514278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924300" cy="6858000"/>
          </a:xfrm>
          <a:prstGeom prst="rect">
            <a:avLst/>
          </a:prstGeom>
        </p:spPr>
      </p:pic>
      <p:pic>
        <p:nvPicPr>
          <p:cNvPr id="3" name="2 Imagen" descr="0_b008b_178097b3_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0"/>
            <a:ext cx="6277992" cy="6858000"/>
          </a:xfrm>
          <a:prstGeom prst="rect">
            <a:avLst/>
          </a:prstGeom>
        </p:spPr>
      </p:pic>
      <p:pic>
        <p:nvPicPr>
          <p:cNvPr id="37889" name="Picture 1" descr="C:\Users\Usuario\Downloads\BARRAS PNG\0_1keszlet036_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94928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6c_ad20bc4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6d_17ea06d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6e_ec50abe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7a_672f7e1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7d_21b7ecd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8a_9c4deda7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8c_f54a3291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8d_7f1d44b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8e_96bcf68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8f_b7f55ad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9a_deb7ff0c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9b_cfba4c5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9c_3f92295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9e_db09e52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60_c6ab9e7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b0064_a321db00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63_bb0d1e8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66_e1fc11ef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67_f624874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68_8effb04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70_28f8ae02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71_e6de71fe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72_fef3c0f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75_43c92a47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76_5adc589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77_eebf36e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79_a8c542de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80_903e3a10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81_583f015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83_6be2e4b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84_199db6d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85_dbe4051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86_ab99028d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88_cf32ec0b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90_b52ed54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92_69532ca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96_4ba7306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99_df2b755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313_d8b6ef4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317_6b95446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097_8d2a236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zzCUADROS GUAPOS\0_96718_9b9ddfd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60</Words>
  <Application>Microsoft Office PowerPoint</Application>
  <PresentationFormat>Presentación en pantalla (4:3)</PresentationFormat>
  <Paragraphs>28</Paragraphs>
  <Slides>54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2013-07-10T11:45:58Z</dcterms:created>
  <dcterms:modified xsi:type="dcterms:W3CDTF">2013-07-10T13:20:14Z</dcterms:modified>
</cp:coreProperties>
</file>