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89" r:id="rId5"/>
    <p:sldId id="288" r:id="rId6"/>
    <p:sldId id="287" r:id="rId7"/>
    <p:sldId id="286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258" r:id="rId35"/>
    <p:sldId id="257" r:id="rId36"/>
    <p:sldId id="296" r:id="rId37"/>
    <p:sldId id="295" r:id="rId38"/>
    <p:sldId id="294" r:id="rId39"/>
    <p:sldId id="293" r:id="rId40"/>
    <p:sldId id="292" r:id="rId41"/>
    <p:sldId id="301" r:id="rId42"/>
    <p:sldId id="300" r:id="rId43"/>
    <p:sldId id="299" r:id="rId44"/>
    <p:sldId id="298" r:id="rId45"/>
    <p:sldId id="302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1r3tLnKZSsCrIpCEAXpbg==" hashData="8VMJjFXTwdBYPytSa/nQCkjz04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59594-AB39-42A4-B027-9AF43852692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9AE1F-ADFB-47CA-A69A-4408138D26E3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F23BF-B073-450C-87AF-8C4D00DA0B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AB225B-9009-47D6-82AC-CA7B8528E2B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ull dir="l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ches del futur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260648"/>
            <a:ext cx="5904656" cy="1107123"/>
          </a:xfrm>
          <a:prstGeom prst="rect">
            <a:avLst/>
          </a:prstGeom>
          <a:noFill/>
        </p:spPr>
      </p:pic>
      <p:pic>
        <p:nvPicPr>
          <p:cNvPr id="4096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5445224"/>
            <a:ext cx="5184576" cy="1142572"/>
          </a:xfrm>
          <a:prstGeom prst="rect">
            <a:avLst/>
          </a:prstGeom>
          <a:noFill/>
        </p:spPr>
      </p:pic>
      <p:pic>
        <p:nvPicPr>
          <p:cNvPr id="40966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0"/>
            <a:ext cx="3019425" cy="504825"/>
          </a:xfrm>
          <a:prstGeom prst="rect">
            <a:avLst/>
          </a:prstGeom>
          <a:noFill/>
        </p:spPr>
      </p:pic>
      <p:pic>
        <p:nvPicPr>
          <p:cNvPr id="40968" name="Picture 8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62825" y="6477000"/>
            <a:ext cx="1781175" cy="381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pull dir="ld"/>
    <p:sndAc>
      <p:stSnd>
        <p:snd r:embed="rId2" name="dire straits - straights - sultans of swing37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3d8d_789aa51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ad_a2bd39c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1cd5_44ef313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de8_a2dec9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de9_b90dbe7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dfc_276507a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04f1_a9860be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236b_a4d68c1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ad_304974e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bd_6779111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7" y="0"/>
            <a:ext cx="9128785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d8_346da50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e0_46af4c8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ea_acce080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eb_9b0405f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004a_8db3ecc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009e_c556058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6b_b73f01b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6c_76da9e1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6f_df90a4a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7b_bb95c94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7d_d039149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9b_4a7e8e1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9d_ce45147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64_4c5e09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67_618ed83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68_ed867b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71_130813a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72_7d46046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74_686d541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77_2383b5b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78_6875f7d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87_c0a14f8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90_7ea6040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670"/>
            <a:ext cx="9144000" cy="6786659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893_eabab46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f00_f3feefc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9f20_74534008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9f21_dd437f06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b7d_19807ab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b91_9f523ba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b92_f226f3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e8e_bb0a673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ches del futu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140968"/>
            <a:ext cx="3951149" cy="19442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0">
    <p:pull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60</Words>
  <Application>Microsoft Office PowerPoint</Application>
  <PresentationFormat>Presentación en pantalla (4:3)</PresentationFormat>
  <Paragraphs>28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2013-05-11T14:11:16Z</dcterms:created>
  <dcterms:modified xsi:type="dcterms:W3CDTF">2013-05-11T18:13:51Z</dcterms:modified>
</cp:coreProperties>
</file>