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256" r:id="rId3"/>
    <p:sldId id="261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8" r:id="rId15"/>
    <p:sldId id="287" r:id="rId16"/>
    <p:sldId id="286" r:id="rId17"/>
    <p:sldId id="303" r:id="rId18"/>
    <p:sldId id="308" r:id="rId19"/>
    <p:sldId id="307" r:id="rId20"/>
    <p:sldId id="306" r:id="rId21"/>
    <p:sldId id="305" r:id="rId22"/>
    <p:sldId id="304" r:id="rId23"/>
    <p:sldId id="302" r:id="rId24"/>
    <p:sldId id="301" r:id="rId25"/>
    <p:sldId id="300" r:id="rId26"/>
    <p:sldId id="309" r:id="rId27"/>
    <p:sldId id="316" r:id="rId28"/>
    <p:sldId id="312" r:id="rId29"/>
    <p:sldId id="311" r:id="rId30"/>
    <p:sldId id="310" r:id="rId31"/>
    <p:sldId id="315" r:id="rId32"/>
    <p:sldId id="314" r:id="rId33"/>
    <p:sldId id="313" r:id="rId34"/>
    <p:sldId id="285" r:id="rId35"/>
    <p:sldId id="284" r:id="rId36"/>
    <p:sldId id="283" r:id="rId37"/>
    <p:sldId id="282" r:id="rId38"/>
    <p:sldId id="281" r:id="rId39"/>
    <p:sldId id="280" r:id="rId40"/>
    <p:sldId id="279" r:id="rId41"/>
    <p:sldId id="278" r:id="rId42"/>
    <p:sldId id="277" r:id="rId43"/>
    <p:sldId id="276" r:id="rId44"/>
    <p:sldId id="275" r:id="rId45"/>
    <p:sldId id="274" r:id="rId46"/>
    <p:sldId id="273" r:id="rId47"/>
    <p:sldId id="272" r:id="rId48"/>
    <p:sldId id="271" r:id="rId49"/>
    <p:sldId id="270" r:id="rId50"/>
    <p:sldId id="269" r:id="rId51"/>
    <p:sldId id="317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zkTkEZ0r/ukZuo9VMetMw==" hashData="sKuNGksXj8JgTFE3LeQZIdE/5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75A68F-E36F-497F-8574-158DFA07DD22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F2D22-D07F-474D-B621-76B2D2C8FD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F2D22-D07F-474D-B621-76B2D2C8FDA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528AFD-7CEB-49AE-AA74-07DDF107E36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06912-BC10-4168-A0E3-15D1BA9083D6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FA145-F635-43F8-95AE-A6EA0C64A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8FDABF-3913-4AF5-9669-E25FE7AAAE6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gi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 descr="C:\Users\Usuario\Downloads\TEXTURAS\0_82b26_68621cb5_XXL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9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2060848"/>
            <a:ext cx="8267700" cy="885825"/>
          </a:xfrm>
          <a:prstGeom prst="rect">
            <a:avLst/>
          </a:prstGeom>
          <a:noFill/>
        </p:spPr>
      </p:pic>
      <p:pic>
        <p:nvPicPr>
          <p:cNvPr id="54281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3212976"/>
            <a:ext cx="2362200" cy="885825"/>
          </a:xfrm>
          <a:prstGeom prst="rect">
            <a:avLst/>
          </a:prstGeom>
          <a:noFill/>
        </p:spPr>
      </p:pic>
      <p:pic>
        <p:nvPicPr>
          <p:cNvPr id="54283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4437112"/>
            <a:ext cx="7353300" cy="885825"/>
          </a:xfrm>
          <a:prstGeom prst="rect">
            <a:avLst/>
          </a:prstGeom>
          <a:noFill/>
        </p:spPr>
      </p:pic>
      <p:pic>
        <p:nvPicPr>
          <p:cNvPr id="54285" name="Picture 13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1124744"/>
            <a:ext cx="3848100" cy="381001"/>
          </a:xfrm>
          <a:prstGeom prst="rect">
            <a:avLst/>
          </a:prstGeom>
          <a:noFill/>
        </p:spPr>
      </p:pic>
      <p:pic>
        <p:nvPicPr>
          <p:cNvPr id="54287" name="Picture 15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5805264"/>
            <a:ext cx="2981325" cy="5970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 loop="1">
        <p:snd r:embed="rId3" name="wilson pickett - the land of a 1000 danc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877272"/>
            <a:ext cx="4714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941168"/>
            <a:ext cx="3114675" cy="638175"/>
          </a:xfrm>
          <a:prstGeom prst="rect">
            <a:avLst/>
          </a:prstGeom>
          <a:noFill/>
        </p:spPr>
      </p:pic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2512" y="5093568"/>
            <a:ext cx="3114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373216"/>
            <a:ext cx="1343025" cy="638175"/>
          </a:xfrm>
          <a:prstGeom prst="rect">
            <a:avLst/>
          </a:prstGeom>
          <a:noFill/>
        </p:spPr>
      </p:pic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4040" y="5525616"/>
            <a:ext cx="13430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805264"/>
            <a:ext cx="2028825" cy="638175"/>
          </a:xfrm>
          <a:prstGeom prst="rect">
            <a:avLst/>
          </a:prstGeom>
          <a:noFill/>
        </p:spPr>
      </p:pic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60" y="5957664"/>
            <a:ext cx="2028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5445224"/>
            <a:ext cx="3067050" cy="638175"/>
          </a:xfrm>
          <a:prstGeom prst="rect">
            <a:avLst/>
          </a:prstGeom>
          <a:noFill/>
        </p:spPr>
      </p:pic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2432" y="5597624"/>
            <a:ext cx="3067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5157192"/>
            <a:ext cx="2028825" cy="638175"/>
          </a:xfrm>
          <a:prstGeom prst="rect">
            <a:avLst/>
          </a:prstGeom>
          <a:noFill/>
        </p:spPr>
      </p:pic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4560" y="5309592"/>
            <a:ext cx="2028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589240"/>
            <a:ext cx="4448175" cy="638175"/>
          </a:xfrm>
          <a:prstGeom prst="rect">
            <a:avLst/>
          </a:prstGeom>
          <a:noFill/>
        </p:spPr>
      </p:pic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968" y="5741640"/>
            <a:ext cx="4448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19825"/>
            <a:ext cx="3400425" cy="638175"/>
          </a:xfrm>
          <a:prstGeom prst="rect">
            <a:avLst/>
          </a:prstGeom>
          <a:noFill/>
        </p:spPr>
      </p:pic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949280"/>
            <a:ext cx="3400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19825"/>
            <a:ext cx="2733675" cy="638175"/>
          </a:xfrm>
          <a:prstGeom prst="rect">
            <a:avLst/>
          </a:prstGeom>
          <a:noFill/>
        </p:spPr>
      </p:pic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2733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8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6021288"/>
            <a:ext cx="6867525" cy="638175"/>
          </a:xfrm>
          <a:prstGeom prst="rect">
            <a:avLst/>
          </a:prstGeom>
          <a:noFill/>
        </p:spPr>
      </p:pic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8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949280"/>
            <a:ext cx="6867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949280"/>
            <a:ext cx="2095500" cy="638175"/>
          </a:xfrm>
          <a:prstGeom prst="rect">
            <a:avLst/>
          </a:prstGeom>
          <a:noFill/>
        </p:spPr>
      </p:pic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4040" y="6101680"/>
            <a:ext cx="20955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5589240"/>
            <a:ext cx="4495800" cy="638175"/>
          </a:xfrm>
          <a:prstGeom prst="rect">
            <a:avLst/>
          </a:prstGeom>
          <a:noFill/>
        </p:spPr>
      </p:pic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5741640"/>
            <a:ext cx="4495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19825"/>
            <a:ext cx="4276725" cy="638175"/>
          </a:xfrm>
          <a:prstGeom prst="rect">
            <a:avLst/>
          </a:prstGeom>
          <a:noFill/>
        </p:spPr>
      </p:pic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877272"/>
            <a:ext cx="4276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589240"/>
            <a:ext cx="1905000" cy="638175"/>
          </a:xfrm>
          <a:prstGeom prst="rect">
            <a:avLst/>
          </a:prstGeom>
          <a:noFill/>
        </p:spPr>
      </p:pic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1992" y="5741640"/>
            <a:ext cx="1905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6219825"/>
            <a:ext cx="1495425" cy="638175"/>
          </a:xfrm>
          <a:prstGeom prst="rect">
            <a:avLst/>
          </a:prstGeom>
          <a:noFill/>
        </p:spPr>
      </p:pic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733256"/>
            <a:ext cx="1495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949280"/>
            <a:ext cx="3057525" cy="638175"/>
          </a:xfrm>
          <a:prstGeom prst="rect">
            <a:avLst/>
          </a:prstGeom>
          <a:noFill/>
        </p:spPr>
      </p:pic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877272"/>
            <a:ext cx="3057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509120"/>
            <a:ext cx="1628775" cy="638175"/>
          </a:xfrm>
          <a:prstGeom prst="rect">
            <a:avLst/>
          </a:prstGeom>
          <a:noFill/>
        </p:spPr>
      </p:pic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12632" y="4661520"/>
            <a:ext cx="16287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92696"/>
            <a:ext cx="6162675" cy="792088"/>
          </a:xfrm>
          <a:prstGeom prst="rect">
            <a:avLst/>
          </a:prstGeom>
          <a:noFill/>
        </p:spPr>
      </p:pic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6162675" cy="7920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5733256"/>
            <a:ext cx="2028825" cy="638175"/>
          </a:xfrm>
          <a:prstGeom prst="rect">
            <a:avLst/>
          </a:prstGeom>
          <a:noFill/>
        </p:spPr>
      </p:pic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152" y="5885656"/>
            <a:ext cx="2028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805264"/>
            <a:ext cx="3467100" cy="638175"/>
          </a:xfrm>
          <a:prstGeom prst="rect">
            <a:avLst/>
          </a:prstGeom>
          <a:noFill/>
        </p:spPr>
      </p:pic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1992" y="5957664"/>
            <a:ext cx="3467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25144"/>
            <a:ext cx="1781175" cy="638175"/>
          </a:xfrm>
          <a:prstGeom prst="rect">
            <a:avLst/>
          </a:prstGeom>
          <a:noFill/>
        </p:spPr>
      </p:pic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944" y="4877544"/>
            <a:ext cx="1781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219825"/>
            <a:ext cx="6638925" cy="638175"/>
          </a:xfrm>
          <a:prstGeom prst="rect">
            <a:avLst/>
          </a:prstGeom>
          <a:noFill/>
        </p:spPr>
      </p:pic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6219825"/>
            <a:ext cx="6638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19825"/>
            <a:ext cx="7239000" cy="638175"/>
          </a:xfrm>
          <a:prstGeom prst="rect">
            <a:avLst/>
          </a:prstGeom>
          <a:noFill/>
        </p:spPr>
      </p:pic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949280"/>
            <a:ext cx="7239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219825"/>
            <a:ext cx="6562725" cy="638175"/>
          </a:xfrm>
          <a:prstGeom prst="rect">
            <a:avLst/>
          </a:prstGeom>
          <a:noFill/>
        </p:spPr>
      </p:pic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219825"/>
            <a:ext cx="6562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32656"/>
            <a:ext cx="6019800" cy="638175"/>
          </a:xfrm>
          <a:prstGeom prst="rect">
            <a:avLst/>
          </a:prstGeom>
          <a:noFill/>
        </p:spPr>
      </p:pic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2032" y="485056"/>
            <a:ext cx="6019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517232"/>
            <a:ext cx="2133600" cy="638175"/>
          </a:xfrm>
          <a:prstGeom prst="rect">
            <a:avLst/>
          </a:prstGeom>
          <a:noFill/>
        </p:spPr>
      </p:pic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936" y="5669632"/>
            <a:ext cx="2133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5877272"/>
            <a:ext cx="1343025" cy="638175"/>
          </a:xfrm>
          <a:prstGeom prst="rect">
            <a:avLst/>
          </a:prstGeom>
          <a:noFill/>
        </p:spPr>
      </p:pic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0464" y="6029672"/>
            <a:ext cx="13430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5275" y="6219825"/>
            <a:ext cx="5038725" cy="638175"/>
          </a:xfrm>
          <a:prstGeom prst="rect">
            <a:avLst/>
          </a:prstGeom>
          <a:noFill/>
        </p:spPr>
      </p:pic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5275" y="5949280"/>
            <a:ext cx="5038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874" cy="6858000"/>
          </a:xfrm>
          <a:prstGeom prst="rect">
            <a:avLst/>
          </a:prstGeom>
        </p:spPr>
      </p:pic>
      <p:pic>
        <p:nvPicPr>
          <p:cNvPr id="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581128"/>
            <a:ext cx="1104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5085184"/>
            <a:ext cx="1104900" cy="638175"/>
          </a:xfrm>
          <a:prstGeom prst="rect">
            <a:avLst/>
          </a:prstGeom>
          <a:noFill/>
        </p:spPr>
      </p:pic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2512" y="5237584"/>
            <a:ext cx="1104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5949280"/>
            <a:ext cx="3448050" cy="638175"/>
          </a:xfrm>
          <a:prstGeom prst="rect">
            <a:avLst/>
          </a:prstGeom>
          <a:noFill/>
        </p:spPr>
      </p:pic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6021288"/>
            <a:ext cx="2324100" cy="638175"/>
          </a:xfrm>
          <a:prstGeom prst="rect">
            <a:avLst/>
          </a:prstGeom>
          <a:noFill/>
        </p:spPr>
      </p:pic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5805264"/>
            <a:ext cx="2324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5373216"/>
            <a:ext cx="2324100" cy="638175"/>
          </a:xfrm>
          <a:prstGeom prst="rect">
            <a:avLst/>
          </a:prstGeom>
          <a:noFill/>
        </p:spPr>
      </p:pic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4360" y="5525616"/>
            <a:ext cx="2324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5733256"/>
            <a:ext cx="3076575" cy="638175"/>
          </a:xfrm>
          <a:prstGeom prst="rect">
            <a:avLst/>
          </a:prstGeom>
          <a:noFill/>
        </p:spPr>
      </p:pic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8016" y="5885656"/>
            <a:ext cx="3076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949280"/>
            <a:ext cx="5705475" cy="638175"/>
          </a:xfrm>
          <a:prstGeom prst="rect">
            <a:avLst/>
          </a:prstGeom>
          <a:noFill/>
        </p:spPr>
      </p:pic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968" y="6101680"/>
            <a:ext cx="5705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805264"/>
            <a:ext cx="2743200" cy="638175"/>
          </a:xfrm>
          <a:prstGeom prst="rect">
            <a:avLst/>
          </a:prstGeom>
          <a:noFill/>
        </p:spPr>
      </p:pic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0024" y="5957664"/>
            <a:ext cx="2743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6219825"/>
            <a:ext cx="3638550" cy="638175"/>
          </a:xfrm>
          <a:prstGeom prst="rect">
            <a:avLst/>
          </a:prstGeom>
          <a:noFill/>
        </p:spPr>
      </p:pic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6219825"/>
            <a:ext cx="3638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5733256"/>
            <a:ext cx="2066925" cy="638175"/>
          </a:xfrm>
          <a:prstGeom prst="rect">
            <a:avLst/>
          </a:prstGeom>
          <a:noFill/>
        </p:spPr>
      </p:pic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6168" y="5885656"/>
            <a:ext cx="2066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805264"/>
            <a:ext cx="3705225" cy="638175"/>
          </a:xfrm>
          <a:prstGeom prst="rect">
            <a:avLst/>
          </a:prstGeom>
          <a:noFill/>
        </p:spPr>
      </p:pic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2072" y="5957664"/>
            <a:ext cx="3705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949280"/>
            <a:ext cx="1771650" cy="638175"/>
          </a:xfrm>
          <a:prstGeom prst="rect">
            <a:avLst/>
          </a:prstGeom>
          <a:noFill/>
        </p:spPr>
      </p:pic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8176" y="6101680"/>
            <a:ext cx="1771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949280"/>
            <a:ext cx="1771650" cy="638175"/>
          </a:xfrm>
          <a:prstGeom prst="rect">
            <a:avLst/>
          </a:prstGeom>
          <a:noFill/>
        </p:spPr>
      </p:pic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8176" y="6101680"/>
            <a:ext cx="1771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805264"/>
            <a:ext cx="3209925" cy="638175"/>
          </a:xfrm>
          <a:prstGeom prst="rect">
            <a:avLst/>
          </a:prstGeom>
          <a:noFill/>
        </p:spPr>
      </p:pic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60" y="5957664"/>
            <a:ext cx="3209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5589240"/>
            <a:ext cx="2028825" cy="638175"/>
          </a:xfrm>
          <a:prstGeom prst="rect">
            <a:avLst/>
          </a:prstGeom>
          <a:noFill/>
        </p:spPr>
      </p:pic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6488" y="5741640"/>
            <a:ext cx="2028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6219825"/>
            <a:ext cx="4724400" cy="638175"/>
          </a:xfrm>
          <a:prstGeom prst="rect">
            <a:avLst/>
          </a:prstGeom>
          <a:noFill/>
        </p:spPr>
      </p:pic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6219825"/>
            <a:ext cx="4724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5373216"/>
            <a:ext cx="4038600" cy="638175"/>
          </a:xfrm>
          <a:prstGeom prst="rect">
            <a:avLst/>
          </a:prstGeom>
          <a:noFill/>
        </p:spPr>
      </p:pic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8416" y="5525616"/>
            <a:ext cx="4038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5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61</Words>
  <Application>Microsoft Office PowerPoint</Application>
  <PresentationFormat>Presentación en pantalla (4:3)</PresentationFormat>
  <Paragraphs>29</Paragraphs>
  <Slides>50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2013-04-07T16:27:27Z</dcterms:created>
  <dcterms:modified xsi:type="dcterms:W3CDTF">2013-04-14T15:49:49Z</dcterms:modified>
</cp:coreProperties>
</file>