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75" r:id="rId3"/>
    <p:sldId id="304" r:id="rId4"/>
    <p:sldId id="257" r:id="rId5"/>
    <p:sldId id="274" r:id="rId6"/>
    <p:sldId id="256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78" r:id="rId19"/>
    <p:sldId id="262" r:id="rId20"/>
    <p:sldId id="279" r:id="rId21"/>
    <p:sldId id="277" r:id="rId22"/>
    <p:sldId id="276" r:id="rId23"/>
    <p:sldId id="261" r:id="rId24"/>
    <p:sldId id="258" r:id="rId25"/>
    <p:sldId id="260" r:id="rId26"/>
    <p:sldId id="259" r:id="rId27"/>
    <p:sldId id="287" r:id="rId28"/>
    <p:sldId id="286" r:id="rId29"/>
    <p:sldId id="285" r:id="rId30"/>
    <p:sldId id="290" r:id="rId31"/>
    <p:sldId id="289" r:id="rId32"/>
    <p:sldId id="284" r:id="rId33"/>
    <p:sldId id="288" r:id="rId34"/>
    <p:sldId id="282" r:id="rId35"/>
    <p:sldId id="280" r:id="rId36"/>
    <p:sldId id="298" r:id="rId37"/>
    <p:sldId id="297" r:id="rId38"/>
    <p:sldId id="296" r:id="rId39"/>
    <p:sldId id="294" r:id="rId40"/>
    <p:sldId id="302" r:id="rId41"/>
    <p:sldId id="301" r:id="rId42"/>
    <p:sldId id="283" r:id="rId43"/>
    <p:sldId id="295" r:id="rId44"/>
    <p:sldId id="300" r:id="rId45"/>
    <p:sldId id="299" r:id="rId46"/>
    <p:sldId id="292" r:id="rId47"/>
    <p:sldId id="293" r:id="rId48"/>
    <p:sldId id="281" r:id="rId49"/>
    <p:sldId id="291" r:id="rId50"/>
    <p:sldId id="303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SivLc4atwEj1IirFK32PA" hashData="98y3KeLtye8dgG+AaB5qVtloid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D60093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57" autoAdjust="0"/>
    <p:restoredTop sz="98521" autoAdjust="0"/>
  </p:normalViewPr>
  <p:slideViewPr>
    <p:cSldViewPr>
      <p:cViewPr>
        <p:scale>
          <a:sx n="60" d="100"/>
          <a:sy n="60" d="100"/>
        </p:scale>
        <p:origin x="-450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DB0C3B-A660-4C39-BB7C-92561461839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2F6275-40F6-40B6-AA00-CFB183D058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F6275-40F6-40B6-AA00-CFB183D058B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DAAD5-E5DA-4CE8-ABFC-26752676B8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0B3A1-D6CB-4742-B36C-4718D972980C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79328-0BF4-4052-9D0C-1ACD375191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09642F-C5A2-45D3-BA97-2BCE07CBF3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9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x1024.jpg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01600" h="63500" prst="angle"/>
          </a:sp3d>
        </p:spPr>
      </p:pic>
      <p:sp>
        <p:nvSpPr>
          <p:cNvPr id="5" name="4 Anillo"/>
          <p:cNvSpPr/>
          <p:nvPr/>
        </p:nvSpPr>
        <p:spPr>
          <a:xfrm>
            <a:off x="428596" y="0"/>
            <a:ext cx="1571636" cy="1571636"/>
          </a:xfrm>
          <a:prstGeom prst="donut">
            <a:avLst>
              <a:gd name="adj" fmla="val 920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3286124"/>
            <a:ext cx="1571636" cy="1571636"/>
          </a:xfrm>
          <a:prstGeom prst="donut">
            <a:avLst>
              <a:gd name="adj" fmla="val 920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28596" y="1571612"/>
            <a:ext cx="1571636" cy="1571636"/>
          </a:xfrm>
          <a:prstGeom prst="donut">
            <a:avLst>
              <a:gd name="adj" fmla="val 920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28596" y="2357430"/>
            <a:ext cx="1571636" cy="1571636"/>
          </a:xfrm>
          <a:prstGeom prst="donut">
            <a:avLst>
              <a:gd name="adj" fmla="val 9206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8596" y="571480"/>
            <a:ext cx="1571636" cy="1571636"/>
          </a:xfrm>
          <a:prstGeom prst="donut">
            <a:avLst>
              <a:gd name="adj" fmla="val 9206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4071942"/>
            <a:ext cx="1571636" cy="1571636"/>
          </a:xfrm>
          <a:prstGeom prst="donut">
            <a:avLst>
              <a:gd name="adj" fmla="val 9206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7158" y="5000636"/>
            <a:ext cx="1571636" cy="1571636"/>
          </a:xfrm>
          <a:prstGeom prst="donut">
            <a:avLst>
              <a:gd name="adj" fmla="val 920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6c6c836afbd19b94498d67db52a1f5c171ed0e4aa2dbd0a956b59b78fff03817ace2ef7379b07cd2da39a3ee5e6b4b0d3255bfef95601890afd80709e94834f85b8402f92bb21aafdd75d774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>
            <a:off x="4603132" y="2428868"/>
            <a:ext cx="4540868" cy="2357454"/>
          </a:xfrm>
          <a:prstGeom prst="rect">
            <a:avLst/>
          </a:prstGeom>
        </p:spPr>
      </p:pic>
    </p:spTree>
  </p:cSld>
  <p:clrMapOvr>
    <a:masterClrMapping/>
  </p:clrMapOvr>
  <p:transition spd="slow" advTm="14000">
    <p:sndAc>
      <p:stSnd>
        <p:snd r:embed="rId3" name="CIRCO SOLE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irque du Soleil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5295348"/>
          </a:xfrm>
        </p:spPr>
      </p:pic>
      <p:sp>
        <p:nvSpPr>
          <p:cNvPr id="5" name="4 CuadroTexto"/>
          <p:cNvSpPr txBox="1"/>
          <p:nvPr/>
        </p:nvSpPr>
        <p:spPr>
          <a:xfrm>
            <a:off x="3571836" y="394692"/>
            <a:ext cx="55721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Cirque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du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Soleil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( “circo  del Sol “) es una empresa canadiense de entretenimiento. Con base en Montreal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Québec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Canadá y localizada en el barrio de Saint-Michel, fue fundada en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Baie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-Saint-Paul en 1984 por dos artistas callejeros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Guy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Laliberté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Daniel 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Gauthier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Inicialmente llamados Les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Échassiers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viajaron a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Québec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en 1980 como una compañía de teatro y encontraron apoyo financiero del gobierno en 1983, como parte de las celebraciones del  450º aniversario  del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descubrirmiento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de Canadá. Le Grand  Tour du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Cirqué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du 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Soleil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un éxito en 1984, y luego del segundo año,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Laliberté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contrató a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Guy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Caron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la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École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Nationale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Cirqué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para reconfigurarse como un compañía circense. Que no tuviera animales ayudaren a crear el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Cirque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du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Soleil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el moderno circo  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Nouveau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que es hoy. Cada show es una síntesis de varios estilos de  circo de todo el mundo, con su tema central e historia. Sumergen a la  audiencia  en una presentación continua de música en vivo, con artistas en vez de tramoyas. Después del éxito financiero de Los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Angeles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Arts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Festival y los fracasos a finales de los 80,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Nouvelle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Expérience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fue creado con la dirección de Franco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Dragone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– quién no solo hizo el Circo rentable en los 90 , sino que creó los nuevos shows.  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_85_disney_exterieur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30_85_disney_exterieur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517-hi-Cirque_Du_Sol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77800" h="177800"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1118-erika-lemay-from-cirque-du-soleil-performs-the-hand-balancing-act-part-of-the-show-alegri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" y="0"/>
            <a:ext cx="91689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9087_Q1blK.jpe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462502Untitled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57229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6850" h="196850" prst="angle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1142976" cy="2786058"/>
          </a:xfrm>
          <a:prstGeom prst="moon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929586" y="0"/>
            <a:ext cx="1214414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20152972_c9ea2924f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09292049-o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ial hoops-027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ag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5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4857760"/>
            <a:ext cx="1571604" cy="2000240"/>
          </a:xfrm>
          <a:prstGeom prst="rtTriangle">
            <a:avLst/>
          </a:prstGeom>
          <a:gradFill flip="none" rotWithShape="1">
            <a:gsLst>
              <a:gs pos="50000">
                <a:srgbClr val="FFFF00">
                  <a:alpha val="7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2500306"/>
            <a:ext cx="1571604" cy="2214554"/>
          </a:xfrm>
          <a:prstGeom prst="rtTriangle">
            <a:avLst/>
          </a:prstGeom>
          <a:gradFill flip="none" rotWithShape="1">
            <a:gsLst>
              <a:gs pos="50000">
                <a:srgbClr val="FFFF00">
                  <a:alpha val="7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1571604" cy="2285992"/>
          </a:xfrm>
          <a:prstGeom prst="rtTriangle">
            <a:avLst/>
          </a:prstGeom>
          <a:gradFill flip="none" rotWithShape="1">
            <a:gsLst>
              <a:gs pos="50000">
                <a:srgbClr val="FFFF00">
                  <a:alpha val="7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7224698" y="4857760"/>
            <a:ext cx="1919302" cy="2000240"/>
          </a:xfrm>
          <a:prstGeom prst="rtTriangle">
            <a:avLst/>
          </a:prstGeom>
          <a:gradFill flip="none" rotWithShape="1">
            <a:gsLst>
              <a:gs pos="50000">
                <a:srgbClr val="FFFF00">
                  <a:alpha val="7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224698" y="2285992"/>
            <a:ext cx="1919302" cy="2214554"/>
          </a:xfrm>
          <a:prstGeom prst="rtTriangle">
            <a:avLst/>
          </a:prstGeom>
          <a:gradFill flip="none" rotWithShape="1">
            <a:gsLst>
              <a:gs pos="50000">
                <a:srgbClr val="FFFF00">
                  <a:alpha val="7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224698" y="-214314"/>
            <a:ext cx="1919302" cy="2285992"/>
          </a:xfrm>
          <a:prstGeom prst="rtTriangle">
            <a:avLst/>
          </a:prstGeom>
          <a:gradFill flip="none" rotWithShape="1">
            <a:gsLst>
              <a:gs pos="50000">
                <a:srgbClr val="FFFF00">
                  <a:alpha val="7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sndAc>
      <p:stSnd>
        <p:snd r:embed="rId2" name="Alegria circo sole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rivari1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1437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33350" prst="angle"/>
          </a:sp3d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IRCO SOLEI 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co-chino-de-beij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 du Soleil - O - Eugen07_Veronique_Vial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785786" y="0"/>
            <a:ext cx="75009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 DU SOLE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 du Soleil - O - Bateau03_Tomasz_Ross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 du Soleil - O - Parade01_Veronique_Vial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 du soleil images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714480" y="0"/>
            <a:ext cx="5424054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 du soleil 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86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_DU_SOLEIL_by_JoniGodo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770" y="0"/>
            <a:ext cx="59664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3350" h="133350"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1357290" cy="2285992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sunrise" dir="t"/>
          </a:scene3d>
          <a:sp3d>
            <a:bevelT w="1651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2285992"/>
            <a:ext cx="1357290" cy="2285992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sunrise" dir="t"/>
          </a:scene3d>
          <a:sp3d>
            <a:bevelT w="1651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4572008"/>
            <a:ext cx="1357290" cy="2285992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sunrise" dir="t"/>
          </a:scene3d>
          <a:sp3d>
            <a:bevelT w="1651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7786710" y="0"/>
            <a:ext cx="1357290" cy="2285992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sunrise" dir="t"/>
          </a:scene3d>
          <a:sp3d>
            <a:bevelT w="1651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786710" y="2285992"/>
            <a:ext cx="1357290" cy="2285992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sunrise" dir="t"/>
          </a:scene3d>
          <a:sp3d>
            <a:bevelT w="1651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786710" y="4572008"/>
            <a:ext cx="1357290" cy="2285992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sunrise" dir="t"/>
          </a:scene3d>
          <a:sp3d>
            <a:bevelT w="1651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_du_soleil_head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belfinal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bungee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70659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142976" cy="68580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858148" y="0"/>
            <a:ext cx="1285852" cy="68580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1142976" cy="6858000"/>
          </a:xfrm>
          <a:prstGeom prst="rtTriangle">
            <a:avLst/>
          </a:prstGeom>
          <a:solidFill>
            <a:srgbClr val="000099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7858148" y="0"/>
            <a:ext cx="1285852" cy="6858000"/>
          </a:xfrm>
          <a:prstGeom prst="rtTriangle">
            <a:avLst/>
          </a:prstGeom>
          <a:solidFill>
            <a:srgbClr val="000099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-du-sole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6438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785786" cy="6858000"/>
          </a:xfrm>
          <a:prstGeom prst="donut">
            <a:avLst>
              <a:gd name="adj" fmla="val 40828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8358214" y="0"/>
            <a:ext cx="785786" cy="6858000"/>
          </a:xfrm>
          <a:prstGeom prst="donut">
            <a:avLst>
              <a:gd name="adj" fmla="val 40828"/>
            </a:avLst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-du-Soleil-cirque-du-soleil-155503_1463_1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teo (1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 prst="angle"/>
          </a:sp3d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rmeur[1]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9550" prst="angle"/>
          </a:sp3d>
        </p:spPr>
      </p:pic>
      <p:sp>
        <p:nvSpPr>
          <p:cNvPr id="5" name="4 Retraso"/>
          <p:cNvSpPr/>
          <p:nvPr/>
        </p:nvSpPr>
        <p:spPr>
          <a:xfrm>
            <a:off x="0" y="0"/>
            <a:ext cx="1142976" cy="1285860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>
            <a:off x="0" y="1357298"/>
            <a:ext cx="1142976" cy="1428760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traso"/>
          <p:cNvSpPr/>
          <p:nvPr/>
        </p:nvSpPr>
        <p:spPr>
          <a:xfrm>
            <a:off x="0" y="2857496"/>
            <a:ext cx="1142976" cy="1285884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traso"/>
          <p:cNvSpPr/>
          <p:nvPr/>
        </p:nvSpPr>
        <p:spPr>
          <a:xfrm>
            <a:off x="0" y="4214818"/>
            <a:ext cx="1142976" cy="1285884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traso"/>
          <p:cNvSpPr/>
          <p:nvPr/>
        </p:nvSpPr>
        <p:spPr>
          <a:xfrm>
            <a:off x="0" y="5572140"/>
            <a:ext cx="1142976" cy="1285860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traso"/>
          <p:cNvSpPr/>
          <p:nvPr/>
        </p:nvSpPr>
        <p:spPr>
          <a:xfrm flipH="1">
            <a:off x="8081954" y="0"/>
            <a:ext cx="1062046" cy="1285860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traso"/>
          <p:cNvSpPr/>
          <p:nvPr/>
        </p:nvSpPr>
        <p:spPr>
          <a:xfrm flipH="1">
            <a:off x="8081954" y="1357298"/>
            <a:ext cx="1062046" cy="1428760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traso"/>
          <p:cNvSpPr/>
          <p:nvPr/>
        </p:nvSpPr>
        <p:spPr>
          <a:xfrm flipH="1">
            <a:off x="8081954" y="2857496"/>
            <a:ext cx="1062046" cy="1285884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traso"/>
          <p:cNvSpPr/>
          <p:nvPr/>
        </p:nvSpPr>
        <p:spPr>
          <a:xfrm flipH="1">
            <a:off x="8081954" y="4214818"/>
            <a:ext cx="1062046" cy="1285884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traso"/>
          <p:cNvSpPr/>
          <p:nvPr/>
        </p:nvSpPr>
        <p:spPr>
          <a:xfrm flipH="1">
            <a:off x="8081954" y="5572140"/>
            <a:ext cx="1062046" cy="1285860"/>
          </a:xfrm>
          <a:prstGeom prst="flowChartDelay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400050" h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2eda9814eb4eca8563ab4a209c96462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29029" y="0"/>
            <a:ext cx="91059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oz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1" y="0"/>
            <a:ext cx="91374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203200" prst="angle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oza-unicycle-duo-jim-bennett-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8654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71450" prst="angle"/>
          </a:sp3d>
        </p:spPr>
      </p:pic>
      <p:sp>
        <p:nvSpPr>
          <p:cNvPr id="5" name="4 Extracto"/>
          <p:cNvSpPr/>
          <p:nvPr/>
        </p:nvSpPr>
        <p:spPr>
          <a:xfrm>
            <a:off x="0" y="4572008"/>
            <a:ext cx="1285852" cy="2285992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0" y="2357430"/>
            <a:ext cx="1285852" cy="2285992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0"/>
            <a:ext cx="1285852" cy="2285992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7858148" y="4572008"/>
            <a:ext cx="1285852" cy="2285992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7858148" y="2357430"/>
            <a:ext cx="1285852" cy="2285992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7858148" y="0"/>
            <a:ext cx="1285852" cy="2285992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2109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ver dir="l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-cirque-du-soleil-las-vegas-big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ver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namentsontree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angle"/>
          </a:sp3d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x281255010373931563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1285852" y="0"/>
            <a:ext cx="6563366" cy="6858000"/>
          </a:xfrm>
          <a:prstGeom prst="rect">
            <a:avLst/>
          </a:prstGeom>
        </p:spPr>
      </p:pic>
      <p:sp>
        <p:nvSpPr>
          <p:cNvPr id="17" name="16 Medio marco"/>
          <p:cNvSpPr/>
          <p:nvPr/>
        </p:nvSpPr>
        <p:spPr>
          <a:xfrm flipH="1" flipV="1">
            <a:off x="0" y="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>
            <a:off x="0" y="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edio marco"/>
          <p:cNvSpPr/>
          <p:nvPr/>
        </p:nvSpPr>
        <p:spPr>
          <a:xfrm flipH="1" flipV="1">
            <a:off x="0" y="1357298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>
            <a:off x="0" y="1357298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flipH="1" flipV="1">
            <a:off x="0" y="271462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>
            <a:off x="0" y="271462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edio marco"/>
          <p:cNvSpPr/>
          <p:nvPr/>
        </p:nvSpPr>
        <p:spPr>
          <a:xfrm flipH="1" flipV="1">
            <a:off x="0" y="414338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edio marco"/>
          <p:cNvSpPr/>
          <p:nvPr/>
        </p:nvSpPr>
        <p:spPr>
          <a:xfrm>
            <a:off x="0" y="414338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edio marco"/>
          <p:cNvSpPr/>
          <p:nvPr/>
        </p:nvSpPr>
        <p:spPr>
          <a:xfrm flipH="1" flipV="1">
            <a:off x="0" y="557214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edio marco"/>
          <p:cNvSpPr/>
          <p:nvPr/>
        </p:nvSpPr>
        <p:spPr>
          <a:xfrm>
            <a:off x="0" y="557214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edio marco"/>
          <p:cNvSpPr/>
          <p:nvPr/>
        </p:nvSpPr>
        <p:spPr>
          <a:xfrm flipH="1" flipV="1">
            <a:off x="7929586" y="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edio marco"/>
          <p:cNvSpPr/>
          <p:nvPr/>
        </p:nvSpPr>
        <p:spPr>
          <a:xfrm>
            <a:off x="7929586" y="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edio marco"/>
          <p:cNvSpPr/>
          <p:nvPr/>
        </p:nvSpPr>
        <p:spPr>
          <a:xfrm flipH="1" flipV="1">
            <a:off x="7929586" y="1357298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edio marco"/>
          <p:cNvSpPr/>
          <p:nvPr/>
        </p:nvSpPr>
        <p:spPr>
          <a:xfrm>
            <a:off x="7929586" y="1357298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Medio marco"/>
          <p:cNvSpPr/>
          <p:nvPr/>
        </p:nvSpPr>
        <p:spPr>
          <a:xfrm flipH="1" flipV="1">
            <a:off x="7929586" y="271462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Medio marco"/>
          <p:cNvSpPr/>
          <p:nvPr/>
        </p:nvSpPr>
        <p:spPr>
          <a:xfrm>
            <a:off x="7929586" y="271462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Medio marco"/>
          <p:cNvSpPr/>
          <p:nvPr/>
        </p:nvSpPr>
        <p:spPr>
          <a:xfrm flipH="1" flipV="1">
            <a:off x="7929586" y="414338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Medio marco"/>
          <p:cNvSpPr/>
          <p:nvPr/>
        </p:nvSpPr>
        <p:spPr>
          <a:xfrm>
            <a:off x="7929586" y="414338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Medio marco"/>
          <p:cNvSpPr/>
          <p:nvPr/>
        </p:nvSpPr>
        <p:spPr>
          <a:xfrm flipH="1" flipV="1">
            <a:off x="7929586" y="557214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Medio marco"/>
          <p:cNvSpPr/>
          <p:nvPr/>
        </p:nvSpPr>
        <p:spPr>
          <a:xfrm>
            <a:off x="7929586" y="5572140"/>
            <a:ext cx="1214414" cy="1285860"/>
          </a:xfrm>
          <a:prstGeom prst="halfFrame">
            <a:avLst>
              <a:gd name="adj1" fmla="val 16457"/>
              <a:gd name="adj2" fmla="val 1645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howact_Viktor_K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7" y="928670"/>
            <a:ext cx="9117213" cy="592933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lo Trapeze 2- Picture Credit Camirand - Constume Credit 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0009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77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77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ekai_CdS_VK_link Betrothed Icarus_2-4_Marco Cisaria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8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3350" h="133350" prst="angle"/>
          </a:sp3d>
        </p:spPr>
      </p:pic>
    </p:spTree>
  </p:cSld>
  <p:clrMapOvr>
    <a:masterClrMapping/>
  </p:clrMapOvr>
  <p:transition spd="slow" advTm="9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ty-rihanna-cirque-du-soleil-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hanna-cirque-du-soleil-ka-katy-perry-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786478" cy="685902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714356"/>
            <a:ext cx="1643042" cy="1643050"/>
          </a:xfrm>
          <a:prstGeom prst="donut">
            <a:avLst>
              <a:gd name="adj" fmla="val 144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1571612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2285992"/>
            <a:ext cx="1643042" cy="1643050"/>
          </a:xfrm>
          <a:prstGeom prst="donut">
            <a:avLst>
              <a:gd name="adj" fmla="val 144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3357562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4143380"/>
            <a:ext cx="1643042" cy="1643050"/>
          </a:xfrm>
          <a:prstGeom prst="donut">
            <a:avLst>
              <a:gd name="adj" fmla="val 144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5214950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500958" y="0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500958" y="714356"/>
            <a:ext cx="1643042" cy="1643050"/>
          </a:xfrm>
          <a:prstGeom prst="donut">
            <a:avLst>
              <a:gd name="adj" fmla="val 144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500958" y="1571612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58" y="2285992"/>
            <a:ext cx="1643042" cy="1643050"/>
          </a:xfrm>
          <a:prstGeom prst="donut">
            <a:avLst>
              <a:gd name="adj" fmla="val 144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500958" y="3357562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4143380"/>
            <a:ext cx="1643042" cy="1643050"/>
          </a:xfrm>
          <a:prstGeom prst="donut">
            <a:avLst>
              <a:gd name="adj" fmla="val 144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58" y="5214950"/>
            <a:ext cx="1643042" cy="1643050"/>
          </a:xfrm>
          <a:prstGeom prst="donut">
            <a:avLst>
              <a:gd name="adj" fmla="val 1448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778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va_elvis_PR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-357214"/>
            <a:ext cx="9144000" cy="72152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vaLasVegas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-17868"/>
            <a:ext cx="5786478" cy="68758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1643042" cy="2285992"/>
          </a:xfrm>
          <a:prstGeom prst="frame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2357430"/>
            <a:ext cx="1643042" cy="2214554"/>
          </a:xfrm>
          <a:prstGeom prst="frame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4643446"/>
            <a:ext cx="1643042" cy="2214554"/>
          </a:xfrm>
          <a:prstGeom prst="frame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500958" y="0"/>
            <a:ext cx="1643042" cy="2285992"/>
          </a:xfrm>
          <a:prstGeom prst="frame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500958" y="2357430"/>
            <a:ext cx="1643042" cy="2214554"/>
          </a:xfrm>
          <a:prstGeom prst="frame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500958" y="4643446"/>
            <a:ext cx="1643042" cy="2214554"/>
          </a:xfrm>
          <a:prstGeom prst="frame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85720" y="357166"/>
            <a:ext cx="1000132" cy="1571636"/>
          </a:xfrm>
          <a:prstGeom prst="frame">
            <a:avLst>
              <a:gd name="adj1" fmla="val 19544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5720" y="4929198"/>
            <a:ext cx="1000100" cy="1643074"/>
          </a:xfrm>
          <a:prstGeom prst="frame">
            <a:avLst>
              <a:gd name="adj1" fmla="val 19544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786710" y="357166"/>
            <a:ext cx="1009624" cy="1571636"/>
          </a:xfrm>
          <a:prstGeom prst="frame">
            <a:avLst>
              <a:gd name="adj1" fmla="val 2004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858148" y="4929198"/>
            <a:ext cx="928662" cy="1500198"/>
          </a:xfrm>
          <a:prstGeom prst="frame">
            <a:avLst>
              <a:gd name="adj1" fmla="val 19544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85720" y="2643182"/>
            <a:ext cx="1000100" cy="1500174"/>
          </a:xfrm>
          <a:prstGeom prst="frame">
            <a:avLst>
              <a:gd name="adj1" fmla="val 18214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7858148" y="2643182"/>
            <a:ext cx="1000100" cy="1500174"/>
          </a:xfrm>
          <a:prstGeom prst="frame">
            <a:avLst>
              <a:gd name="adj1" fmla="val 18214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arkana, Circo del Sol. 2.jpg"/>
          <p:cNvPicPr>
            <a:picLocks noChangeAspect="1"/>
          </p:cNvPicPr>
          <p:nvPr/>
        </p:nvPicPr>
        <p:blipFill>
          <a:blip r:embed="rId2"/>
          <a:srcRect t="6250" r="3089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3350" h="133350" prst="angle"/>
          </a:sp3d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bras02_veronique_vial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428604"/>
            <a:ext cx="6215106" cy="6072206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285720" y="357166"/>
            <a:ext cx="1079508" cy="114695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14282" y="2000240"/>
            <a:ext cx="1143008" cy="114300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14282" y="3643314"/>
            <a:ext cx="1143008" cy="114697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14282" y="5357826"/>
            <a:ext cx="1143008" cy="114300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428604"/>
            <a:ext cx="1079508" cy="114695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7786710" y="2000240"/>
            <a:ext cx="1150946" cy="114300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786710" y="3643314"/>
            <a:ext cx="1143008" cy="114697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715272" y="5214950"/>
            <a:ext cx="1214446" cy="114300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25369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8750" h="158750" prst="angle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te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77800" h="177800"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000232" y="5429264"/>
            <a:ext cx="494039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Matura MT Script Capitals" pitchFamily="66" charset="0"/>
              </a:rPr>
              <a:t>Francisco del Olmo-Jazmín</a:t>
            </a:r>
            <a:endParaRPr lang="es-ES" sz="28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RCO SOLEI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CIRCO SOLEIL</Template>
  <TotalTime>0</TotalTime>
  <Words>70</Words>
  <Application>Microsoft Office PowerPoint</Application>
  <PresentationFormat>Presentación en pantalla (4:3)</PresentationFormat>
  <Paragraphs>31</Paragraphs>
  <Slides>49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CIRCO SOLEIL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</cp:revision>
  <dcterms:created xsi:type="dcterms:W3CDTF">2012-05-31T00:59:45Z</dcterms:created>
  <dcterms:modified xsi:type="dcterms:W3CDTF">2012-05-31T02:45:57Z</dcterms:modified>
</cp:coreProperties>
</file>