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6"/>
  </p:notesMasterIdLst>
  <p:sldIdLst>
    <p:sldId id="327" r:id="rId3"/>
    <p:sldId id="451" r:id="rId4"/>
    <p:sldId id="452" r:id="rId5"/>
    <p:sldId id="453" r:id="rId6"/>
    <p:sldId id="454" r:id="rId7"/>
    <p:sldId id="455" r:id="rId8"/>
    <p:sldId id="456" r:id="rId9"/>
    <p:sldId id="457" r:id="rId10"/>
    <p:sldId id="458" r:id="rId11"/>
    <p:sldId id="459" r:id="rId12"/>
    <p:sldId id="460" r:id="rId13"/>
    <p:sldId id="461" r:id="rId14"/>
    <p:sldId id="463" r:id="rId15"/>
    <p:sldId id="471" r:id="rId16"/>
    <p:sldId id="479" r:id="rId17"/>
    <p:sldId id="474" r:id="rId18"/>
    <p:sldId id="466" r:id="rId19"/>
    <p:sldId id="467" r:id="rId20"/>
    <p:sldId id="468" r:id="rId21"/>
    <p:sldId id="469" r:id="rId22"/>
    <p:sldId id="470" r:id="rId23"/>
    <p:sldId id="508" r:id="rId24"/>
    <p:sldId id="512" r:id="rId25"/>
    <p:sldId id="473" r:id="rId26"/>
    <p:sldId id="464" r:id="rId27"/>
    <p:sldId id="475" r:id="rId28"/>
    <p:sldId id="515" r:id="rId29"/>
    <p:sldId id="513" r:id="rId30"/>
    <p:sldId id="514" r:id="rId31"/>
    <p:sldId id="500" r:id="rId32"/>
    <p:sldId id="476" r:id="rId33"/>
    <p:sldId id="477" r:id="rId34"/>
    <p:sldId id="478" r:id="rId35"/>
    <p:sldId id="480" r:id="rId36"/>
    <p:sldId id="481" r:id="rId37"/>
    <p:sldId id="482" r:id="rId38"/>
    <p:sldId id="483" r:id="rId39"/>
    <p:sldId id="484" r:id="rId40"/>
    <p:sldId id="485" r:id="rId41"/>
    <p:sldId id="486" r:id="rId42"/>
    <p:sldId id="487" r:id="rId43"/>
    <p:sldId id="488" r:id="rId44"/>
    <p:sldId id="489" r:id="rId45"/>
    <p:sldId id="490" r:id="rId46"/>
    <p:sldId id="491" r:id="rId47"/>
    <p:sldId id="492" r:id="rId48"/>
    <p:sldId id="493" r:id="rId49"/>
    <p:sldId id="465" r:id="rId50"/>
    <p:sldId id="494" r:id="rId51"/>
    <p:sldId id="509" r:id="rId52"/>
    <p:sldId id="472" r:id="rId53"/>
    <p:sldId id="507" r:id="rId54"/>
    <p:sldId id="495" r:id="rId55"/>
    <p:sldId id="496" r:id="rId56"/>
    <p:sldId id="497" r:id="rId57"/>
    <p:sldId id="516" r:id="rId58"/>
    <p:sldId id="498" r:id="rId59"/>
    <p:sldId id="499" r:id="rId60"/>
    <p:sldId id="501" r:id="rId61"/>
    <p:sldId id="502" r:id="rId62"/>
    <p:sldId id="504" r:id="rId63"/>
    <p:sldId id="396" r:id="rId64"/>
    <p:sldId id="511" r:id="rId65"/>
  </p:sldIdLst>
  <p:sldSz cx="929005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yT+8jgtpzQDg2qlmpz6wzQ" hashData="bLbW1JzTxgPIbspqg36cmZ/7i0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914" y="-882"/>
      </p:cViewPr>
      <p:guideLst>
        <p:guide orient="horz" pos="2160"/>
        <p:guide pos="2927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22374C-EF79-4D7A-851C-035D885BC7C5}" type="datetimeFigureOut">
              <a:rPr lang="es-ES" smtClean="0"/>
              <a:pPr/>
              <a:t>12/01/2017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06488" y="685800"/>
            <a:ext cx="46450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312759-A76D-420F-9540-9A6F41CB60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96755" y="2130428"/>
            <a:ext cx="7896542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93509" y="3886200"/>
            <a:ext cx="6503035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12/01/2017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12/01/2017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33851" y="4406903"/>
            <a:ext cx="7896542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33851" y="2906713"/>
            <a:ext cx="7896542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12/01/2017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64503" y="1600203"/>
            <a:ext cx="410310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722442" y="1600203"/>
            <a:ext cx="410310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12/01/2017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64503" y="1535113"/>
            <a:ext cx="4104719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503" y="2174875"/>
            <a:ext cx="4104719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719217" y="1535113"/>
            <a:ext cx="4106331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719217" y="2174875"/>
            <a:ext cx="4106331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12/01/2017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12/01/2017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12/01/2017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4504" y="273050"/>
            <a:ext cx="305636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632153" y="273053"/>
            <a:ext cx="5193395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64504" y="1435103"/>
            <a:ext cx="30563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12/01/2017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20915" y="4800600"/>
            <a:ext cx="557403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820915" y="612775"/>
            <a:ext cx="557403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820915" y="5367338"/>
            <a:ext cx="557403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12/01/2017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12/01/2017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35287" y="274641"/>
            <a:ext cx="2090261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64503" y="274641"/>
            <a:ext cx="611595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12/01/2017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96755" y="2130428"/>
            <a:ext cx="7896543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93509" y="3886200"/>
            <a:ext cx="6503035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64503" y="274638"/>
            <a:ext cx="8361045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64503" y="1600203"/>
            <a:ext cx="8361045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64503" y="6356353"/>
            <a:ext cx="216767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269A8C-CE51-431C-974F-91CF945F7564}" type="datetimeFigureOut">
              <a:rPr lang="es-ES" smtClean="0"/>
              <a:pPr/>
              <a:t>12/01/2017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74101" y="6356353"/>
            <a:ext cx="294184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657869" y="6356353"/>
            <a:ext cx="216767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7000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64503" y="6245225"/>
            <a:ext cx="2167678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4.jpeg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68.jpeg"/><Relationship Id="rId4" Type="http://schemas.openxmlformats.org/officeDocument/2006/relationships/image" Target="../media/image3.gif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0.png"/><Relationship Id="rId10" Type="http://schemas.openxmlformats.org/officeDocument/2006/relationships/image" Target="../media/image7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Resultado de imagen de escenas del oeste american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90050" cy="6858000"/>
          </a:xfrm>
          <a:prstGeom prst="rect">
            <a:avLst/>
          </a:prstGeom>
          <a:noFill/>
        </p:spPr>
      </p:pic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29005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393642" y="3393645"/>
            <a:ext cx="6858000" cy="70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5825692" y="3393645"/>
            <a:ext cx="6858000" cy="70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3" y="0"/>
            <a:ext cx="929005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3" y="6783312"/>
            <a:ext cx="929005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62864" y="5857895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362865" y="5715019"/>
            <a:ext cx="710260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011985" y="4572012"/>
            <a:ext cx="2735226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716067" y="500042"/>
            <a:ext cx="6215106" cy="5143536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Playbill" pitchFamily="82" charset="0"/>
              </a:rPr>
              <a:t>CINE</a:t>
            </a:r>
            <a:endParaRPr lang="es-ES" sz="3200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Playbill" pitchFamily="82" charset="0"/>
            </a:endParaRP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Playbill" pitchFamily="82" charset="0"/>
              </a:rPr>
              <a:t>DEL </a:t>
            </a:r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Playbill" pitchFamily="82" charset="0"/>
              </a:rPr>
              <a:t> OESTE</a:t>
            </a:r>
            <a:endParaRPr lang="es-ES" sz="3200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Playbill" pitchFamily="82" charset="0"/>
            </a:endParaRPr>
          </a:p>
        </p:txBody>
      </p:sp>
      <p:pic>
        <p:nvPicPr>
          <p:cNvPr id="14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268081" y="5611366"/>
            <a:ext cx="2008836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random/>
    <p:sndAc>
      <p:stSnd>
        <p:snd r:embed="rId2" name="marlbor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Resultado de imagen de escenas del oeste american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44861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84595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Imagen relacionada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2900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0050" cy="690510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00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290050" cy="68580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9290051" cy="69446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Resultado de imagen de escenas del oeste americano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290050" cy="713748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Resultado de imagen de escenas del oeste american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14338"/>
            <a:ext cx="9432730" cy="707233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Resultado de imagen de peliculas del oeste american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59610" cy="707233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Resultado de imagen de escenas del oeste american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41482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Resultado de imagen de escenas del oeste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00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Resultado de imagen de escenas del oeste american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9005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45527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63896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Resultado de imagen de escenas del oeste american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1"/>
            <a:ext cx="9290051" cy="707622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Resultado de imagen de escenas del oeste american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3841" y="0"/>
            <a:ext cx="932389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Resultado de imagen de escenas del oeste american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0050" cy="691236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Resultado de imagen de escenas del oeste american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9154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Resultado de imagen de escenas del oeste american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2265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 descr="Resultado de imagen de cine del oeste american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8772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ose Luis\Desktop\IGLESIA-DE-TURRILLAS-LA-MUERTE-TENIA-UN-PRECI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34950" y="0"/>
            <a:ext cx="9525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43787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Imagen relacion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492272" y="0"/>
            <a:ext cx="1087898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  <p:sndAc>
      <p:stSnd>
        <p:snd r:embed="rId2" name="la muerte tenia un precio53.wav"/>
      </p:stSnd>
    </p:sndAc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57716"/>
            <a:ext cx="9290050" cy="691571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Jose Luis\Desktop\1871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6976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290051" cy="6858000"/>
          </a:xfrm>
          <a:prstGeom prst="rect">
            <a:avLst/>
          </a:prstGeom>
          <a:noFill/>
        </p:spPr>
      </p:pic>
      <p:pic>
        <p:nvPicPr>
          <p:cNvPr id="2050" name="Picture 2" descr="C:\Users\Jose Luis\Desktop\La Muerte Tenia Un Precio (1965) - clint Easwood - Lee Van Cleef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071546"/>
            <a:ext cx="9376238" cy="442915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ose Luis\Desktop\muerte-tenia-precio-min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9044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Resultado de imagen de escenas del oeste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9290051" cy="699401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Resultado de imagen de escenas del oeste american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00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Resultado de imagen de escenas del oeste american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9005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290050" cy="684961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Resultado de imagen de escenas del oeste americano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" y="8500"/>
            <a:ext cx="10302031" cy="68495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Resultado de imagen de escenas del oeste american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9290051" cy="699401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1760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90051" cy="69187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Resultado de imagen de escenas del oeste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426314" y="0"/>
            <a:ext cx="1214123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49350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Resultado de imagen de escenas del oeste americano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1" y="-1"/>
            <a:ext cx="9290051" cy="713457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2477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Resultado de imagen de escenas del oeste american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90078" y="-214338"/>
            <a:ext cx="9590798" cy="72866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Resultado de imagen de escenas del oeste american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070015" y="-156385"/>
            <a:ext cx="11501517" cy="730016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Resultado de imagen de escenas del oeste american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00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Resultado de imagen de escenas del oest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742346" cy="707233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9290051" cy="704286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Resultado de imagen de escenas del oeste americano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290050" cy="725001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Resultado de imagen de cine del oeste american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43295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Imagen relacion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90050" cy="6858000"/>
          </a:xfrm>
          <a:prstGeom prst="rect">
            <a:avLst/>
          </a:prstGeom>
          <a:noFill/>
        </p:spPr>
      </p:pic>
      <p:pic>
        <p:nvPicPr>
          <p:cNvPr id="3" name="Picture 3" descr="J:\Images\i,Western\3a5863dc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2900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random/>
    <p:sndAc>
      <p:stSnd>
        <p:snd r:embed="rId2" name="bso - musica del oeste - harmonica -ennio morricone(4+)244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 descr="Resultado de imagen de cine del oeste american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54546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Resultado de imagen de escenas del oeste american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9032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  <p:sndAc>
      <p:stSnd>
        <p:snd r:embed="rId2" name="S_lo_ante_el_peligro_-_Banda_sonora_(mp3.pm).wav"/>
      </p:stSnd>
    </p:sndAc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Resultado de imagen de cine del oeste american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00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Resultado de imagen de escenas del oeste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00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Resultado de imagen de escenas del oeste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3381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Resultado de imagen de escenas del oest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52711" y="0"/>
            <a:ext cx="1128327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290051" cy="6858000"/>
          </a:xfrm>
          <a:prstGeom prst="rect">
            <a:avLst/>
          </a:prstGeom>
          <a:noFill/>
        </p:spPr>
      </p:pic>
      <p:pic>
        <p:nvPicPr>
          <p:cNvPr id="5122" name="Picture 2" descr="C:\Users\Jose Luis\Desktop\3_%20La%20muerte%20tenía%20un%20preci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84197" y="1071546"/>
            <a:ext cx="9917276" cy="464347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Imagen relacionada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" y="-231413"/>
            <a:ext cx="9290050" cy="7089413"/>
          </a:xfrm>
          <a:prstGeom prst="rect">
            <a:avLst/>
          </a:prstGeom>
          <a:noFill/>
        </p:spPr>
      </p:pic>
      <p:pic>
        <p:nvPicPr>
          <p:cNvPr id="3" name="Picture 2" descr="http://www.farwestlamera.com/s/img/emotionheader579832839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45" y="0"/>
            <a:ext cx="928820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290050" cy="68580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Resultado de imagen de escenas del oeste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90079" y="-214339"/>
            <a:ext cx="9730646" cy="717175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90079" y="0"/>
            <a:ext cx="967020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Resultado de imagen de escenas del oeste 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2900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3" descr="J:\Images\i,Western\3a5863dc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2900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29005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93641" y="3393650"/>
            <a:ext cx="6858000" cy="70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825693" y="3393650"/>
            <a:ext cx="6858000" cy="70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5" y="0"/>
            <a:ext cx="929005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5" y="6783316"/>
            <a:ext cx="929005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558380" y="5803928"/>
            <a:ext cx="612177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011987" y="4572019"/>
            <a:ext cx="2735224" cy="1017256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654500" y="501226"/>
            <a:ext cx="2845995" cy="314679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4716463" y="428604"/>
            <a:ext cx="3787769" cy="482266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jueves, 12 de enero de 2017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17:39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5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268081" y="5611366"/>
            <a:ext cx="2008836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300"/>
                            </p:stCondLst>
                            <p:childTnLst>
                              <p:par>
                                <p:cTn id="2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29005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29005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12844" y="0"/>
            <a:ext cx="4954693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929005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61256" y="4724402"/>
            <a:ext cx="2709598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28864" y="4191000"/>
            <a:ext cx="239993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4103107" y="4876800"/>
            <a:ext cx="1238673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0" y="2971800"/>
            <a:ext cx="54192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0" y="3505200"/>
            <a:ext cx="54192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email"/>
          <a:srcRect/>
          <a:stretch>
            <a:fillRect/>
          </a:stretch>
        </p:blipFill>
        <p:spPr bwMode="auto">
          <a:xfrm>
            <a:off x="0" y="4038600"/>
            <a:ext cx="54192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email"/>
          <a:srcRect/>
          <a:stretch>
            <a:fillRect/>
          </a:stretch>
        </p:blipFill>
        <p:spPr bwMode="auto">
          <a:xfrm>
            <a:off x="0" y="4572000"/>
            <a:ext cx="54192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INE DEL OES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CINE DEL OESTE</Template>
  <TotalTime>4</TotalTime>
  <Words>40</Words>
  <Application>Microsoft Office PowerPoint</Application>
  <PresentationFormat>Personalizado</PresentationFormat>
  <Paragraphs>12</Paragraphs>
  <Slides>63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63</vt:i4>
      </vt:variant>
    </vt:vector>
  </HeadingPairs>
  <TitlesOfParts>
    <vt:vector size="65" baseType="lpstr">
      <vt:lpstr>CINE DEL OESTE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4</cp:revision>
  <dcterms:created xsi:type="dcterms:W3CDTF">2017-01-12T16:36:02Z</dcterms:created>
  <dcterms:modified xsi:type="dcterms:W3CDTF">2017-01-12T16:40:05Z</dcterms:modified>
</cp:coreProperties>
</file>