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3828" r:id="rId2"/>
    <p:sldMasterId id="2147483840" r:id="rId3"/>
  </p:sldMasterIdLst>
  <p:sldIdLst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278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BjYMxvUATo+ORF/0Hs6lA==" hashData="Pj61b3GwAmCXpfLvyxIfg6UAG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28540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0156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2033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29924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3121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91923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3676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1891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00648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72741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05957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853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90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544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549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312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6150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546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5863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1983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7719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8918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915281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99133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55351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975913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408470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759497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18350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0687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730303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873250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00812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5000">
              <a:schemeClr val="bg1"/>
            </a:gs>
            <a:gs pos="46000">
              <a:schemeClr val="bg1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45209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5000">
              <a:schemeClr val="bg1"/>
            </a:gs>
            <a:gs pos="46000">
              <a:schemeClr val="bg1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852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tenerifenaturalezarealsenderismo.blogspot.mx/2013/02/ciccio-el-perro-fiel-que-conmovio-al.html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tenerifenaturalezarealsenderismo.blogspot.mx/2013/02/ciccio-el-perro-fiel-que-conmovio-al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guilar\Desktop\Ciccio\10292545_10205076432485671_300899695426127921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3" y="650346"/>
            <a:ext cx="4320473" cy="5082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09099" y="3717032"/>
            <a:ext cx="31665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stellar" panose="020A0402060406010301" pitchFamily="18" charset="0"/>
                <a:ea typeface="Times New Roman"/>
              </a:rPr>
              <a:t>Lección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stellar" panose="020A0402060406010301" pitchFamily="18" charset="0"/>
                <a:ea typeface="Times New Roman"/>
              </a:rPr>
              <a:t>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stellar" panose="020A0402060406010301" pitchFamily="18" charset="0"/>
                <a:ea typeface="Times New Roman"/>
              </a:rPr>
              <a:t> y lealtad</a:t>
            </a:r>
            <a:endParaRPr lang="es-MX" sz="36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stellar" panose="020A0402060406010301" pitchFamily="18" charset="0"/>
              <a:ea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 rot="20179651">
            <a:off x="-274488" y="1446162"/>
            <a:ext cx="52565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9600" b="1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stellar" panose="020A0402060406010301" pitchFamily="18" charset="0"/>
                <a:ea typeface="Times New Roman"/>
              </a:rPr>
              <a:t>Ciccio</a:t>
            </a:r>
            <a:endParaRPr lang="es-MX" sz="36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stellar" panose="020A0402060406010301" pitchFamily="18" charset="0"/>
              <a:ea typeface="Times New Roman"/>
            </a:endParaRPr>
          </a:p>
        </p:txBody>
      </p:sp>
      <p:sp>
        <p:nvSpPr>
          <p:cNvPr id="8" name="7 CuadroTexto">
            <a:hlinkClick r:id="rId4" action="ppaction://hlinksldjump"/>
          </p:cNvPr>
          <p:cNvSpPr txBox="1"/>
          <p:nvPr/>
        </p:nvSpPr>
        <p:spPr>
          <a:xfrm>
            <a:off x="6732240" y="6279703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1521" y="6279703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55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 pattern="hexagon"/>
        <p:sndAc>
          <p:stSnd loop="1">
            <p:snd r:embed="rId2" name="Ema -  1 IlÉtaitUneFoisDansl'Ouest.wav"/>
          </p:stSnd>
        </p:sndAc>
      </p:transition>
    </mc:Choice>
    <mc:Fallback>
      <p:transition spd="slow">
        <p:fade/>
        <p:sndAc>
          <p:stSnd loop="1">
            <p:snd r:embed="rId2" name="Ema -  1 IlÉtaitUneFoisDansl'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6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971600" y="200834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  <a:hlinkClick r:id="rId2"/>
              </a:rPr>
              <a:t>“CICCIO”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  <a:hlinkClick r:id="rId2"/>
              </a:rPr>
              <a:t>EL PERRO FIEL QUE CONMOVIÓ AL MUNDO </a:t>
            </a: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  <a:hlinkClick r:id="rId2"/>
              </a:rPr>
              <a:t>ENTERO.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4408" y="1196752"/>
            <a:ext cx="86343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Los feligreses que asisten a la iglesia de Santa María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de la Asunción en San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Donaci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,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(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Bridisi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, Italia),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recibieron una lección de amor y lealtad de un perro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o Tommy tenía 13 años de edad y se hizo famoso por llorar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muerte de su cuidadora yendo todos los días 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su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tumba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a la iglesia de Santa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Maria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degli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Angeli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donde se celebró el funeral.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3861048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todos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los días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visitaba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 iglesia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donde solía asistir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donde fue su funeral,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esperando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pacientemente su regreso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Algo que dejaba perplejos a los fieles.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“Espera a reunirse con ella”,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señalaron en ese entonces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</p:txBody>
      </p:sp>
      <p:pic>
        <p:nvPicPr>
          <p:cNvPr id="10" name="Picture 5" descr="C:\Users\Aguilar\Desktop\En turno\Comprimir (correo)\chiesa-S-maria-assunta-guagnano-foto-nikonar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44327"/>
            <a:ext cx="4286796" cy="2937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976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838700" y="-27384"/>
            <a:ext cx="43053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parecer, él sentía lo mismo,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porque a pesar de la muerte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su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dueña, 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perro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siempre regresaba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lugar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la vio por última vez.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Doña María iba todos los días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misa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 iglesia local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el sacerdote le permitía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entrada 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esperaba pacientemente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sus pies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8600" y="3643277"/>
            <a:ext cx="8636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El perro también estuvo acompañando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los seres queridos de doña María en su funeral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Pero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, parecía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tener problemas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para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comprender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ella 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volvería para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seguir yendo a misa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todos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los días a la misma hora,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sonido de las campanas llamando a los fieles.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simplemente 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sentaba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lado del altar, en silencio,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con la esperanza de ver a doña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Maria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regresar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6" descr="C:\Users\Aguilar\Desktop\En turno\Comprimir (correo)\cane-san-donac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70" y="260648"/>
            <a:ext cx="4730262" cy="3133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070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05583"/>
            <a:ext cx="4165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–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“Él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estába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allí cada vez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celebramos la Misa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comportaba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muy bien,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no hacia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ruido, 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ladraba”,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dice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el padre Donato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Panna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“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Él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iba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misa todos los días, incluso después del funeral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doña María,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esperaba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pacientemente al lado del altar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sentaba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 silencio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</p:txBody>
      </p:sp>
      <p:pic>
        <p:nvPicPr>
          <p:cNvPr id="3" name="Picture 3" descr="C:\Users\Aguilar\Desktop\En turno\Comprimir (correo)\article-2263390-16FA06EA000005DC-229_634x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655" y="206154"/>
            <a:ext cx="4733825" cy="3150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4480" y="4293096"/>
            <a:ext cx="431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No tuve corazón para sacarlo”.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simplemente 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sentaba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lado del altar, en silencio,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con la esperanza de ver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doña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María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regresar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4" descr="C:\Users\Aguilar\Desktop\En turno\Comprimir (correo)\thCNR00Q0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2253" y="4149080"/>
            <a:ext cx="4555771" cy="2189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300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4408" y="4114815"/>
            <a:ext cx="8636000" cy="25545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acuerdo a lo publicado por el diario </a:t>
            </a:r>
            <a:r>
              <a:rPr lang="es-MX" sz="2000" b="1" dirty="0">
                <a:solidFill>
                  <a:srgbClr val="996600"/>
                </a:solidFill>
                <a:latin typeface="Calibri"/>
              </a:rPr>
              <a:t>«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Il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Messaggero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»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el perro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había dejado de ir ni un día a la iglesia desde que su dueña falleció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Todas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las tardes,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esperaba el regreso de su dueña María,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sentado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la explanada de 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Iglesia.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vano, antes de fallecer su dueña, el perro la acompañaba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hasta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Iglesia, la esperaba y luego, volvían a casa juntos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5" descr="C:\Users\Aguilar\Desktop\En turno\Comprimir (correo)\pastoretedesco-586x3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924" y="1538794"/>
            <a:ext cx="3588332" cy="2394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4408" y="116632"/>
            <a:ext cx="8919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 trataba de un pastor alemán, rescatado de la calle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adoptado por María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Lochi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(a la que llamaban </a:t>
            </a: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«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María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del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campo </a:t>
            </a: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»</a:t>
            </a:r>
            <a:endParaRPr lang="es-MX" sz="1050" b="1" dirty="0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Shell Dlg 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porque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vivía al lado de un campo de fútbol)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quien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falleció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noviembre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2012 a la edad de 57 años.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1797784"/>
            <a:ext cx="52819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Desde entonces,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la esperaba a diario en la iglesia a la que ella asistía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se había convertido en el protegido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 sólo del párroco y de sus feligreses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sino de todo el pueblo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959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4408" y="4370328"/>
            <a:ext cx="8652892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Durante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las misas, el perro era uno más como todo los asistentes.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Después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le dejaron un espacio para que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pudiese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pasar sus días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sin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María.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Allí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los fieles y conocidos de su dueña le proporcionaban comida y agua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3" descr="C:\Users\Aguilar\Desktop\Ciccio\10906138_10205076431085636_907285847351293729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107" y="692697"/>
            <a:ext cx="4577373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48680"/>
            <a:ext cx="45593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entraba con permiso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párroco Donato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Panna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quien le permitía estar en el templo durante los bautismos,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bodas y entierros.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Pero no quedaba solo,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todo el pueblo lo protegía,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lo alimentaba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nunca le falto una caricia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como emblema de fidelidad.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461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51519" y="332656"/>
            <a:ext cx="8651181" cy="569386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falleció de un paro cardíaco mientras dormía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el 12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Febrero del 2013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las 15:45h 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quienes conocieron su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 conmovieron con ella,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creen que, en estos momentos,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debe haber reunido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su dueña en el cielo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triste noticia la dio a conocer Sebastián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Mapelli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hijo de María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Lochi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través del Facebook de su madre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“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Por desgracia,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tengo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que dar a todos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una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triste noticia ….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ya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no está entre nosotros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Murió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mientras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dormía, debido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a un paro cardíaco.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Descansa en paz querido amigo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4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explicaba en el mensaje publicado en la popular red social.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385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19" y="4725144"/>
            <a:ext cx="8608889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conmovió a Italia y dio la vuelta al mundo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como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una muestra más de la lealtad que demuestran los perros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quienes les cuidan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496" y="1142742"/>
            <a:ext cx="40116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Desde que se conoció la noticia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fallecimiento 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han sido muchos los mensajes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le han enviado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Gente de Italia y del mundo entero se ha quedado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conmovida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triste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al conocer la noticia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2" descr="C:\Users\Aguilar\Desktop\En turno\Comprimir (correo)\ciccio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26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619" y="908720"/>
            <a:ext cx="4995177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261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63380" y="861680"/>
            <a:ext cx="4301108" cy="206210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Una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triste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pero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la vez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llena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amor,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cada día es más conocida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recuerda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real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8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Hachiko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perrito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japonés.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5122" name="Picture 2" descr="C:\Users\Aguilar\Desktop\En turno\Comprimir (correo)\hachiko200505-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04" y="116632"/>
            <a:ext cx="4451796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guilar\Desktop\En turno\Comprimir (correo)\hachiko4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00438"/>
            <a:ext cx="4752528" cy="3205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7504" y="4665330"/>
            <a:ext cx="4176464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contada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la famosa película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protagonizada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por Richard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Gere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018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4408" y="260648"/>
            <a:ext cx="86360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Estamos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seguros de que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ya está junto a su dueña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3" descr="C:\Users\Aguilar\Desktop\En turno\Comprimir (correo)\Schermata%202013-01-18%20a%2015_14_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17029"/>
            <a:ext cx="7416824" cy="5015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4408" y="5961474"/>
            <a:ext cx="8636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Muy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feliz de volver a estar al lado de María, la mujer que cuidó 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dedicó toda su vida a los perros callejeros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402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971600" y="200834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  <a:hlinkClick r:id="rId3"/>
              </a:rPr>
              <a:t>“CICCIO”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  <a:hlinkClick r:id="rId3"/>
              </a:rPr>
              <a:t>EL PERRO FIEL QUE CONMOVIÓ AL MUNDO </a:t>
            </a: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  <a:hlinkClick r:id="rId3"/>
              </a:rPr>
              <a:t>ENTERO.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4408" y="1196752"/>
            <a:ext cx="86343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Los feligreses que asisten a la iglesia de Santa María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de la Asunción en San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Donaci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,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(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Bridisi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, Italia),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recibieron una lección de amor y lealtad de un perro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o Tommy tenía 13 años de edad y se hizo famoso por llorar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muerte de su cuidadora yendo todos los días 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su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tumba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a la iglesia de Santa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Maria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degli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Angeli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donde se celebró el funeral.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3861048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todos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los días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visitaba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 iglesia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donde solía asistir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donde fue su funeral,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esperando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pacientemente su regreso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Algo que dejaba perplejos a los fieles.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“Espera a reunirse con ella”,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señalaron en ese entonces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</p:txBody>
      </p:sp>
      <p:pic>
        <p:nvPicPr>
          <p:cNvPr id="10" name="Picture 5" descr="C:\Users\Aguilar\Desktop\En turno\Comprimir (correo)\chiesa-S-maria-assunta-guagnano-foto-nikonar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44327"/>
            <a:ext cx="4286796" cy="2937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97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fade/>
        <p:sndAc>
          <p:stSnd loop="1">
            <p:snd r:embed="rId2" name="Ema -  1 IlÉtaitUneFoisDansl'Ouest.wav"/>
          </p:stSnd>
        </p:sndAc>
      </p:transition>
    </mc:Choice>
    <mc:Fallback>
      <p:transition spd="slow" advClick="0" advTm="0">
        <p:fade/>
        <p:sndAc>
          <p:stSnd loop="1">
            <p:snd r:embed="rId2" name="Ema -  1 IlÉtaitUneFoisDansl'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80"/>
                            </p:stCondLst>
                            <p:childTnLst>
                              <p:par>
                                <p:cTn id="1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780"/>
                            </p:stCondLst>
                            <p:childTnLst>
                              <p:par>
                                <p:cTn id="2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440"/>
                            </p:stCondLst>
                            <p:childTnLst>
                              <p:par>
                                <p:cTn id="2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1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940"/>
                            </p:stCondLst>
                            <p:childTnLst>
                              <p:par>
                                <p:cTn id="2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1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840"/>
                            </p:stCondLst>
                            <p:childTnLst>
                              <p:par>
                                <p:cTn id="3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1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300"/>
                            </p:stCondLst>
                            <p:childTnLst>
                              <p:par>
                                <p:cTn id="3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3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3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1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3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1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3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1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1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319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build="p"/>
      <p:bldP spid="8" grpId="0" build="p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838700" y="-27384"/>
            <a:ext cx="43053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parecer, él sentía lo mismo,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porque a pesar de la muerte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su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dueña, 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perro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siempre regresaba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lugar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la vio por última vez.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Doña María iba todos los días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misa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 iglesia local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el sacerdote le permitía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entrada 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esperaba pacientemente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sus pies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8600" y="3643277"/>
            <a:ext cx="8636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El perro también estuvo acompañando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los seres queridos de doña María en su funeral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Pero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, parecía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tener problemas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para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comprender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ella 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volvería para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seguir yendo a misa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todos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los días a la misma hora,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sonido de las campanas llamando a los fieles.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simplemente 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sentaba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lado del altar, en silencio,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con la esperanza de ver a doña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Maria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regresar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6" descr="C:\Users\Aguilar\Desktop\En turno\Comprimir (correo)\cane-san-donac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70" y="260648"/>
            <a:ext cx="4730262" cy="3133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737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2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940"/>
                            </p:stCondLst>
                            <p:childTnLst>
                              <p:par>
                                <p:cTn id="1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80"/>
                            </p:stCondLst>
                            <p:childTnLst>
                              <p:par>
                                <p:cTn id="2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1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22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1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1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3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1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3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1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3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1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3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1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930"/>
                            </p:stCondLst>
                            <p:childTnLst>
                              <p:par>
                                <p:cTn id="49" presetID="18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030"/>
                            </p:stCondLst>
                            <p:childTnLst>
                              <p:par>
                                <p:cTn id="5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210"/>
                            </p:stCondLst>
                            <p:childTnLst>
                              <p:par>
                                <p:cTn id="57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1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860"/>
                            </p:stCondLst>
                            <p:childTnLst>
                              <p:par>
                                <p:cTn id="6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1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7680"/>
                            </p:stCondLst>
                            <p:childTnLst>
                              <p:par>
                                <p:cTn id="6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1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060"/>
                            </p:stCondLst>
                            <p:childTnLst>
                              <p:par>
                                <p:cTn id="6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1" dur="1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8240"/>
                            </p:stCondLst>
                            <p:childTnLst>
                              <p:par>
                                <p:cTn id="73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5" dur="1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6610"/>
                            </p:stCondLst>
                            <p:childTnLst>
                              <p:par>
                                <p:cTn id="7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1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255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05583"/>
            <a:ext cx="4165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–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“Él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estába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allí cada vez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celebramos la Misa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comportaba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muy bien,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no hacia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ruido, 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ladraba”,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dice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el padre Donato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Panna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“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Él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iba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misa todos los días, incluso después del funeral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doña María,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esperaba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pacientemente al lado del altar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sentaba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en silencio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</p:txBody>
      </p:sp>
      <p:pic>
        <p:nvPicPr>
          <p:cNvPr id="3" name="Picture 3" descr="C:\Users\Aguilar\Desktop\En turno\Comprimir (correo)\article-2263390-16FA06EA000005DC-229_634x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655" y="206154"/>
            <a:ext cx="4733825" cy="3150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4480" y="4293096"/>
            <a:ext cx="431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No tuve corazón para sacarlo”.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simplemente 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sentaba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lado del altar, en silencio,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con la esperanza de ver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doña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María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regresar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4" descr="C:\Users\Aguilar\Desktop\En turno\Comprimir (correo)\thCNR00Q0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2253" y="4149080"/>
            <a:ext cx="4555771" cy="2189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571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9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3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3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1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1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8" presetClass="entr" presetSubtype="3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3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3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926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4408" y="4114815"/>
            <a:ext cx="8636000" cy="25545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acuerdo a lo publicado por el diario </a:t>
            </a:r>
            <a:r>
              <a:rPr lang="es-MX" sz="2000" b="1" dirty="0">
                <a:solidFill>
                  <a:srgbClr val="996600"/>
                </a:solidFill>
                <a:latin typeface="Calibri"/>
              </a:rPr>
              <a:t>«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Il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Messaggero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»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el perro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había dejado de ir ni un día a la iglesia desde que su dueña falleció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Todas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las tardes,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esperaba el regreso de su dueña María,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sentado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la explanada de 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Iglesia.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vano, antes de fallecer su dueña, el perro la acompañaba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hasta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Iglesia, la esperaba y luego, volvían a casa juntos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5" descr="C:\Users\Aguilar\Desktop\En turno\Comprimir (correo)\pastoretedesco-586x3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924" y="1538794"/>
            <a:ext cx="3588332" cy="2394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4408" y="116632"/>
            <a:ext cx="8919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 trataba de un pastor alemán, rescatado de la calle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adoptado por María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Lochi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(a la que llamaban </a:t>
            </a: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«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María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del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campo </a:t>
            </a:r>
            <a:r>
              <a:rPr lang="es-MX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»</a:t>
            </a:r>
            <a:endParaRPr lang="es-MX" sz="1050" b="1" dirty="0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Shell Dlg 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porque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vivía al lado de un campo de fútbol)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quien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falleció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noviembre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2012 a la edad de 57 años.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1797784"/>
            <a:ext cx="52819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Desde entonces,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la esperaba a diario en la iglesia a la que ella asistía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se había convertido en el protegido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no sólo del párroco y de sus feligreses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sino de todo el pueblo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803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6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2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100"/>
                            </p:stCondLst>
                            <p:childTnLst>
                              <p:par>
                                <p:cTn id="1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991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7770"/>
                            </p:stCondLst>
                            <p:childTnLst>
                              <p:par>
                                <p:cTn id="4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611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4600"/>
                            </p:stCondLst>
                            <p:childTnLst>
                              <p:par>
                                <p:cTn id="5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9820"/>
                            </p:stCondLst>
                            <p:childTnLst>
                              <p:par>
                                <p:cTn id="55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8070"/>
                            </p:stCondLst>
                            <p:childTnLst>
                              <p:par>
                                <p:cTn id="5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57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4408" y="4370328"/>
            <a:ext cx="8652892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Durante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las misas, el perro era uno más como todo los asistentes.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Después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le dejaron un espacio para que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pudiese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pasar sus días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sin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María.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Allí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los fieles y conocidos de su dueña le proporcionaban comida y agua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3" descr="C:\Users\Aguilar\Desktop\Ciccio\10906138_10205076431085636_907285847351293729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107" y="692697"/>
            <a:ext cx="4577373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48680"/>
            <a:ext cx="45593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entraba con permiso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párroco Donato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Panna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quien le permitía estar en el templo durante los bautismos,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bodas y entierros.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Pero no quedaba solo,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todo el pueblo lo protegía,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lo alimentaba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nunca le falto una caricia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como emblema de fidelidad.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901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1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1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14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000"/>
                            </p:stCondLst>
                            <p:childTnLst>
                              <p:par>
                                <p:cTn id="43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369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430"/>
                            </p:stCondLst>
                            <p:childTnLst>
                              <p:par>
                                <p:cTn id="51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88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51519" y="332656"/>
            <a:ext cx="8651181" cy="569386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falleció de un paro cardíaco mientras dormía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el 12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Febrero del 2013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las 15:45h 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quienes conocieron su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 conmovieron con ella,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creen que, en estos momentos,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debe haber reunido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con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su dueña en el cielo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triste noticia la dio a conocer Sebastián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Mapelli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hijo de María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Lochi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través del Facebook de su madre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“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Por desgracia,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tengo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que dar a todos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una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triste noticia ….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ya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no está entre nosotros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Murió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mientras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dormía, debido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a un paro cardíaco.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Descansa en paz querido amigo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Helvetica" panose="020B0604020202020204" pitchFamily="34" charset="0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4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explicaba en el mensaje publicado en la popular red social.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988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6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76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20"/>
                            </p:stCondLst>
                            <p:childTnLst>
                              <p:par>
                                <p:cTn id="1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1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400"/>
                            </p:stCondLst>
                            <p:childTnLst>
                              <p:par>
                                <p:cTn id="2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1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340"/>
                            </p:stCondLst>
                            <p:childTnLst>
                              <p:par>
                                <p:cTn id="25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1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670"/>
                            </p:stCondLst>
                            <p:childTnLst>
                              <p:par>
                                <p:cTn id="2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1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410"/>
                            </p:stCondLst>
                            <p:childTnLst>
                              <p:par>
                                <p:cTn id="33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1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420"/>
                            </p:stCondLst>
                            <p:childTnLst>
                              <p:par>
                                <p:cTn id="37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1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910"/>
                            </p:stCondLst>
                            <p:childTnLst>
                              <p:par>
                                <p:cTn id="41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15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8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15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9330"/>
                            </p:stCondLst>
                            <p:childTnLst>
                              <p:par>
                                <p:cTn id="49" presetID="18" presetClass="entr" presetSubtype="3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5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460"/>
                            </p:stCondLst>
                            <p:childTnLst>
                              <p:par>
                                <p:cTn id="5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15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84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19" y="4725144"/>
            <a:ext cx="8608889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conmovió a Italia y dio la vuelta al mundo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como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una muestra más de la lealtad que demuestran los perros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quienes les cuidan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496" y="1142742"/>
            <a:ext cx="40116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Desde que se conoció la noticia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fallecimiento 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han sido muchos los mensajes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le han enviado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Gente de Italia y del mundo entero se ha quedado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conmovida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triste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al conocer la noticia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2" descr="C:\Users\Aguilar\Desktop\En turno\Comprimir (correo)\ciccio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26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619" y="908720"/>
            <a:ext cx="4995177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3565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0" decel="50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decel="50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3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3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1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660"/>
                            </p:stCondLst>
                            <p:childTnLst>
                              <p:par>
                                <p:cTn id="37" presetID="18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280"/>
                            </p:stCondLst>
                            <p:childTnLst>
                              <p:par>
                                <p:cTn id="4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66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2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63380" y="861680"/>
            <a:ext cx="4301108" cy="206210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Una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triste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pero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a la vez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llena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amor,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cada día es más conocida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recuerda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la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historia real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de </a:t>
            </a:r>
            <a:r>
              <a:rPr lang="es-MX" sz="28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Hachiko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, el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perrito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japonés.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5122" name="Picture 2" descr="C:\Users\Aguilar\Desktop\En turno\Comprimir (correo)\hachiko200505-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04" y="116632"/>
            <a:ext cx="4451796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guilar\Desktop\En turno\Comprimir (correo)\hachiko4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00438"/>
            <a:ext cx="4752528" cy="3205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7504" y="4665330"/>
            <a:ext cx="4176464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contada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en la famosa película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protagonizada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por Richard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Gere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024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4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62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8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3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3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36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4408" y="260648"/>
            <a:ext cx="86360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Estamos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seguros de que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ya está junto a su dueña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3" descr="C:\Users\Aguilar\Desktop\En turno\Comprimir (correo)\Schermata%202013-01-18%20a%2015_14_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17029"/>
            <a:ext cx="7416824" cy="5015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4408" y="5961474"/>
            <a:ext cx="8636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Muy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feliz de volver a estar al lado de María, la mujer que cuidó de </a:t>
            </a:r>
            <a:r>
              <a:rPr lang="es-MX" sz="2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 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/>
              <a:cs typeface="Helvetica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y 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que dedicó toda su vida a los perros callejeros</a:t>
            </a:r>
            <a:r>
              <a:rPr lang="es-MX" sz="2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.</a:t>
            </a:r>
            <a:endParaRPr lang="es-MX" sz="2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520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780"/>
                            </p:stCondLst>
                            <p:childTnLst>
                              <p:par>
                                <p:cTn id="1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240"/>
                            </p:stCondLst>
                            <p:childTnLst>
                              <p:par>
                                <p:cTn id="1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54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0690170">
            <a:off x="4676080" y="2426112"/>
            <a:ext cx="4288408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prstTxWarp prst="textCascadeDow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6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!!! Va </a:t>
            </a:r>
            <a:r>
              <a:rPr lang="es-MX" sz="6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por ti “</a:t>
            </a:r>
            <a:r>
              <a:rPr lang="es-MX" sz="6000" dirty="0" err="1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Ciccio</a:t>
            </a:r>
            <a:r>
              <a:rPr lang="es-MX" sz="6000" dirty="0">
                <a:ln>
                  <a:solidFill>
                    <a:srgbClr val="996600"/>
                  </a:solidFill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/>
                <a:cs typeface="Helvetica" panose="020B0604020202020204" pitchFamily="34" charset="0"/>
              </a:rPr>
              <a:t>” ¡¡¡</a:t>
            </a:r>
            <a:endParaRPr lang="es-MX" sz="6000" dirty="0">
              <a:ln>
                <a:solidFill>
                  <a:srgbClr val="996600"/>
                </a:solidFill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Calibri"/>
              <a:cs typeface="Helvetica" panose="020B0604020202020204" pitchFamily="34" charset="0"/>
            </a:endParaRPr>
          </a:p>
        </p:txBody>
      </p:sp>
      <p:pic>
        <p:nvPicPr>
          <p:cNvPr id="3" name="Picture 2" descr="C:\Users\Aguilar\Desktop\En turno\Comprimir (correo)\004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4323426" cy="5112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276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9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17:34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21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Ilétait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une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fois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dansl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’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Ouest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André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Proulx</a:t>
            </a:r>
            <a:endParaRPr lang="es-ES" sz="2400" b="1" dirty="0" smtClean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59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10415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1853</Words>
  <Application>Microsoft Office PowerPoint</Application>
  <PresentationFormat>Presentación en pantalla (4:3)</PresentationFormat>
  <Paragraphs>309</Paragraphs>
  <Slides>22</Slides>
  <Notes>0</Notes>
  <HiddenSlides>9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Calibri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Ciccio</dc:title>
  <dc:creator/>
  <cp:lastModifiedBy/>
  <cp:revision>1</cp:revision>
  <dcterms:created xsi:type="dcterms:W3CDTF">2015-03-21T13:32:37Z</dcterms:created>
  <dcterms:modified xsi:type="dcterms:W3CDTF">2015-03-22T00:32:47Z</dcterms:modified>
  <cp:category>amor filial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