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312" r:id="rId3"/>
    <p:sldId id="309" r:id="rId4"/>
    <p:sldId id="298" r:id="rId5"/>
    <p:sldId id="263" r:id="rId6"/>
    <p:sldId id="310" r:id="rId7"/>
    <p:sldId id="259" r:id="rId8"/>
    <p:sldId id="300" r:id="rId9"/>
    <p:sldId id="308" r:id="rId10"/>
    <p:sldId id="297" r:id="rId11"/>
    <p:sldId id="302" r:id="rId12"/>
    <p:sldId id="294" r:id="rId13"/>
    <p:sldId id="295" r:id="rId14"/>
    <p:sldId id="279" r:id="rId15"/>
    <p:sldId id="301" r:id="rId16"/>
    <p:sldId id="276" r:id="rId17"/>
    <p:sldId id="307" r:id="rId18"/>
    <p:sldId id="290" r:id="rId19"/>
    <p:sldId id="258" r:id="rId20"/>
    <p:sldId id="291" r:id="rId21"/>
    <p:sldId id="261" r:id="rId22"/>
    <p:sldId id="257" r:id="rId23"/>
    <p:sldId id="292" r:id="rId24"/>
    <p:sldId id="264" r:id="rId25"/>
    <p:sldId id="293" r:id="rId26"/>
    <p:sldId id="284" r:id="rId27"/>
    <p:sldId id="262" r:id="rId28"/>
    <p:sldId id="278" r:id="rId29"/>
    <p:sldId id="285" r:id="rId30"/>
    <p:sldId id="286" r:id="rId31"/>
    <p:sldId id="288" r:id="rId32"/>
    <p:sldId id="265" r:id="rId33"/>
    <p:sldId id="275" r:id="rId34"/>
    <p:sldId id="266" r:id="rId35"/>
    <p:sldId id="274" r:id="rId36"/>
    <p:sldId id="268" r:id="rId37"/>
    <p:sldId id="260" r:id="rId38"/>
    <p:sldId id="280" r:id="rId39"/>
    <p:sldId id="267" r:id="rId40"/>
    <p:sldId id="281" r:id="rId41"/>
    <p:sldId id="271" r:id="rId42"/>
    <p:sldId id="314" r:id="rId43"/>
    <p:sldId id="270" r:id="rId44"/>
    <p:sldId id="283" r:id="rId45"/>
    <p:sldId id="289" r:id="rId46"/>
    <p:sldId id="287" r:id="rId47"/>
    <p:sldId id="296" r:id="rId48"/>
    <p:sldId id="282" r:id="rId49"/>
    <p:sldId id="304" r:id="rId50"/>
    <p:sldId id="277" r:id="rId51"/>
    <p:sldId id="305" r:id="rId52"/>
    <p:sldId id="313" r:id="rId53"/>
    <p:sldId id="315" r:id="rId54"/>
  </p:sldIdLst>
  <p:sldSz cx="1015365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  <p:modifyVerifier cryptProviderType="rsaFull" cryptAlgorithmClass="hash" cryptAlgorithmType="typeAny" cryptAlgorithmSid="4" spinCount="50000" saltData="MZqf+IO411CEKA9tEiQNXQ" hashData="/DRLEGg+pOowvKP+iUo+TT7qsC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 horzBarState="maximized">
    <p:restoredLeft sz="32787"/>
    <p:restoredTop sz="90929"/>
  </p:normalViewPr>
  <p:slideViewPr>
    <p:cSldViewPr>
      <p:cViewPr>
        <p:scale>
          <a:sx n="70" d="100"/>
          <a:sy n="70" d="100"/>
        </p:scale>
        <p:origin x="-1158" y="-420"/>
      </p:cViewPr>
      <p:guideLst>
        <p:guide orient="horz" pos="2160"/>
        <p:guide pos="319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E0C01D87-3F35-4F51-81F5-1CA366F16D8D}" type="datetimeFigureOut">
              <a:rPr lang="fr-FR"/>
              <a:pPr>
                <a:defRPr/>
              </a:pPr>
              <a:t>02/09/2017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90588" y="685800"/>
            <a:ext cx="5076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90F1F530-441F-4B0A-ADC7-50F883FC4FB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1524" y="2130426"/>
            <a:ext cx="8630603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3048" y="3886200"/>
            <a:ext cx="7107555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15A47-1874-42DD-8614-538159FF33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C52C6-C0B3-453E-8848-7D6325607D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02068" y="4406901"/>
            <a:ext cx="8630603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02068" y="2906713"/>
            <a:ext cx="8630603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9BED8-47CE-4375-A198-2D5651EFFCF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61524" y="1981200"/>
            <a:ext cx="42306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61439" y="1981200"/>
            <a:ext cx="423068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B9C6D-3E45-4C7B-B6FC-325A6B7FB9C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7683" y="274638"/>
            <a:ext cx="9138285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7683" y="1535113"/>
            <a:ext cx="448629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7683" y="2174875"/>
            <a:ext cx="448629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57914" y="1535113"/>
            <a:ext cx="448805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57914" y="2174875"/>
            <a:ext cx="448805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DA3B3-1694-46B6-A8B3-C92B16A046E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C935F-1F83-4F3A-B546-E03979AB30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0E356-5C11-418A-B73F-F06E0F2B4E8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7683" y="273050"/>
            <a:ext cx="334048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69795" y="273051"/>
            <a:ext cx="567617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7683" y="1435101"/>
            <a:ext cx="334048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1C267-B960-4F92-946B-D8114AA7DC1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90186" y="4800600"/>
            <a:ext cx="609219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90186" y="612775"/>
            <a:ext cx="609219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90186" y="5367338"/>
            <a:ext cx="609219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64549-5075-40EF-AEE6-737E738C134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7EE81B-6CE0-4D30-8717-138C473E392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234475" y="609600"/>
            <a:ext cx="2157651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61524" y="609600"/>
            <a:ext cx="6303724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A7C06-A207-4CA8-BC25-73C621F80B9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61525" y="2130428"/>
            <a:ext cx="863060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23049" y="3886200"/>
            <a:ext cx="710755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1524" y="609600"/>
            <a:ext cx="863060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1524" y="1981200"/>
            <a:ext cx="8630603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1524" y="6248400"/>
            <a:ext cx="211534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69164" y="6248400"/>
            <a:ext cx="321532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76782" y="6248400"/>
            <a:ext cx="211534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7784337-2E49-469D-B6C2-01D3AFD602D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7683" y="6245225"/>
            <a:ext cx="236918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6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1609180" y="-1609180"/>
            <a:ext cx="6858000" cy="10076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1536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0355" y="3390358"/>
            <a:ext cx="6858000" cy="77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686005" y="3390358"/>
            <a:ext cx="6858000" cy="77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0"/>
            <a:ext cx="101536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" y="6783312"/>
            <a:ext cx="101536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6597" y="5857898"/>
            <a:ext cx="145156" cy="403438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6598" y="5715019"/>
            <a:ext cx="77628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99018" y="4572015"/>
            <a:ext cx="298949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33553" y="857232"/>
            <a:ext cx="6235731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CHICAS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POM - POM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08099" y="5611366"/>
            <a:ext cx="223064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  <p:sndAc>
      <p:stSnd>
        <p:snd r:embed="rId2" name="frank sinatra - frank sinatra - new york, new yor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7379dcbd3b9a2fb79ffa7c73c3e22b82--fabric-pom-poms-pompom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153651" cy="724292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0677" y="1142984"/>
            <a:ext cx="682469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b="1" dirty="0" smtClean="0">
                <a:latin typeface="Showcard Gothic" pitchFamily="82" charset="0"/>
              </a:rPr>
              <a:t>No </a:t>
            </a:r>
            <a:r>
              <a:rPr lang="es-ES" sz="6600" b="1" dirty="0">
                <a:latin typeface="Showcard Gothic" pitchFamily="82" charset="0"/>
              </a:rPr>
              <a:t>somos tontas </a:t>
            </a:r>
            <a:endParaRPr lang="es-ES" sz="6600" b="1" dirty="0" smtClean="0">
              <a:latin typeface="Showcard Gothic" pitchFamily="82" charset="0"/>
            </a:endParaRPr>
          </a:p>
          <a:p>
            <a:pPr algn="ctr"/>
            <a:r>
              <a:rPr lang="es-ES" sz="6600" b="1" dirty="0" smtClean="0">
                <a:latin typeface="Showcard Gothic" pitchFamily="82" charset="0"/>
              </a:rPr>
              <a:t>con pompones, </a:t>
            </a:r>
          </a:p>
          <a:p>
            <a:pPr algn="ctr"/>
            <a:r>
              <a:rPr lang="es-ES" sz="6600" b="1" dirty="0" smtClean="0">
                <a:latin typeface="Showcard Gothic" pitchFamily="82" charset="0"/>
              </a:rPr>
              <a:t>Somos atletas.</a:t>
            </a:r>
            <a:endParaRPr lang="es-ES" sz="6600" b="1" dirty="0">
              <a:latin typeface="Showcard Gothic" pitchFamily="82" charset="0"/>
            </a:endParaRPr>
          </a:p>
        </p:txBody>
      </p:sp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2463" y="0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47801" y="1142984"/>
            <a:ext cx="764386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Gill Sans MT" pitchFamily="34" charset="0"/>
              </a:rPr>
              <a:t>En </a:t>
            </a:r>
            <a:r>
              <a:rPr lang="es-ES" b="1" dirty="0" smtClean="0">
                <a:latin typeface="Gill Sans MT" pitchFamily="34" charset="0"/>
              </a:rPr>
              <a:t> el deporte, la</a:t>
            </a:r>
            <a:r>
              <a:rPr lang="es-ES" b="1" dirty="0">
                <a:latin typeface="Gill Sans MT" pitchFamily="34" charset="0"/>
              </a:rPr>
              <a:t> animación, porra, </a:t>
            </a:r>
            <a:r>
              <a:rPr lang="es-ES" b="1" dirty="0" err="1">
                <a:latin typeface="Gill Sans MT" pitchFamily="34" charset="0"/>
              </a:rPr>
              <a:t>porrismo</a:t>
            </a:r>
            <a:r>
              <a:rPr lang="es-ES" b="1" dirty="0">
                <a:latin typeface="Gill Sans MT" pitchFamily="34" charset="0"/>
              </a:rPr>
              <a:t> o </a:t>
            </a:r>
            <a:r>
              <a:rPr lang="es-ES" b="1" i="1" dirty="0" err="1">
                <a:latin typeface="Gill Sans MT" pitchFamily="34" charset="0"/>
              </a:rPr>
              <a:t>cheerleading</a:t>
            </a:r>
            <a:r>
              <a:rPr lang="es-ES" b="1" dirty="0">
                <a:latin typeface="Gill Sans MT" pitchFamily="34" charset="0"/>
              </a:rPr>
              <a:t> </a:t>
            </a:r>
            <a:r>
              <a:rPr lang="es-ES" b="1" dirty="0" smtClean="0">
                <a:latin typeface="Gill Sans MT" pitchFamily="34" charset="0"/>
              </a:rPr>
              <a:t>consiste </a:t>
            </a:r>
          </a:p>
          <a:p>
            <a:pPr algn="ctr"/>
            <a:r>
              <a:rPr lang="es-ES" b="1" dirty="0" smtClean="0">
                <a:latin typeface="Gill Sans MT" pitchFamily="34" charset="0"/>
              </a:rPr>
              <a:t>en </a:t>
            </a:r>
            <a:r>
              <a:rPr lang="es-ES" b="1" dirty="0">
                <a:latin typeface="Gill Sans MT" pitchFamily="34" charset="0"/>
              </a:rPr>
              <a:t>el uso organizado de música, baile </a:t>
            </a:r>
            <a:r>
              <a:rPr lang="es-ES" b="1" dirty="0" smtClean="0">
                <a:latin typeface="Gill Sans MT" pitchFamily="34" charset="0"/>
              </a:rPr>
              <a:t>y gimnasia</a:t>
            </a:r>
            <a:r>
              <a:rPr lang="es-ES" b="1" dirty="0">
                <a:latin typeface="Gill Sans MT" pitchFamily="34" charset="0"/>
              </a:rPr>
              <a:t>. </a:t>
            </a:r>
            <a:endParaRPr lang="es-ES" b="1" dirty="0" smtClean="0">
              <a:latin typeface="Gill Sans MT" pitchFamily="34" charset="0"/>
            </a:endParaRPr>
          </a:p>
          <a:p>
            <a:pPr algn="ctr"/>
            <a:r>
              <a:rPr lang="es-ES" b="1" dirty="0" smtClean="0">
                <a:latin typeface="Gill Sans MT" pitchFamily="34" charset="0"/>
              </a:rPr>
              <a:t>Los </a:t>
            </a:r>
            <a:r>
              <a:rPr lang="es-ES" b="1" dirty="0">
                <a:latin typeface="Gill Sans MT" pitchFamily="34" charset="0"/>
              </a:rPr>
              <a:t>espectáculos de animación son muy frecuentes, sobre todo, en deportes de equipo. La animación ha cobrado tal importancia que ha pasado a considerarse un deporte como extremo.</a:t>
            </a:r>
          </a:p>
          <a:p>
            <a:pPr algn="ctr"/>
            <a:r>
              <a:rPr lang="es-ES" b="1" dirty="0">
                <a:latin typeface="Gill Sans MT" pitchFamily="34" charset="0"/>
              </a:rPr>
              <a:t>En Estados Unidos y Canadá, la animación tiene una gran tradición y, además de su fin ya mencionado, es considerado prácticamente como otro deporte más, existiendo incluso competiciones mundiales </a:t>
            </a:r>
            <a:endParaRPr lang="es-ES" b="1" dirty="0" smtClean="0">
              <a:latin typeface="Gill Sans MT" pitchFamily="34" charset="0"/>
            </a:endParaRPr>
          </a:p>
          <a:p>
            <a:pPr algn="ctr"/>
            <a:r>
              <a:rPr lang="es-ES" b="1" dirty="0" err="1" smtClean="0">
                <a:latin typeface="Gill Sans MT" pitchFamily="34" charset="0"/>
              </a:rPr>
              <a:t>The</a:t>
            </a:r>
            <a:r>
              <a:rPr lang="es-ES" b="1" dirty="0" smtClean="0">
                <a:latin typeface="Gill Sans MT" pitchFamily="34" charset="0"/>
              </a:rPr>
              <a:t> </a:t>
            </a:r>
            <a:r>
              <a:rPr lang="es-ES" b="1" dirty="0" err="1">
                <a:latin typeface="Gill Sans MT" pitchFamily="34" charset="0"/>
              </a:rPr>
              <a:t>Cheerleading</a:t>
            </a:r>
            <a:r>
              <a:rPr lang="es-ES" b="1" dirty="0">
                <a:latin typeface="Gill Sans MT" pitchFamily="34" charset="0"/>
              </a:rPr>
              <a:t> </a:t>
            </a:r>
            <a:r>
              <a:rPr lang="es-ES" b="1" dirty="0" err="1">
                <a:latin typeface="Gill Sans MT" pitchFamily="34" charset="0"/>
              </a:rPr>
              <a:t>Worlds</a:t>
            </a:r>
            <a:r>
              <a:rPr lang="es-ES" b="1" dirty="0">
                <a:latin typeface="Gill Sans MT" pitchFamily="34" charset="0"/>
              </a:rPr>
              <a:t>, en la cual compiten más de mil equipos para ganar la medalla de oro que los distinga como el mejor grupo animador</a:t>
            </a:r>
            <a:r>
              <a:rPr lang="es-ES" b="1" dirty="0" smtClean="0">
                <a:latin typeface="Gill Sans MT" pitchFamily="34" charset="0"/>
              </a:rPr>
              <a:t>.</a:t>
            </a:r>
            <a:endParaRPr lang="es-ES" b="1" dirty="0">
              <a:latin typeface="Gill Sans MT" pitchFamily="34" charset="0"/>
            </a:endParaRPr>
          </a:p>
        </p:txBody>
      </p:sp>
      <p:pic>
        <p:nvPicPr>
          <p:cNvPr id="3" name="Picture 14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479" y="214290"/>
            <a:ext cx="1651852" cy="28654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3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04991" y="1643050"/>
            <a:ext cx="69294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Gill Sans MT" pitchFamily="34" charset="0"/>
              </a:rPr>
              <a:t>En </a:t>
            </a:r>
            <a:r>
              <a:rPr lang="es-ES" b="1" dirty="0">
                <a:latin typeface="Gill Sans MT" pitchFamily="34" charset="0"/>
              </a:rPr>
              <a:t>el resto del mundo es poca la práctica de la animación, salvo en algunos países con influencia de los deportes de EE. UU. o con concursos de porristas auspiciados por marcas privadas. </a:t>
            </a:r>
            <a:endParaRPr lang="es-ES" b="1" dirty="0" smtClean="0">
              <a:latin typeface="Gill Sans MT" pitchFamily="34" charset="0"/>
            </a:endParaRPr>
          </a:p>
          <a:p>
            <a:pPr algn="ctr"/>
            <a:r>
              <a:rPr lang="es-ES" b="1" dirty="0" smtClean="0">
                <a:latin typeface="Gill Sans MT" pitchFamily="34" charset="0"/>
              </a:rPr>
              <a:t>Costa </a:t>
            </a:r>
            <a:r>
              <a:rPr lang="es-ES" b="1" dirty="0">
                <a:latin typeface="Gill Sans MT" pitchFamily="34" charset="0"/>
              </a:rPr>
              <a:t>Rica, Ecuador, </a:t>
            </a:r>
            <a:r>
              <a:rPr lang="es-ES" b="1" dirty="0" err="1">
                <a:latin typeface="Gill Sans MT" pitchFamily="34" charset="0"/>
              </a:rPr>
              <a:t>Colombia,Estados</a:t>
            </a:r>
            <a:r>
              <a:rPr lang="es-ES" b="1" dirty="0">
                <a:latin typeface="Gill Sans MT" pitchFamily="34" charset="0"/>
              </a:rPr>
              <a:t> Unidos y Finlandia reconocen la disciplina como deporte. Sin embargo en mayo de 2013 el </a:t>
            </a:r>
            <a:r>
              <a:rPr lang="es-ES" b="1" dirty="0" err="1" smtClean="0">
                <a:latin typeface="Gill Sans MT" pitchFamily="34" charset="0"/>
              </a:rPr>
              <a:t>Sportaccord</a:t>
            </a:r>
            <a:r>
              <a:rPr lang="es-ES" b="1" dirty="0" smtClean="0">
                <a:latin typeface="Gill Sans MT" pitchFamily="34" charset="0"/>
              </a:rPr>
              <a:t> lo </a:t>
            </a:r>
            <a:r>
              <a:rPr lang="es-ES" b="1" dirty="0">
                <a:latin typeface="Gill Sans MT" pitchFamily="34" charset="0"/>
              </a:rPr>
              <a:t>integra como miembro y lo reconoce como deporte pero con el </a:t>
            </a:r>
            <a:endParaRPr lang="es-ES" b="1" dirty="0" smtClean="0">
              <a:latin typeface="Gill Sans MT" pitchFamily="34" charset="0"/>
            </a:endParaRPr>
          </a:p>
          <a:p>
            <a:pPr algn="ctr"/>
            <a:r>
              <a:rPr lang="es-ES" b="1" dirty="0" smtClean="0">
                <a:latin typeface="Gill Sans MT" pitchFamily="34" charset="0"/>
              </a:rPr>
              <a:t>nombre </a:t>
            </a:r>
            <a:r>
              <a:rPr lang="es-ES" b="1" dirty="0">
                <a:latin typeface="Gill Sans MT" pitchFamily="34" charset="0"/>
              </a:rPr>
              <a:t>de </a:t>
            </a:r>
            <a:r>
              <a:rPr lang="es-ES" b="1" dirty="0" err="1">
                <a:latin typeface="Gill Sans MT" pitchFamily="34" charset="0"/>
              </a:rPr>
              <a:t>Cheer</a:t>
            </a:r>
            <a:r>
              <a:rPr lang="es-ES" b="1" dirty="0">
                <a:latin typeface="Gill Sans MT" pitchFamily="34" charset="0"/>
              </a:rPr>
              <a:t>.</a:t>
            </a:r>
          </a:p>
        </p:txBody>
      </p:sp>
      <p:pic>
        <p:nvPicPr>
          <p:cNvPr id="3" name="Picture 14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479" y="214290"/>
            <a:ext cx="1651852" cy="28654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porrista1_14012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153650" cy="691517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47826" y="-1647817"/>
            <a:ext cx="6858000" cy="1015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 t="9128" b="10265"/>
          <a:stretch>
            <a:fillRect/>
          </a:stretch>
        </p:blipFill>
        <p:spPr bwMode="auto">
          <a:xfrm>
            <a:off x="790545" y="571480"/>
            <a:ext cx="8383918" cy="5786454"/>
          </a:xfrm>
          <a:prstGeom prst="rect">
            <a:avLst/>
          </a:prstGeom>
          <a:noFill/>
          <a:ln w="114300">
            <a:solidFill>
              <a:srgbClr val="FF0000"/>
            </a:solidFill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Resultado de imagen de animadoras americanas pomp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2865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animadoras americanas pomp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3650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Resultado de imagen de animadoras americanas pomp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3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DIAPOS\pompom\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9436" y="0"/>
            <a:ext cx="479477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4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479" y="214290"/>
            <a:ext cx="1651852" cy="28654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upload.wikimedia.org/wikipedia/commons/9/94/Cheer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3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IAPOS\pompom\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7640" y="228600"/>
            <a:ext cx="473837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26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71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IAPOS\pompom\nflcheer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9284" y="433389"/>
            <a:ext cx="5595084" cy="599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4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3355" y="285728"/>
            <a:ext cx="1651852" cy="28654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DIAPOS\pompom\nflcheer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6429" y="428604"/>
            <a:ext cx="6346031" cy="598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66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DIAPOS\pompom\nflcheer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3822" y="533400"/>
            <a:ext cx="4206008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480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IAPOS\pompom\cowboy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6561" y="571480"/>
            <a:ext cx="5334192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52"/>
            <a:ext cx="2971800" cy="3622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  <p:sndAc>
      <p:stSnd>
        <p:snd r:embed="rId2" name="frank sinatra - a mi manera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DIAPOS\pompom\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3386" y="228600"/>
            <a:ext cx="556688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4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479" y="214290"/>
            <a:ext cx="1651852" cy="28654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DIAPOS\pompom\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7999" y="214290"/>
            <a:ext cx="4900546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52"/>
            <a:ext cx="2971800" cy="36226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DIAPOS\pompom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07967" y="228600"/>
            <a:ext cx="5334192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9587" y="214290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1025" y="0"/>
            <a:ext cx="2366000" cy="3286116"/>
          </a:xfrm>
          <a:prstGeom prst="rect">
            <a:avLst/>
          </a:prstGeom>
          <a:noFill/>
        </p:spPr>
      </p:pic>
      <p:pic>
        <p:nvPicPr>
          <p:cNvPr id="10242" name="Picture 2" descr="D:\DIAPOS\pompom\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2722" y="0"/>
            <a:ext cx="650468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DIAPOS\pompom\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6748" y="0"/>
            <a:ext cx="526015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2463" y="0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901" y="285728"/>
            <a:ext cx="3071833" cy="3071834"/>
          </a:xfrm>
          <a:prstGeom prst="rect">
            <a:avLst/>
          </a:prstGeom>
          <a:noFill/>
        </p:spPr>
      </p:pic>
      <p:pic>
        <p:nvPicPr>
          <p:cNvPr id="4" name="Picture 2" descr="D:\DIAPOS\pompom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0916" y="228600"/>
            <a:ext cx="5348294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DIAPOS\pompom\titan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1297" y="457200"/>
            <a:ext cx="4967532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animadoras americanas pompo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53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DIAPOS\pompom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6495" y="0"/>
            <a:ext cx="510855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15365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DIAPOS\pompom\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54757" y="228600"/>
            <a:ext cx="4844137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Resultado de imagen de animadoras americanas pompones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3071833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Resultado de imagen de animadoras americanas pompones gr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589" y="571480"/>
            <a:ext cx="10172239" cy="57290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47825" y="-1647816"/>
            <a:ext cx="6858000" cy="10153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006048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3390354" y="3390364"/>
            <a:ext cx="6858000" cy="77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" y="0"/>
            <a:ext cx="101536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" y="6783316"/>
            <a:ext cx="101536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10288" y="5803931"/>
            <a:ext cx="66908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99021" y="4572019"/>
            <a:ext cx="29894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15344" y="501226"/>
            <a:ext cx="3110557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62643" y="0"/>
            <a:ext cx="3884457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02 de septiembre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10:38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08099" y="5611366"/>
            <a:ext cx="2230646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1536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1536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9958" y="0"/>
            <a:ext cx="541528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1536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9206" y="4724402"/>
            <a:ext cx="2961481" cy="218521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61418" y="4191000"/>
            <a:ext cx="2623026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84529" y="4876800"/>
            <a:ext cx="135382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92296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92296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92296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92296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CAS POM - POM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CHICAS POM - POM</Template>
  <TotalTime>7</TotalTime>
  <Words>76</Words>
  <Application>Microsoft PowerPoint</Application>
  <PresentationFormat>Personalizado</PresentationFormat>
  <Paragraphs>23</Paragraphs>
  <Slides>52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CHICAS POM - POM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2017-09-02T08:37:36Z</dcterms:created>
  <dcterms:modified xsi:type="dcterms:W3CDTF">2017-09-02T08:45:34Z</dcterms:modified>
</cp:coreProperties>
</file>