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9" r:id="rId22"/>
    <p:sldId id="297" r:id="rId23"/>
    <p:sldId id="296" r:id="rId24"/>
    <p:sldId id="295" r:id="rId25"/>
    <p:sldId id="294" r:id="rId26"/>
    <p:sldId id="293" r:id="rId27"/>
    <p:sldId id="292" r:id="rId28"/>
    <p:sldId id="291" r:id="rId29"/>
    <p:sldId id="290" r:id="rId30"/>
    <p:sldId id="289" r:id="rId31"/>
    <p:sldId id="288" r:id="rId32"/>
    <p:sldId id="287" r:id="rId33"/>
    <p:sldId id="286" r:id="rId34"/>
    <p:sldId id="285" r:id="rId35"/>
    <p:sldId id="284" r:id="rId36"/>
    <p:sldId id="283" r:id="rId37"/>
    <p:sldId id="282" r:id="rId38"/>
    <p:sldId id="281" r:id="rId39"/>
    <p:sldId id="280" r:id="rId40"/>
    <p:sldId id="278" r:id="rId41"/>
    <p:sldId id="277" r:id="rId42"/>
    <p:sldId id="298" r:id="rId43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fEM887QJTnykYhXELG4fQ==" hashData="ptBCslLRLuDz+R6nqV9jCl8jta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759CBC-1007-4865-89A5-CA9628ADF41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BC29C-56EF-40A0-8D32-31D18D64883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496B2C-42E9-4BEB-91E0-0CA48E38A0F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C9FDF-62AF-47E8-9178-087BC789193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00DFD5-550D-4488-84A6-8F5E47B64F3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8D67C7-730C-4EEF-A157-DAAB0DF303A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53EA3C-74D9-4506-97BA-5978C8F86F1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785DB-0CD2-4A30-818D-67DF8CAE3B1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0BAED-FA5F-49A3-81CA-265614ABD44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E5E2C-979D-4C04-BD62-CEEC2544374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A5C94-6563-4089-8187-D221A6DE5AA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20E635-C512-4885-A2DB-B88A6FC50A0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6A99EF1-EBE1-4098-B770-BADC4662D25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Click="0" advTm="4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F39316DB-F02A-4D84-9362-E593516A335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ransition spd="med" advClick="0" advTm="4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gif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gif"/><Relationship Id="rId5" Type="http://schemas.openxmlformats.org/officeDocument/2006/relationships/image" Target="../media/image4.jpeg"/><Relationship Id="rId10" Type="http://schemas.openxmlformats.org/officeDocument/2006/relationships/image" Target="../media/image9.gif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06ke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44900"/>
            <a:ext cx="2540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 descr="05ke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6013" y="3068638"/>
            <a:ext cx="2540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04ke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4438" y="2420938"/>
            <a:ext cx="2540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 descr="03kep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838" y="2420938"/>
            <a:ext cx="2540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0" descr="02kep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263" y="3068638"/>
            <a:ext cx="2540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1" descr="01kep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04000" y="3644900"/>
            <a:ext cx="2540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9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55875" y="1052513"/>
            <a:ext cx="41052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11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27313" y="5949950"/>
            <a:ext cx="40290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3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24075" y="0"/>
            <a:ext cx="4981575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5" descr="www.glitterjoy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210300" y="6477000"/>
            <a:ext cx="29337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7" descr="C:\Users\Usuario\Downloads\ZNECESARIO PARA PPS\51241872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3850" y="6257925"/>
            <a:ext cx="12954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14000">
    <p:sndAc>
      <p:stSnd>
        <p:snd r:embed="rId2" name="Cafe_Quijano_La_Lo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Leeds_Castle_Kent_Engla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Moritzburg_Castle_Near_Dresden_Germa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Moritzburg_Castle_Saxony_Germa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Neuschwanste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Neuschwanstein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Neuschwanstein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Neuschwanstein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Neuschwanstein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Neuschwanstein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Neuschwanstein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Neuschwanstein_Castle_Bavaria_Germa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NeuschwansteinCastleinWinterBavariaGermany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Odawara_Cas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Peles_Castle_Sinaia_Roman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Penrhyn_Castle_Gwynedd_Wa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Skala_Castle_Ojcow_National_Park_Pola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Warkworth_Castle_Northumberland_Engla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Alcazar_Castle_Segovia_Spa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Bran_Draculas_Castle_Roman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Bunratty_Castle_County_Clare_Irela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Cardiff_Castle_Wales_United_Kingd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cas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castl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castle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Castle_Combe_Cotswolds_Engla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Castle_Ruins_Borgholm_Oland_Swed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Cawdor_Castle_Highland_Scotla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Chateau_de_Chambord_Loire_Valley_Fra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Chenonceaux_Castle_Fra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Conwy_Castle_Gwynedd_Wales_United_Kingd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Disney_Castle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Dunluce_Castle_County_Antrim_Irela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Dunrobin_Castle_Highland_Scotla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Edinburgh_Castle_Edinburgh_Scotla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Eilean_Donan_Castle_Near_Dornie_Scotla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Fairy_Tale_Fantasy_Neuschwanstein_Castle_Bavaria_Germa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HearstCast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HearstCastleSanSimeonCaliforn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Himeji_Castle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4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403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4403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403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4404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4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4406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4406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4408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408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Click="0" advTm="4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60</Words>
  <Application>Microsoft Office PowerPoint</Application>
  <PresentationFormat>Presentación en pantalla (4:3)</PresentationFormat>
  <Paragraphs>28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6" baseType="lpstr">
      <vt:lpstr>Arial</vt:lpstr>
      <vt:lpstr>Calibri</vt:lpstr>
      <vt:lpstr>Berlin Sans FB Demi</vt:lpstr>
      <vt:lpstr>Alapértelmezett terv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Company>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Anci</dc:creator>
  <cp:lastModifiedBy>Usuario</cp:lastModifiedBy>
  <cp:revision>10</cp:revision>
  <dcterms:created xsi:type="dcterms:W3CDTF">2012-02-10T10:03:17Z</dcterms:created>
  <dcterms:modified xsi:type="dcterms:W3CDTF">2013-07-13T15:40:18Z</dcterms:modified>
</cp:coreProperties>
</file>