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8"/>
  </p:notesMasterIdLst>
  <p:sldIdLst>
    <p:sldId id="316" r:id="rId3"/>
    <p:sldId id="545" r:id="rId4"/>
    <p:sldId id="496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563" r:id="rId23"/>
    <p:sldId id="564" r:id="rId24"/>
    <p:sldId id="565" r:id="rId25"/>
    <p:sldId id="566" r:id="rId26"/>
    <p:sldId id="567" r:id="rId27"/>
    <p:sldId id="568" r:id="rId28"/>
    <p:sldId id="569" r:id="rId29"/>
    <p:sldId id="570" r:id="rId30"/>
    <p:sldId id="571" r:id="rId31"/>
    <p:sldId id="572" r:id="rId32"/>
    <p:sldId id="573" r:id="rId33"/>
    <p:sldId id="574" r:id="rId34"/>
    <p:sldId id="575" r:id="rId35"/>
    <p:sldId id="576" r:id="rId36"/>
    <p:sldId id="582" r:id="rId37"/>
    <p:sldId id="583" r:id="rId38"/>
    <p:sldId id="584" r:id="rId39"/>
    <p:sldId id="585" r:id="rId40"/>
    <p:sldId id="586" r:id="rId41"/>
    <p:sldId id="591" r:id="rId42"/>
    <p:sldId id="592" r:id="rId43"/>
    <p:sldId id="593" r:id="rId44"/>
    <p:sldId id="594" r:id="rId45"/>
    <p:sldId id="595" r:id="rId46"/>
    <p:sldId id="596" r:id="rId47"/>
    <p:sldId id="597" r:id="rId48"/>
    <p:sldId id="606" r:id="rId49"/>
    <p:sldId id="598" r:id="rId50"/>
    <p:sldId id="599" r:id="rId51"/>
    <p:sldId id="600" r:id="rId52"/>
    <p:sldId id="577" r:id="rId53"/>
    <p:sldId id="578" r:id="rId54"/>
    <p:sldId id="579" r:id="rId55"/>
    <p:sldId id="580" r:id="rId56"/>
    <p:sldId id="581" r:id="rId57"/>
    <p:sldId id="587" r:id="rId58"/>
    <p:sldId id="588" r:id="rId59"/>
    <p:sldId id="589" r:id="rId60"/>
    <p:sldId id="590" r:id="rId61"/>
    <p:sldId id="601" r:id="rId62"/>
    <p:sldId id="602" r:id="rId63"/>
    <p:sldId id="604" r:id="rId64"/>
    <p:sldId id="605" r:id="rId65"/>
    <p:sldId id="317" r:id="rId66"/>
    <p:sldId id="607" r:id="rId67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J2q1vYIdTqJaz/8D3HeGQ==" hashData="seBskk8K86Ob0lok2bnanw0ai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6600FF"/>
    <a:srgbClr val="9933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752" y="-834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34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73.jpeg"/><Relationship Id="rId4" Type="http://schemas.openxmlformats.org/officeDocument/2006/relationships/image" Target="../media/image2.gif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101203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881" y="1133921"/>
            <a:ext cx="7505473" cy="35192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Castillos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ioja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14:prism isContent="1" isInverted="1"/>
        <p:sndAc>
          <p:stSnd>
            <p:snd r:embed="rId2" name="sound006.wav"/>
          </p:stSnd>
        </p:sndAc>
      </p:transition>
    </mc:Choice>
    <mc:Fallback xmlns="">
      <p:transition spd="slow" advTm="9000">
        <p:fade/>
        <p:sndAc>
          <p:stSnd>
            <p:snd r:embed="rId7" name="sound00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076" name="Picture 4" descr="bandera-la-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52" y="21704"/>
            <a:ext cx="10145585" cy="6836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88036" y="587772"/>
            <a:ext cx="68171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CASTILLOS DE LA RIOJA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12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10080626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59992" y="1412776"/>
            <a:ext cx="6912768" cy="5016758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FFFF00"/>
                </a:solidFill>
                <a:latin typeface="Franklin Gothic Medium" pitchFamily="34" charset="0"/>
              </a:rPr>
              <a:t>Vino, nobleza y </a:t>
            </a:r>
            <a:r>
              <a:rPr lang="es-ES" altLang="es-ES" sz="4000" b="1" i="1" dirty="0" smtClean="0">
                <a:solidFill>
                  <a:srgbClr val="FFFF00"/>
                </a:solidFill>
                <a:latin typeface="Franklin Gothic Medium" pitchFamily="34" charset="0"/>
              </a:rPr>
              <a:t>peregrinos </a:t>
            </a:r>
            <a:r>
              <a:rPr lang="es-ES" altLang="es-ES" sz="2800" b="1" i="1" dirty="0" smtClean="0">
                <a:solidFill>
                  <a:srgbClr val="FFFF00"/>
                </a:solidFill>
                <a:latin typeface="Franklin Gothic Medium" pitchFamily="34" charset="0"/>
              </a:rPr>
              <a:t>La </a:t>
            </a:r>
            <a:r>
              <a:rPr lang="es-ES" altLang="es-ES" sz="2800" b="1" i="1" dirty="0">
                <a:solidFill>
                  <a:srgbClr val="FFFF00"/>
                </a:solidFill>
                <a:latin typeface="Franklin Gothic Medium" pitchFamily="34" charset="0"/>
              </a:rPr>
              <a:t>Rioja </a:t>
            </a:r>
            <a:r>
              <a:rPr lang="es-ES" altLang="es-ES" sz="2800" b="1" i="1" dirty="0" smtClean="0">
                <a:solidFill>
                  <a:srgbClr val="FFFF00"/>
                </a:solidFill>
                <a:latin typeface="Franklin Gothic Medium" pitchFamily="34" charset="0"/>
              </a:rPr>
              <a:t>es </a:t>
            </a:r>
            <a:r>
              <a:rPr lang="es-ES" altLang="es-ES" sz="2800" b="1" i="1" dirty="0">
                <a:solidFill>
                  <a:srgbClr val="FFFF00"/>
                </a:solidFill>
                <a:latin typeface="Franklin Gothic Medium" pitchFamily="34" charset="0"/>
              </a:rPr>
              <a:t>una tierra de buenos vinos. Sus pueblos, rodeados de viñedos y bodegas, dedican buena parte de su esfuerzo a su elaboración. También es una comarca con una larga historia. Por aquí discurre el Camino de Santiago, la antigua ruta de peregrinación europea. Y la serie de castillos que vamos a visitar confirman un pasado heroico, de batallas y guerras señoriales.</a:t>
            </a:r>
            <a:endParaRPr lang="es-ES" altLang="es-ES" sz="2800" b="1" i="1" dirty="0" smtClean="0"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488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000">
        <p14:prism isContent="1" isInverted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124" name="Picture 4" descr="AGONC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" y="30832"/>
            <a:ext cx="10111460" cy="6827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2011" y="260648"/>
            <a:ext cx="26780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AGONCILLO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995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6148" name="Picture 4" descr="CASTILLO DE AGONCILL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2"/>
          <a:stretch/>
        </p:blipFill>
        <p:spPr bwMode="auto">
          <a:xfrm>
            <a:off x="1" y="-30510"/>
            <a:ext cx="10080626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960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Palacio fortificado de Aguas Mansas de Agoncillo - Lugar 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7" y="-170517"/>
            <a:ext cx="5610185" cy="703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2011" y="476672"/>
            <a:ext cx="26780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AGONCILLO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413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100" name="Picture 4" descr="AG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3614"/>
            <a:ext cx="10125557" cy="683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93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04031" y="4"/>
            <a:ext cx="9072563" cy="836613"/>
          </a:xfrm>
        </p:spPr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1268" name="Picture 4" descr="ANGUCI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39" y="0"/>
            <a:ext cx="10193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2248" y="332656"/>
            <a:ext cx="28632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ANGUCIANA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95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2" y="302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A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084" y="19422"/>
            <a:ext cx="6406833" cy="6838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8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orre-fuerte de Anguciana - Lugar de interés - La Rioja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9510" y="-33114"/>
            <a:ext cx="11896070" cy="689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2248" y="404664"/>
            <a:ext cx="28632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ANGUCIANA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327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3316" name="Picture 4" descr="ANGU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3" y="17884"/>
            <a:ext cx="10090240" cy="6840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86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stillo de Arnedo » Castillos del Olvid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9"/>
          <a:stretch/>
        </p:blipFill>
        <p:spPr bwMode="auto">
          <a:xfrm>
            <a:off x="-231001" y="1"/>
            <a:ext cx="10311626" cy="7102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5959" y="332656"/>
            <a:ext cx="26933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ARNEDO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035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nedo, Castillo de | Asociación española de amigos de lo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469" y="-475903"/>
            <a:ext cx="11578820" cy="732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0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yuntamiento de Arnedo - Castillo de Arne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086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3162" y="260648"/>
            <a:ext cx="26933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ARNEDO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060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 castillo de Arnedo muestra el resultado de 3 años de obras c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420"/>
            <a:ext cx="10153172" cy="682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28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14340" name="Picture 4" descr="ARNEDILL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27" b="6269"/>
          <a:stretch/>
        </p:blipFill>
        <p:spPr bwMode="auto">
          <a:xfrm>
            <a:off x="-28636" y="-11038"/>
            <a:ext cx="10109261" cy="686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6487" y="332656"/>
            <a:ext cx="3452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ARNEDILLO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266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5364" name="Picture 4" descr="ARNED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549" y="0"/>
            <a:ext cx="6444344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16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lavij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6" t="9375" r="13230" b="9424"/>
          <a:stretch/>
        </p:blipFill>
        <p:spPr bwMode="auto">
          <a:xfrm>
            <a:off x="0" y="0"/>
            <a:ext cx="1006008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9288" y="476672"/>
            <a:ext cx="19120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CLAVIJO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582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8196" name="Picture 4" descr="clavij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02"/>
            <a:ext cx="10137651" cy="686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01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0244" name="Picture 4" descr="CLAVIJO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9" y="-4192"/>
            <a:ext cx="10131280" cy="682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062" y="260648"/>
            <a:ext cx="19120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CLAVIJO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744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9220" name="Picture 4" descr="CLAVIJ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441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42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04031" y="0"/>
            <a:ext cx="9072563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es-ES" sz="40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6388" name="Picture 4" descr="Castillo DE LEI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952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7008" y="188640"/>
            <a:ext cx="13740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LEIVA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647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7412" name="Picture 4" descr="castilloleiv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24378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80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8436" name="Picture 4" descr="LE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022488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0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9460" name="Picture 4" descr="LEI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03125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67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0484" name="Picture 4" descr="castillodaval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" y="0"/>
            <a:ext cx="10256552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332656"/>
            <a:ext cx="24904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DAVALILLO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969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s espejos en los que se mira Davalillo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75" y="0"/>
            <a:ext cx="102253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5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1508" name="Picture 4" descr="DAVAL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39" y="0"/>
            <a:ext cx="10123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77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2532" name="Picture 4" descr="DAVAL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882"/>
            <a:ext cx="10135247" cy="6888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61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  <p:sndAc>
          <p:stSnd>
            <p:snd r:embed="rId2" name="sound005.wav"/>
          </p:stSnd>
        </p:sndAc>
      </p:transition>
    </mc:Choice>
    <mc:Fallback xmlns="">
      <p:transition spd="slow" advTm="5000">
        <p:fade/>
        <p:sndAc>
          <p:stSnd>
            <p:snd r:embed="rId4" name="sound00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3556" name="Picture 4" descr="TORREMONTALB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44" y="14114"/>
            <a:ext cx="10069028" cy="684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776" y="260648"/>
            <a:ext cx="41043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TORREMONTALBO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951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4580" name="Picture 4" descr="TORREMONTAL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443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85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castillocuzcurri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-33164"/>
            <a:ext cx="7293286" cy="7350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0157" y="374952"/>
            <a:ext cx="28705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CUZCURRITA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43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6628" name="Picture 4" descr="CUZCURR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" y="0"/>
            <a:ext cx="101497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429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7652" name="Picture 4" descr="CUZ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9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477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2772" name="Picture 4" descr="CORNAG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878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7349" y="476672"/>
            <a:ext cx="24027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CORNAGO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797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3796" name="Picture 4" descr="COR,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3"/>
          <a:stretch/>
        </p:blipFill>
        <p:spPr bwMode="auto">
          <a:xfrm>
            <a:off x="6548" y="-32370"/>
            <a:ext cx="10055542" cy="6890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441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4820" name="Picture 4" descr="C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88"/>
          <a:stretch/>
        </p:blipFill>
        <p:spPr bwMode="auto">
          <a:xfrm>
            <a:off x="74" y="0"/>
            <a:ext cx="101779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789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pic>
        <p:nvPicPr>
          <p:cNvPr id="35844" name="Picture 4" descr="COR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20" y="0"/>
            <a:ext cx="10159972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783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6868" name="Picture 4" descr="CORNAG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79"/>
          <a:stretch/>
        </p:blipFill>
        <p:spPr bwMode="auto">
          <a:xfrm>
            <a:off x="21034" y="0"/>
            <a:ext cx="100115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409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1988" name="Picture 4" descr="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268"/>
            <a:ext cx="10218691" cy="750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5816" y="428328"/>
            <a:ext cx="13388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QUEL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141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3012" name="Picture 4" descr="QU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1" y="0"/>
            <a:ext cx="10056855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04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4036" name="Picture 4" descr="MURO DE AGU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98"/>
            <a:ext cx="10669991" cy="7294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360512"/>
            <a:ext cx="390901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 DE AGUAS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075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5060" name="Picture 4" descr="M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86"/>
            <a:ext cx="10201568" cy="744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206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6084" name="Picture 4" descr="JUB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43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273646"/>
            <a:ext cx="18261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JUBERA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768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7108" name="Picture 4" descr="JUBER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" y="0"/>
            <a:ext cx="10155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353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dirty="0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8132" name="Picture 4" descr="PREJ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" y="-32742"/>
            <a:ext cx="10182140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6894" y="260648"/>
            <a:ext cx="21498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PREJANO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222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Préjano (Rioja) | Castillos, España y Rui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1785"/>
            <a:ext cx="10080625" cy="756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76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9156" name="Picture 4" descr="PREJ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0821173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10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0180" name="Picture 4" descr="SANTUR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801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404664"/>
            <a:ext cx="25203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SANTURDE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43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1204" name="Picture 4" descr="SANTU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709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45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astillosajazarr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" y="3"/>
            <a:ext cx="10070466" cy="737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7785" y="260648"/>
            <a:ext cx="26488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SAJAZARRA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439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9700" name="Picture 4" descr="castillosajazarr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1"/>
          <a:stretch/>
        </p:blipFill>
        <p:spPr bwMode="auto">
          <a:xfrm>
            <a:off x="1" y="0"/>
            <a:ext cx="102592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87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0724" name="Picture 4" descr="SAJA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8" y="0"/>
            <a:ext cx="101044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55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1748" name="Picture 4" descr="SA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666"/>
            <a:ext cx="10050499" cy="6847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58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utasdelvinorioja.com/wp-content/uploads/sajazarra-castillo-1024x7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463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12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7892" name="Picture 4" descr="castillosanvicentesonsier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95335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8821" y="302940"/>
            <a:ext cx="29868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SAN VICENTE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58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8916" name="Picture 4" descr="castillosanvicentesonsierr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806"/>
            <a:ext cx="10063070" cy="741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45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9940" name="Picture 4" descr="SAN VIC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" y="0"/>
            <a:ext cx="102103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74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0964" name="Picture 4" descr="SAN VINTENTE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075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837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2228" name="Picture 4" descr="muralla-santodomingocalz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1"/>
          <a:stretch/>
        </p:blipFill>
        <p:spPr bwMode="auto">
          <a:xfrm>
            <a:off x="0" y="0"/>
            <a:ext cx="101346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404664"/>
            <a:ext cx="351827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STO. DOMINGO</a:t>
            </a:r>
            <a:endParaRPr lang="es-ES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39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3252" name="Picture 4" descr="STO D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979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62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Murallas de Santo Domingo de la Calzada - Lugar de interés - La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4" descr="Murallas de Santo Domingo de la Calzada - Lugar de interés - La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0" name="Picture 6" descr="Murallas de Santo Domingo de la Calzada - Lugar de interés - La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033" y="-188599"/>
            <a:ext cx="10567658" cy="704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03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101203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OTOGRAFIAS: Muralla de Santo Domingo de la Calzada, La Rioja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261" y="-171400"/>
            <a:ext cx="5094948" cy="763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30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7" y="34756"/>
            <a:ext cx="10042267" cy="682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06 de junio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TILLOS DE LA RIOJ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CASTILLOS DE LA RIOJA</Template>
  <TotalTime>0</TotalTime>
  <Words>149</Words>
  <Application>Microsoft Office PowerPoint</Application>
  <PresentationFormat>Personalizado</PresentationFormat>
  <Paragraphs>37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CASTILLOS DE LA RIOJA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2020-06-06T16:34:54Z</dcterms:created>
  <dcterms:modified xsi:type="dcterms:W3CDTF">2020-06-06T16:35:53Z</dcterms:modified>
</cp:coreProperties>
</file>