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48"/>
  </p:notesMasterIdLst>
  <p:sldIdLst>
    <p:sldId id="316" r:id="rId3"/>
    <p:sldId id="372" r:id="rId4"/>
    <p:sldId id="371" r:id="rId5"/>
    <p:sldId id="341" r:id="rId6"/>
    <p:sldId id="367" r:id="rId7"/>
    <p:sldId id="380" r:id="rId8"/>
    <p:sldId id="382" r:id="rId9"/>
    <p:sldId id="383" r:id="rId10"/>
    <p:sldId id="381" r:id="rId11"/>
    <p:sldId id="363" r:id="rId12"/>
    <p:sldId id="357" r:id="rId13"/>
    <p:sldId id="384" r:id="rId14"/>
    <p:sldId id="385" r:id="rId15"/>
    <p:sldId id="379" r:id="rId16"/>
    <p:sldId id="386" r:id="rId17"/>
    <p:sldId id="388" r:id="rId18"/>
    <p:sldId id="390" r:id="rId19"/>
    <p:sldId id="391" r:id="rId20"/>
    <p:sldId id="364" r:id="rId21"/>
    <p:sldId id="354" r:id="rId22"/>
    <p:sldId id="387" r:id="rId23"/>
    <p:sldId id="340" r:id="rId24"/>
    <p:sldId id="374" r:id="rId25"/>
    <p:sldId id="375" r:id="rId26"/>
    <p:sldId id="370" r:id="rId27"/>
    <p:sldId id="376" r:id="rId28"/>
    <p:sldId id="377" r:id="rId29"/>
    <p:sldId id="342" r:id="rId30"/>
    <p:sldId id="343" r:id="rId31"/>
    <p:sldId id="344" r:id="rId32"/>
    <p:sldId id="345" r:id="rId33"/>
    <p:sldId id="346" r:id="rId34"/>
    <p:sldId id="352" r:id="rId35"/>
    <p:sldId id="353" r:id="rId36"/>
    <p:sldId id="366" r:id="rId37"/>
    <p:sldId id="355" r:id="rId38"/>
    <p:sldId id="359" r:id="rId39"/>
    <p:sldId id="360" r:id="rId40"/>
    <p:sldId id="361" r:id="rId41"/>
    <p:sldId id="362" r:id="rId42"/>
    <p:sldId id="365" r:id="rId43"/>
    <p:sldId id="368" r:id="rId44"/>
    <p:sldId id="369" r:id="rId45"/>
    <p:sldId id="338" r:id="rId46"/>
    <p:sldId id="392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EanheJSwtplrkoeqN7a+Q" hashData="/U2UF02Pkxu1j2grxa5oPcyTF3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BC861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574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DBEF0-8144-4069-A8FE-5478C33F60A5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E32DA-46F2-42CB-8B56-1C141A5A71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E32DA-46F2-42CB-8B56-1C141A5A71F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E32DA-46F2-42CB-8B56-1C141A5A71F1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6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078DF-BA67-4B1E-87F3-8AEF70FA30B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861">
            <a:alpha val="9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6000">
    <p:push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4DE79A-0199-4058-95F8-8C4C5F40FD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500034" y="2143116"/>
            <a:ext cx="8286744" cy="2246751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ranklin Gothic Heavy" pitchFamily="34" charset="0"/>
                <a:cs typeface="Times New Roman"/>
              </a:rPr>
              <a:t>CASTELLERS</a:t>
            </a:r>
          </a:p>
          <a:p>
            <a:pPr algn="ctr"/>
            <a:r>
              <a:rPr lang="es-ES" sz="4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ranklin Gothic Heavy" pitchFamily="34" charset="0"/>
                <a:cs typeface="Times New Roman"/>
              </a:rPr>
              <a:t>Villafranca  del Penedés</a:t>
            </a:r>
            <a:endParaRPr lang="es-ES" sz="44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Franklin Gothic Heavy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8" descr="22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4857760"/>
            <a:ext cx="1662113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ush dir="u"/>
    <p:sndAc>
      <p:stSnd>
        <p:snd r:embed="rId3" name="07 - la santa espin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mapa-de-vilafranca-del-penedes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190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800px-Stamaria_vilafrancapened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500034" y="714356"/>
            <a:ext cx="81439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Los </a:t>
            </a:r>
            <a:r>
              <a:rPr lang="es-ES" b="1" dirty="0" err="1">
                <a:latin typeface="Arial Black" pitchFamily="34" charset="0"/>
              </a:rPr>
              <a:t>Castellers</a:t>
            </a:r>
            <a:r>
              <a:rPr lang="es-ES" b="1" dirty="0">
                <a:latin typeface="Arial Black" pitchFamily="34" charset="0"/>
              </a:rPr>
              <a:t> de </a:t>
            </a:r>
            <a:r>
              <a:rPr lang="es-ES" b="1" dirty="0" err="1">
                <a:latin typeface="Arial Black" pitchFamily="34" charset="0"/>
              </a:rPr>
              <a:t>Vilafranca</a:t>
            </a:r>
            <a:r>
              <a:rPr lang="es-ES" dirty="0">
                <a:latin typeface="Arial Black" pitchFamily="34" charset="0"/>
              </a:rPr>
              <a:t> son una institución cultural catalana que tiene como principal objetivo hacer </a:t>
            </a:r>
            <a:r>
              <a:rPr lang="es-ES" dirty="0" err="1">
                <a:latin typeface="Arial Black" pitchFamily="34" charset="0"/>
              </a:rPr>
              <a:t>castells</a:t>
            </a:r>
            <a:r>
              <a:rPr lang="es-ES" dirty="0">
                <a:latin typeface="Arial Black" pitchFamily="34" charset="0"/>
              </a:rPr>
              <a:t> (castillos, torres humanas). Es una organización sin ánimo de lucro y tiene la consideración de entidad de interés público.</a:t>
            </a:r>
          </a:p>
          <a:p>
            <a:pPr algn="ctr"/>
            <a:r>
              <a:rPr lang="es-ES" dirty="0">
                <a:latin typeface="Arial Black" pitchFamily="34" charset="0"/>
              </a:rPr>
              <a:t>La </a:t>
            </a:r>
            <a:r>
              <a:rPr lang="es-ES" i="1" dirty="0">
                <a:latin typeface="Arial Black" pitchFamily="34" charset="0"/>
              </a:rPr>
              <a:t>Colla</a:t>
            </a:r>
            <a:r>
              <a:rPr lang="es-ES" dirty="0">
                <a:latin typeface="Arial Black" pitchFamily="34" charset="0"/>
              </a:rPr>
              <a:t> (nombre que se le da a un grupo que hace </a:t>
            </a:r>
            <a:r>
              <a:rPr lang="es-ES" i="1" dirty="0" err="1">
                <a:latin typeface="Arial Black" pitchFamily="34" charset="0"/>
              </a:rPr>
              <a:t>castells</a:t>
            </a:r>
            <a:r>
              <a:rPr lang="es-ES" dirty="0">
                <a:latin typeface="Arial Black" pitchFamily="34" charset="0"/>
              </a:rPr>
              <a:t>) se fundó en 1948, fruto de la gran afición, tradición y arraigo de los </a:t>
            </a:r>
            <a:r>
              <a:rPr lang="es-ES" i="1" dirty="0" err="1">
                <a:latin typeface="Arial Black" pitchFamily="34" charset="0"/>
              </a:rPr>
              <a:t>castellers</a:t>
            </a:r>
            <a:r>
              <a:rPr lang="es-ES" dirty="0">
                <a:latin typeface="Arial Black" pitchFamily="34" charset="0"/>
              </a:rPr>
              <a:t> en Villafranca del </a:t>
            </a:r>
            <a:r>
              <a:rPr lang="es-ES" dirty="0" err="1">
                <a:latin typeface="Arial Black" pitchFamily="34" charset="0"/>
              </a:rPr>
              <a:t>Panadés</a:t>
            </a:r>
            <a:r>
              <a:rPr lang="es-ES" dirty="0">
                <a:latin typeface="Arial Black" pitchFamily="34" charset="0"/>
              </a:rPr>
              <a:t>, que remonta al tiempo del </a:t>
            </a:r>
            <a:r>
              <a:rPr lang="es-ES" b="1" i="1" dirty="0" err="1">
                <a:latin typeface="Arial Black" pitchFamily="34" charset="0"/>
              </a:rPr>
              <a:t>Ball</a:t>
            </a:r>
            <a:r>
              <a:rPr lang="es-ES" b="1" i="1" dirty="0">
                <a:latin typeface="Arial Black" pitchFamily="34" charset="0"/>
              </a:rPr>
              <a:t> de </a:t>
            </a:r>
            <a:r>
              <a:rPr lang="es-ES" b="1" i="1" dirty="0" err="1">
                <a:latin typeface="Arial Black" pitchFamily="34" charset="0"/>
              </a:rPr>
              <a:t>Valencians</a:t>
            </a:r>
            <a:r>
              <a:rPr lang="es-ES" dirty="0">
                <a:latin typeface="Arial Black" pitchFamily="34" charset="0"/>
              </a:rPr>
              <a:t> (s. XVIII), precursor de los </a:t>
            </a:r>
            <a:r>
              <a:rPr lang="es-ES" i="1" dirty="0" err="1">
                <a:latin typeface="Arial Black" pitchFamily="34" charset="0"/>
              </a:rPr>
              <a:t>castells</a:t>
            </a:r>
            <a:r>
              <a:rPr lang="es-ES" dirty="0">
                <a:latin typeface="Arial Black" pitchFamily="34" charset="0"/>
              </a:rPr>
              <a:t> actuales.</a:t>
            </a:r>
          </a:p>
          <a:p>
            <a:pPr algn="ctr"/>
            <a:r>
              <a:rPr lang="es-ES" dirty="0">
                <a:latin typeface="Arial Black" pitchFamily="34" charset="0"/>
              </a:rPr>
              <a:t>Actualmente forman parte de la </a:t>
            </a:r>
            <a:r>
              <a:rPr lang="es-ES" i="1" dirty="0">
                <a:latin typeface="Arial Black" pitchFamily="34" charset="0"/>
              </a:rPr>
              <a:t>Colla</a:t>
            </a:r>
            <a:r>
              <a:rPr lang="es-ES" dirty="0">
                <a:latin typeface="Arial Black" pitchFamily="34" charset="0"/>
              </a:rPr>
              <a:t> más de cuatrocientos </a:t>
            </a:r>
            <a:r>
              <a:rPr lang="es-ES" i="1" dirty="0" err="1">
                <a:latin typeface="Arial Black" pitchFamily="34" charset="0"/>
              </a:rPr>
              <a:t>castellers</a:t>
            </a:r>
            <a:r>
              <a:rPr lang="es-ES" dirty="0">
                <a:latin typeface="Arial Black" pitchFamily="34" charset="0"/>
              </a:rPr>
              <a:t> y </a:t>
            </a:r>
            <a:r>
              <a:rPr lang="es-ES" i="1" dirty="0" err="1">
                <a:latin typeface="Arial Black" pitchFamily="34" charset="0"/>
              </a:rPr>
              <a:t>castelleres</a:t>
            </a:r>
            <a:r>
              <a:rPr lang="es-ES" dirty="0">
                <a:latin typeface="Arial Black" pitchFamily="34" charset="0"/>
              </a:rPr>
              <a:t> (persona que participa en una actividad </a:t>
            </a:r>
            <a:r>
              <a:rPr lang="es-ES" dirty="0" err="1">
                <a:latin typeface="Arial Black" pitchFamily="34" charset="0"/>
              </a:rPr>
              <a:t>castellera</a:t>
            </a:r>
            <a:r>
              <a:rPr lang="es-ES" dirty="0">
                <a:latin typeface="Arial Black" pitchFamily="34" charset="0"/>
              </a:rPr>
              <a:t>), de todas las edades, de forma libre y voluntaria, sin ningún tipo de distinción social, política, cultural o religiosa. A todos les une la misma afición por levantar </a:t>
            </a:r>
            <a:r>
              <a:rPr lang="es-ES" i="1" dirty="0" err="1">
                <a:latin typeface="Arial Black" pitchFamily="34" charset="0"/>
              </a:rPr>
              <a:t>castells</a:t>
            </a:r>
            <a:r>
              <a:rPr lang="es-ES" dirty="0">
                <a:latin typeface="Arial Black" pitchFamily="34" charset="0"/>
              </a:rPr>
              <a:t>, los valores democráticos, la cooperación y el trabajo en equipo, el espíritu de superación constante, así como la esperanza de continuar en la cima del </a:t>
            </a:r>
            <a:r>
              <a:rPr lang="es-ES" i="1" dirty="0" err="1">
                <a:latin typeface="Arial Black" pitchFamily="34" charset="0"/>
              </a:rPr>
              <a:t>món</a:t>
            </a:r>
            <a:r>
              <a:rPr lang="es-ES" i="1" dirty="0">
                <a:latin typeface="Arial Black" pitchFamily="34" charset="0"/>
              </a:rPr>
              <a:t> </a:t>
            </a:r>
            <a:r>
              <a:rPr lang="es-ES" i="1" dirty="0" err="1">
                <a:latin typeface="Arial Black" pitchFamily="34" charset="0"/>
              </a:rPr>
              <a:t>casteller</a:t>
            </a:r>
            <a:r>
              <a:rPr lang="es-ES" dirty="0">
                <a:latin typeface="Arial Black" pitchFamily="34" charset="0"/>
              </a:rPr>
              <a:t> (nombre que se le da al mundo de los </a:t>
            </a:r>
            <a:r>
              <a:rPr lang="es-ES" dirty="0" err="1">
                <a:latin typeface="Arial Black" pitchFamily="34" charset="0"/>
              </a:rPr>
              <a:t>castells</a:t>
            </a:r>
            <a:r>
              <a:rPr lang="es-ES" dirty="0">
                <a:latin typeface="Arial Black" pitchFamily="34" charset="0"/>
              </a:rPr>
              <a:t>). La sede social de los </a:t>
            </a:r>
            <a:r>
              <a:rPr lang="es-ES" dirty="0" err="1">
                <a:latin typeface="Arial Black" pitchFamily="34" charset="0"/>
              </a:rPr>
              <a:t>Castellers</a:t>
            </a:r>
            <a:r>
              <a:rPr lang="es-ES" dirty="0">
                <a:latin typeface="Arial Black" pitchFamily="34" charset="0"/>
              </a:rPr>
              <a:t> de </a:t>
            </a:r>
            <a:r>
              <a:rPr lang="es-ES" dirty="0" err="1">
                <a:latin typeface="Arial Black" pitchFamily="34" charset="0"/>
              </a:rPr>
              <a:t>Vilafranca</a:t>
            </a:r>
            <a:r>
              <a:rPr lang="es-ES" dirty="0">
                <a:latin typeface="Arial Black" pitchFamily="34" charset="0"/>
              </a:rPr>
              <a:t> es </a:t>
            </a:r>
            <a:r>
              <a:rPr lang="es-ES" b="1" dirty="0">
                <a:latin typeface="Arial Black" pitchFamily="34" charset="0"/>
              </a:rPr>
              <a:t>Cal </a:t>
            </a:r>
            <a:r>
              <a:rPr lang="es-ES" b="1" dirty="0" err="1">
                <a:latin typeface="Arial Black" pitchFamily="34" charset="0"/>
              </a:rPr>
              <a:t>Figarot</a:t>
            </a:r>
            <a:r>
              <a:rPr lang="es-ES" dirty="0">
                <a:latin typeface="Arial Black" pitchFamily="34" charset="0"/>
              </a:rPr>
              <a:t>, Casa </a:t>
            </a:r>
            <a:r>
              <a:rPr lang="es-ES" dirty="0" err="1">
                <a:latin typeface="Arial Black" pitchFamily="34" charset="0"/>
              </a:rPr>
              <a:t>Via</a:t>
            </a:r>
            <a:r>
              <a:rPr lang="es-ES" dirty="0">
                <a:latin typeface="Arial Black" pitchFamily="34" charset="0"/>
              </a:rPr>
              <a:t> Raventós, adquirida en el año 1983</a:t>
            </a:r>
            <a:r>
              <a:rPr lang="es-ES" dirty="0" smtClean="0">
                <a:latin typeface="Arial Black" pitchFamily="34" charset="0"/>
              </a:rPr>
              <a:t>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6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qq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214338"/>
            <a:ext cx="9987397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6322" name="Picture 2" descr="C:\Documents and Settings\Dell\Escritorio\vilafranca10028-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0"/>
            <a:ext cx="5066649" cy="7596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8370" name="Picture 2" descr="C:\Documents and Settings\Dell\Escritorio\casa-de-la-vila-vilafranca-penedes.JPG"/>
          <p:cNvPicPr>
            <a:picLocks noChangeAspect="1" noChangeArrowheads="1"/>
          </p:cNvPicPr>
          <p:nvPr/>
        </p:nvPicPr>
        <p:blipFill>
          <a:blip r:embed="rId4"/>
          <a:srcRect b="8597"/>
          <a:stretch>
            <a:fillRect/>
          </a:stretch>
        </p:blipFill>
        <p:spPr bwMode="auto">
          <a:xfrm>
            <a:off x="857224" y="642918"/>
            <a:ext cx="7429552" cy="5784285"/>
          </a:xfrm>
          <a:prstGeom prst="rect">
            <a:avLst/>
          </a:prstGeom>
          <a:noFill/>
          <a:ln w="53975">
            <a:solidFill>
              <a:srgbClr val="663300"/>
            </a:solidFill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9394" name="Picture 2" descr="C:\Documents and Settings\Dell\Escritorio\claustro-convento-san-francisco-vilafranca-penedes.JPG"/>
          <p:cNvPicPr>
            <a:picLocks noChangeAspect="1" noChangeArrowheads="1"/>
          </p:cNvPicPr>
          <p:nvPr/>
        </p:nvPicPr>
        <p:blipFill>
          <a:blip r:embed="rId4"/>
          <a:srcRect t="10345"/>
          <a:stretch>
            <a:fillRect/>
          </a:stretch>
        </p:blipFill>
        <p:spPr bwMode="auto">
          <a:xfrm>
            <a:off x="714348" y="1000108"/>
            <a:ext cx="7854523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7346" name="Picture 2" descr="C:\Documents and Settings\Dell\Escritorio\vilafranca10028-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714356"/>
            <a:ext cx="8067391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FOTO_COLLA_Castellers_de_Vilafran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Castell-en-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0418" name="Picture 2" descr="C:\Documents and Settings\Dell\Escritorio\palau-balta-vilafranca-penedes.JPG"/>
          <p:cNvPicPr>
            <a:picLocks noChangeAspect="1" noChangeArrowheads="1"/>
          </p:cNvPicPr>
          <p:nvPr/>
        </p:nvPicPr>
        <p:blipFill>
          <a:blip r:embed="rId4"/>
          <a:srcRect r="9766"/>
          <a:stretch>
            <a:fillRect/>
          </a:stretch>
        </p:blipFill>
        <p:spPr bwMode="auto">
          <a:xfrm>
            <a:off x="714348" y="500042"/>
            <a:ext cx="7553823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1442" name="Picture 2" descr="C:\Documents and Settings\Dell\Escritorio\Campanario-santa-maria-vilafranca-penedes.JPG"/>
          <p:cNvPicPr>
            <a:picLocks noChangeAspect="1" noChangeArrowheads="1"/>
          </p:cNvPicPr>
          <p:nvPr/>
        </p:nvPicPr>
        <p:blipFill>
          <a:blip r:embed="rId4"/>
          <a:srcRect b="6250"/>
          <a:stretch>
            <a:fillRect/>
          </a:stretch>
        </p:blipFill>
        <p:spPr bwMode="auto">
          <a:xfrm>
            <a:off x="642910" y="285728"/>
            <a:ext cx="7643866" cy="62624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857224" y="857232"/>
            <a:ext cx="71437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Los </a:t>
            </a:r>
            <a:r>
              <a:rPr lang="es-ES" dirty="0" err="1" smtClean="0">
                <a:latin typeface="Arial Black" pitchFamily="34" charset="0"/>
              </a:rPr>
              <a:t>Castellers</a:t>
            </a:r>
            <a:r>
              <a:rPr lang="es-ES" dirty="0" smtClean="0">
                <a:latin typeface="Arial Black" pitchFamily="34" charset="0"/>
              </a:rPr>
              <a:t> de Villafranca son una de las entidades más importantes y con más proyección de Villafranca del </a:t>
            </a:r>
            <a:r>
              <a:rPr lang="es-ES" dirty="0" err="1" smtClean="0">
                <a:latin typeface="Arial Black" pitchFamily="34" charset="0"/>
              </a:rPr>
              <a:t>Panadés</a:t>
            </a:r>
            <a:r>
              <a:rPr lang="es-ES" dirty="0" smtClean="0">
                <a:latin typeface="Arial Black" pitchFamily="34" charset="0"/>
              </a:rPr>
              <a:t> y han representado el país y la cultura catalana en numerosas ocasiones en el extranjero. Cuentan con el apoyo de más de quinientos socios y la colaboración de diversas instituciones públicas y privadas. Además de las actuaciones </a:t>
            </a:r>
            <a:r>
              <a:rPr lang="es-ES" i="1" dirty="0" err="1" smtClean="0">
                <a:latin typeface="Arial Black" pitchFamily="34" charset="0"/>
              </a:rPr>
              <a:t>castelleres</a:t>
            </a:r>
            <a:r>
              <a:rPr lang="es-ES" dirty="0" smtClean="0">
                <a:latin typeface="Arial Black" pitchFamily="34" charset="0"/>
              </a:rPr>
              <a:t> que realizan a lo largo de la temporada, básicamente entre los meses de abril y noviembre, también organizan otras actividades culturales, deportivas, educativas, sociales y gastronómicas abiertas a todo el mundo.</a:t>
            </a:r>
          </a:p>
          <a:p>
            <a:pPr algn="ctr"/>
            <a:r>
              <a:rPr lang="es-ES" dirty="0" smtClean="0">
                <a:latin typeface="Arial Black" pitchFamily="34" charset="0"/>
              </a:rPr>
              <a:t>La tarea llevada a cabo a lo largo de sesenta años en el ámbito de la cultura popular catalana y el asociacionismo ha sido reconocida por el Ayuntamiento de Villafranca del </a:t>
            </a:r>
            <a:r>
              <a:rPr lang="es-ES" dirty="0" err="1" smtClean="0">
                <a:latin typeface="Arial Black" pitchFamily="34" charset="0"/>
              </a:rPr>
              <a:t>Panadés</a:t>
            </a:r>
            <a:r>
              <a:rPr lang="es-ES" dirty="0" smtClean="0">
                <a:latin typeface="Arial Black" pitchFamily="34" charset="0"/>
              </a:rPr>
              <a:t> con la concesión de la </a:t>
            </a:r>
            <a:r>
              <a:rPr lang="es-ES" b="1" i="1" dirty="0" smtClean="0">
                <a:latin typeface="Arial Black" pitchFamily="34" charset="0"/>
              </a:rPr>
              <a:t>Medalla de la Vila</a:t>
            </a:r>
            <a:r>
              <a:rPr lang="es-ES" dirty="0" smtClean="0">
                <a:latin typeface="Arial Black" pitchFamily="34" charset="0"/>
              </a:rPr>
              <a:t> y, en el ámbito regional, con la </a:t>
            </a:r>
            <a:r>
              <a:rPr lang="es-ES" b="1" i="1" dirty="0" err="1" smtClean="0">
                <a:latin typeface="Arial Black" pitchFamily="34" charset="0"/>
              </a:rPr>
              <a:t>Premi</a:t>
            </a:r>
            <a:r>
              <a:rPr lang="es-ES" b="1" i="1" dirty="0" smtClean="0">
                <a:latin typeface="Arial Black" pitchFamily="34" charset="0"/>
              </a:rPr>
              <a:t> </a:t>
            </a:r>
            <a:r>
              <a:rPr lang="es-ES" b="1" i="1" dirty="0" err="1" smtClean="0">
                <a:latin typeface="Arial Black" pitchFamily="34" charset="0"/>
              </a:rPr>
              <a:t>Creu</a:t>
            </a:r>
            <a:r>
              <a:rPr lang="es-ES" b="1" i="1" dirty="0" smtClean="0">
                <a:latin typeface="Arial Black" pitchFamily="34" charset="0"/>
              </a:rPr>
              <a:t> de </a:t>
            </a:r>
            <a:r>
              <a:rPr lang="es-ES" b="1" i="1" dirty="0" err="1" smtClean="0">
                <a:latin typeface="Arial Black" pitchFamily="34" charset="0"/>
              </a:rPr>
              <a:t>Sant</a:t>
            </a:r>
            <a:r>
              <a:rPr lang="es-ES" b="1" i="1" dirty="0" smtClean="0">
                <a:latin typeface="Arial Black" pitchFamily="34" charset="0"/>
              </a:rPr>
              <a:t> Jordi</a:t>
            </a:r>
            <a:r>
              <a:rPr lang="es-ES" dirty="0" smtClean="0">
                <a:latin typeface="Arial Black" pitchFamily="34" charset="0"/>
              </a:rPr>
              <a:t>, concedida por la Generalidad de Cataluña.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68000">
    <p:push dir="u"/>
    <p:sndAc>
      <p:stSnd>
        <p:snd r:embed="rId2" name="(musica catalana) catalÃ -els segadors - himne nacional de catalun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2466" name="Picture 2" descr="C:\Documents and Settings\Dell\Escritorio\Seo-en-Vilafran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00042"/>
            <a:ext cx="8238497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4514" name="Picture 2" descr="C:\Documents and Settings\Dell\Escritorio\10-bordegass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428604"/>
            <a:ext cx="4357718" cy="58284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6562" name="Picture 2" descr="C:\Documents and Settings\Dell\Escritorio\villafranca-del-penedes_1142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5" y="357166"/>
            <a:ext cx="8096307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7586" name="Picture 2" descr="C:\Documents and Settings\Dell\Escritorio\Sem-en-Vilafranca-del-Peden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0042"/>
            <a:ext cx="7858180" cy="58622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6386" name="Picture 2" descr="C:\Documents and Settings\Dell\Escritorio\castell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714356"/>
            <a:ext cx="8770938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63490" name="Picture 2" descr="C:\Documents and Settings\Dell\Escritorio\10-vilafran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714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000628" y="3857628"/>
            <a:ext cx="350095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a-ES" sz="4800" b="1" i="1" dirty="0" smtClean="0">
                <a:latin typeface="Calibri" pitchFamily="34" charset="0"/>
              </a:rPr>
              <a:t>Vilafranca</a:t>
            </a:r>
          </a:p>
          <a:p>
            <a:pPr algn="ctr"/>
            <a:r>
              <a:rPr lang="ca-ES" sz="4800" b="1" i="1" dirty="0" smtClean="0">
                <a:latin typeface="Calibri" pitchFamily="34" charset="0"/>
              </a:rPr>
              <a:t> del Penedès </a:t>
            </a:r>
          </a:p>
          <a:p>
            <a:pPr algn="ctr"/>
            <a:r>
              <a:rPr lang="ca-ES" sz="4800" b="1" i="1" dirty="0" smtClean="0">
                <a:latin typeface="Calibri" pitchFamily="34" charset="0"/>
              </a:rPr>
              <a:t>(</a:t>
            </a:r>
            <a:r>
              <a:rPr lang="ca-ES" sz="4800" b="1" i="1" dirty="0">
                <a:latin typeface="Calibri" pitchFamily="34" charset="0"/>
              </a:rPr>
              <a:t>1862).</a:t>
            </a:r>
            <a:endParaRPr lang="es-ES" sz="4800" b="1" i="1" dirty="0">
              <a:latin typeface="Calibri" pitchFamily="34" charset="0"/>
            </a:endParaRPr>
          </a:p>
        </p:txBody>
      </p:sp>
      <p:pic>
        <p:nvPicPr>
          <p:cNvPr id="3" name="Picture 3" descr="C:\Documents and Settings\Dell\Escritorio\2-3de9f1862vilafranc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4146321" cy="6283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  <p:sndAc>
      <p:stSnd loop="1">
        <p:snd r:embed="rId2" name="07 - la santa espina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1202" name="Picture 2" descr="http://farm9.staticflickr.com/8025/7296458432_4cae4cf7a0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71480"/>
            <a:ext cx="8164343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3250" name="Picture 2" descr="http://farm8.staticflickr.com/7094/7296460444_e6f00a1b3a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857232"/>
            <a:ext cx="7765892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farm9.staticflickr.com/8028/7296451412_faeaac6e36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7" y="785794"/>
            <a:ext cx="7583939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4274" name="Picture 2" descr="phot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357166"/>
            <a:ext cx="4067175" cy="609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55298" name="Picture 2" descr="http://farm8.staticflickr.com/7224/7296464132_d7ee819330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357166"/>
            <a:ext cx="4133850" cy="609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5643570" y="3214686"/>
            <a:ext cx="307183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600" i="1" dirty="0" err="1">
                <a:latin typeface="Calibri" pitchFamily="34" charset="0"/>
              </a:rPr>
              <a:t>Quatre</a:t>
            </a:r>
            <a:r>
              <a:rPr lang="es-ES" sz="3600" i="1" dirty="0">
                <a:latin typeface="Calibri" pitchFamily="34" charset="0"/>
              </a:rPr>
              <a:t> de </a:t>
            </a:r>
            <a:r>
              <a:rPr lang="es-ES" sz="3600" i="1" dirty="0" err="1">
                <a:latin typeface="Calibri" pitchFamily="34" charset="0"/>
              </a:rPr>
              <a:t>vuit</a:t>
            </a:r>
            <a:r>
              <a:rPr lang="es-ES" sz="3600" dirty="0">
                <a:latin typeface="Calibri" pitchFamily="34" charset="0"/>
              </a:rPr>
              <a:t> en Santiago de Chile, </a:t>
            </a:r>
            <a:r>
              <a:rPr lang="es-ES" sz="3600" b="1" dirty="0" err="1">
                <a:latin typeface="Calibri" pitchFamily="34" charset="0"/>
              </a:rPr>
              <a:t>Castellers</a:t>
            </a:r>
            <a:r>
              <a:rPr lang="es-ES" sz="3600" b="1" dirty="0">
                <a:latin typeface="Calibri" pitchFamily="34" charset="0"/>
              </a:rPr>
              <a:t> de </a:t>
            </a:r>
            <a:r>
              <a:rPr lang="es-ES" sz="3600" b="1" dirty="0" err="1">
                <a:latin typeface="Calibri" pitchFamily="34" charset="0"/>
              </a:rPr>
              <a:t>Vilafranca</a:t>
            </a:r>
            <a:r>
              <a:rPr lang="es-ES" sz="3600" dirty="0">
                <a:latin typeface="Calibri" pitchFamily="34" charset="0"/>
              </a:rPr>
              <a:t>.</a:t>
            </a:r>
          </a:p>
        </p:txBody>
      </p:sp>
      <p:pic>
        <p:nvPicPr>
          <p:cNvPr id="3" name="Picture 2" descr="C:\Documents and Settings\Dell\Escritorio\Xile_4de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39700"/>
            <a:ext cx="4357718" cy="6505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EL_VAT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5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214282" y="500042"/>
            <a:ext cx="371477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i="1" dirty="0" err="1">
                <a:latin typeface="Calibri" pitchFamily="34" charset="0"/>
              </a:rPr>
              <a:t>Quatre</a:t>
            </a:r>
            <a:r>
              <a:rPr lang="es-ES" sz="2800" i="1" dirty="0">
                <a:latin typeface="Calibri" pitchFamily="34" charset="0"/>
              </a:rPr>
              <a:t> de </a:t>
            </a:r>
            <a:r>
              <a:rPr lang="es-ES" sz="2800" i="1" dirty="0" err="1">
                <a:latin typeface="Calibri" pitchFamily="34" charset="0"/>
              </a:rPr>
              <a:t>vuit</a:t>
            </a:r>
            <a:r>
              <a:rPr lang="es-ES" sz="2800" dirty="0">
                <a:latin typeface="Calibri" pitchFamily="34" charset="0"/>
              </a:rPr>
              <a:t> en la Ciudad del Vaticano</a:t>
            </a:r>
            <a:r>
              <a:rPr lang="es-ES" sz="2800" dirty="0" smtClean="0">
                <a:latin typeface="Calibri" pitchFamily="34" charset="0"/>
              </a:rPr>
              <a:t>,</a:t>
            </a:r>
          </a:p>
          <a:p>
            <a:r>
              <a:rPr lang="es-ES" sz="2800" b="1" dirty="0" err="1" smtClean="0">
                <a:latin typeface="Calibri" pitchFamily="34" charset="0"/>
              </a:rPr>
              <a:t>Castellers</a:t>
            </a:r>
            <a:r>
              <a:rPr lang="es-ES" sz="2800" b="1" dirty="0" smtClean="0">
                <a:latin typeface="Calibri" pitchFamily="34" charset="0"/>
              </a:rPr>
              <a:t> </a:t>
            </a:r>
            <a:r>
              <a:rPr lang="es-ES" sz="2800" b="1" dirty="0">
                <a:latin typeface="Calibri" pitchFamily="34" charset="0"/>
              </a:rPr>
              <a:t>de </a:t>
            </a:r>
            <a:r>
              <a:rPr lang="es-ES" sz="2800" b="1" dirty="0" smtClean="0">
                <a:latin typeface="Calibri" pitchFamily="34" charset="0"/>
              </a:rPr>
              <a:t>Villafranca</a:t>
            </a:r>
            <a:endParaRPr lang="es-ES" sz="2800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5857884" y="4071942"/>
            <a:ext cx="31988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b="1" dirty="0" err="1" smtClean="0">
                <a:latin typeface="Calibri" pitchFamily="34" charset="0"/>
              </a:rPr>
              <a:t>Castellers</a:t>
            </a:r>
            <a:endParaRPr lang="pt-BR" sz="4000" b="1" dirty="0" smtClean="0">
              <a:latin typeface="Calibri" pitchFamily="34" charset="0"/>
            </a:endParaRPr>
          </a:p>
          <a:p>
            <a:pPr algn="ctr"/>
            <a:r>
              <a:rPr lang="pt-BR" sz="4000" b="1" dirty="0" smtClean="0">
                <a:latin typeface="Calibri" pitchFamily="34" charset="0"/>
              </a:rPr>
              <a:t> </a:t>
            </a:r>
            <a:r>
              <a:rPr lang="pt-BR" sz="4000" b="1" dirty="0">
                <a:latin typeface="Calibri" pitchFamily="34" charset="0"/>
              </a:rPr>
              <a:t>de </a:t>
            </a:r>
            <a:r>
              <a:rPr lang="pt-BR" sz="4000" b="1" dirty="0" err="1">
                <a:latin typeface="Calibri" pitchFamily="34" charset="0"/>
              </a:rPr>
              <a:t>Vilafranca</a:t>
            </a:r>
            <a:r>
              <a:rPr lang="pt-BR" sz="4000" b="1" dirty="0">
                <a:latin typeface="Calibri" pitchFamily="34" charset="0"/>
              </a:rPr>
              <a:t> </a:t>
            </a:r>
            <a:endParaRPr lang="pt-BR" sz="4000" b="1" dirty="0" smtClean="0">
              <a:latin typeface="Calibri" pitchFamily="34" charset="0"/>
            </a:endParaRPr>
          </a:p>
          <a:p>
            <a:pPr algn="ctr"/>
            <a:r>
              <a:rPr lang="pt-BR" sz="4000" b="1" dirty="0" smtClean="0">
                <a:latin typeface="Calibri" pitchFamily="34" charset="0"/>
              </a:rPr>
              <a:t> </a:t>
            </a:r>
            <a:r>
              <a:rPr lang="pt-BR" sz="4000" b="1" dirty="0">
                <a:latin typeface="Calibri" pitchFamily="34" charset="0"/>
              </a:rPr>
              <a:t>Pisa (1988)</a:t>
            </a:r>
            <a:endParaRPr lang="es-ES" sz="4000" b="1" dirty="0"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PisaCD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85728"/>
            <a:ext cx="4643437" cy="635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5556965" y="4185584"/>
            <a:ext cx="309148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4000" b="1" dirty="0" err="1">
                <a:latin typeface="Calibri" pitchFamily="34" charset="0"/>
              </a:rPr>
              <a:t>Castellers</a:t>
            </a:r>
            <a:r>
              <a:rPr lang="es-ES" sz="4000" b="1" dirty="0">
                <a:latin typeface="Calibri" pitchFamily="34" charset="0"/>
              </a:rPr>
              <a:t> </a:t>
            </a:r>
            <a:endParaRPr lang="es-ES" sz="4000" b="1" dirty="0" smtClean="0">
              <a:latin typeface="Calibri" pitchFamily="34" charset="0"/>
            </a:endParaRPr>
          </a:p>
          <a:p>
            <a:pPr algn="ctr"/>
            <a:r>
              <a:rPr lang="es-ES" sz="4000" b="1" dirty="0" smtClean="0">
                <a:latin typeface="Calibri" pitchFamily="34" charset="0"/>
              </a:rPr>
              <a:t>de </a:t>
            </a:r>
            <a:r>
              <a:rPr lang="es-ES" sz="4000" b="1" dirty="0" err="1">
                <a:latin typeface="Calibri" pitchFamily="34" charset="0"/>
              </a:rPr>
              <a:t>Vilafranca</a:t>
            </a:r>
            <a:r>
              <a:rPr lang="es-ES" sz="4000" b="1" dirty="0">
                <a:latin typeface="Calibri" pitchFamily="34" charset="0"/>
              </a:rPr>
              <a:t> </a:t>
            </a:r>
            <a:endParaRPr lang="es-ES" sz="4000" b="1" dirty="0" smtClean="0">
              <a:latin typeface="Calibri" pitchFamily="34" charset="0"/>
            </a:endParaRPr>
          </a:p>
          <a:p>
            <a:pPr algn="ctr"/>
            <a:r>
              <a:rPr lang="es-ES" sz="4000" b="1" dirty="0" smtClean="0">
                <a:latin typeface="Calibri" pitchFamily="34" charset="0"/>
              </a:rPr>
              <a:t>Paris </a:t>
            </a:r>
            <a:r>
              <a:rPr lang="es-ES" sz="4000" b="1" dirty="0">
                <a:latin typeface="Calibri" pitchFamily="34" charset="0"/>
              </a:rPr>
              <a:t>(1993)</a:t>
            </a:r>
          </a:p>
        </p:txBody>
      </p:sp>
      <p:pic>
        <p:nvPicPr>
          <p:cNvPr id="3" name="Picture 2" descr="C:\Documents and Settings\Dell\Escritorio\437PX-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0"/>
            <a:ext cx="4929187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5214942" y="4214818"/>
            <a:ext cx="323838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4000" b="1" dirty="0" err="1">
                <a:latin typeface="Calibri" pitchFamily="34" charset="0"/>
              </a:rPr>
              <a:t>Vilafranca</a:t>
            </a:r>
            <a:r>
              <a:rPr lang="es-ES" sz="4000" b="1" dirty="0">
                <a:latin typeface="Calibri" pitchFamily="34" charset="0"/>
              </a:rPr>
              <a:t> </a:t>
            </a:r>
            <a:endParaRPr lang="es-ES" sz="4000" b="1" dirty="0" smtClean="0">
              <a:latin typeface="Calibri" pitchFamily="34" charset="0"/>
            </a:endParaRPr>
          </a:p>
          <a:p>
            <a:pPr algn="ctr"/>
            <a:r>
              <a:rPr lang="es-ES" sz="4000" b="1" dirty="0" err="1" smtClean="0">
                <a:latin typeface="Calibri" pitchFamily="34" charset="0"/>
              </a:rPr>
              <a:t>Copenhaguen</a:t>
            </a:r>
            <a:r>
              <a:rPr lang="es-ES" sz="4000" b="1" dirty="0" smtClean="0">
                <a:latin typeface="Calibri" pitchFamily="34" charset="0"/>
              </a:rPr>
              <a:t> </a:t>
            </a:r>
          </a:p>
          <a:p>
            <a:pPr algn="ctr"/>
            <a:r>
              <a:rPr lang="es-ES" sz="4000" b="1" dirty="0" smtClean="0">
                <a:latin typeface="Calibri" pitchFamily="34" charset="0"/>
              </a:rPr>
              <a:t>(</a:t>
            </a:r>
            <a:r>
              <a:rPr lang="es-ES" sz="4000" b="1" dirty="0">
                <a:latin typeface="Calibri" pitchFamily="34" charset="0"/>
              </a:rPr>
              <a:t>1996)</a:t>
            </a:r>
          </a:p>
        </p:txBody>
      </p:sp>
      <p:pic>
        <p:nvPicPr>
          <p:cNvPr id="3" name="Picture 2" descr="C:\Documents and Settings\Dell\Escritorio\306px-Copenhagu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63" y="0"/>
            <a:ext cx="3500437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Documents and Settings\Dell\Escritorio\ERER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214290"/>
            <a:ext cx="4589465" cy="6119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Casteller-de-Villafranca-2-300x3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85728"/>
            <a:ext cx="3357586" cy="335758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5362" name="Picture 2" descr="C:\Documents and Settings\Dell\Escritorio\3de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214290"/>
            <a:ext cx="4694235" cy="6373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towers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7410" name="Picture 2" descr="C:\Documents and Settings\Dell\Escritorio\400px-3d10_fm_de_vilafran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214290"/>
            <a:ext cx="4286264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Casteller-de-Villafran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22530" name="Picture 2" descr="C:\Documents and Settings\Dell\Escritorio\1ERA_T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428604"/>
            <a:ext cx="4339841" cy="578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23554" name="Picture 2" descr="C:\Documents and Settings\Dell\Escritorio\1ER_3_~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285728"/>
            <a:ext cx="467429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24578" name="Picture 2" descr="C:\Documents and Settings\Dell\Escritorio\1er_pilar_de_8_amb_folre_i_manilles_carregat_del_segle_XX_Castellers_de_Vilafran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0"/>
            <a:ext cx="4500563" cy="693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original1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8901" y="-214338"/>
            <a:ext cx="9810025" cy="728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30722" name="Picture 2" descr="C:\Documents and Settings\Dell\Escritorio\450px-Pilar_de_8_fm_de_vilafran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7166"/>
            <a:ext cx="4446998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>
            <a:lum bright="59000" contras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31746" name="Picture 2" descr="C:\Documents and Settings\Dell\Escritorio\CASTEL~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14290"/>
            <a:ext cx="471448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929322" y="4357694"/>
            <a:ext cx="26645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b="1" dirty="0" smtClean="0"/>
              <a:t>Sagrada </a:t>
            </a:r>
          </a:p>
          <a:p>
            <a:pPr algn="ctr"/>
            <a:r>
              <a:rPr lang="es-ES" sz="4000" b="1" dirty="0" smtClean="0"/>
              <a:t>Familia</a:t>
            </a:r>
          </a:p>
          <a:p>
            <a:pPr algn="ctr"/>
            <a:r>
              <a:rPr lang="es-ES" sz="4000" b="1" dirty="0" smtClean="0"/>
              <a:t>Barcelona</a:t>
            </a:r>
            <a:endParaRPr lang="es-ES" sz="4000" b="1" dirty="0"/>
          </a:p>
        </p:txBody>
      </p:sp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143108" y="171448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STELLER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CASTELLERS</Template>
  <TotalTime>7</TotalTime>
  <Words>508</Words>
  <Application>Microsoft Office PowerPoint</Application>
  <PresentationFormat>Presentación en pantalla (4:3)</PresentationFormat>
  <Paragraphs>59</Paragraphs>
  <Slides>45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CASTELLERS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2014-03-31T19:24:37Z</dcterms:created>
  <dcterms:modified xsi:type="dcterms:W3CDTF">2014-03-31T19:31:55Z</dcterms:modified>
</cp:coreProperties>
</file>