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9" r:id="rId4"/>
    <p:sldId id="304" r:id="rId5"/>
    <p:sldId id="303" r:id="rId6"/>
    <p:sldId id="302" r:id="rId7"/>
    <p:sldId id="301" r:id="rId8"/>
    <p:sldId id="300" r:id="rId9"/>
    <p:sldId id="299" r:id="rId10"/>
    <p:sldId id="298" r:id="rId11"/>
    <p:sldId id="297" r:id="rId12"/>
    <p:sldId id="296" r:id="rId13"/>
    <p:sldId id="295" r:id="rId14"/>
    <p:sldId id="294" r:id="rId15"/>
    <p:sldId id="293" r:id="rId16"/>
    <p:sldId id="292" r:id="rId17"/>
    <p:sldId id="291" r:id="rId18"/>
    <p:sldId id="290" r:id="rId19"/>
    <p:sldId id="289" r:id="rId20"/>
    <p:sldId id="288" r:id="rId21"/>
    <p:sldId id="287" r:id="rId22"/>
    <p:sldId id="286" r:id="rId23"/>
    <p:sldId id="285" r:id="rId24"/>
    <p:sldId id="284" r:id="rId25"/>
    <p:sldId id="283" r:id="rId26"/>
    <p:sldId id="282" r:id="rId27"/>
    <p:sldId id="281" r:id="rId28"/>
    <p:sldId id="280" r:id="rId29"/>
    <p:sldId id="277" r:id="rId30"/>
    <p:sldId id="276" r:id="rId31"/>
    <p:sldId id="275" r:id="rId32"/>
    <p:sldId id="274" r:id="rId33"/>
    <p:sldId id="273" r:id="rId34"/>
    <p:sldId id="272" r:id="rId35"/>
    <p:sldId id="271" r:id="rId36"/>
    <p:sldId id="270" r:id="rId37"/>
    <p:sldId id="269" r:id="rId38"/>
    <p:sldId id="268" r:id="rId39"/>
    <p:sldId id="267" r:id="rId40"/>
    <p:sldId id="266" r:id="rId41"/>
    <p:sldId id="265" r:id="rId42"/>
    <p:sldId id="264" r:id="rId43"/>
    <p:sldId id="263" r:id="rId44"/>
    <p:sldId id="262" r:id="rId45"/>
    <p:sldId id="261" r:id="rId46"/>
    <p:sldId id="260" r:id="rId47"/>
    <p:sldId id="259" r:id="rId48"/>
    <p:sldId id="311" r:id="rId49"/>
    <p:sldId id="310" r:id="rId50"/>
    <p:sldId id="309" r:id="rId51"/>
    <p:sldId id="308" r:id="rId52"/>
    <p:sldId id="307" r:id="rId53"/>
    <p:sldId id="306" r:id="rId54"/>
    <p:sldId id="305" r:id="rId55"/>
    <p:sldId id="258" r:id="rId56"/>
    <p:sldId id="257" r:id="rId57"/>
    <p:sldId id="313" r:id="rId58"/>
    <p:sldId id="314" r:id="rId59"/>
    <p:sldId id="315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VVATNpic64NlHOETiEJIw==" hashData="8+iqzIlErIUgWk73fkBELPqizY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54C3-D622-4AF5-9326-FAFE054464C3}" type="datetimeFigureOut">
              <a:rPr lang="es-ES" smtClean="0"/>
              <a:pPr/>
              <a:t>20/06/2013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269E9-3513-4511-8F9B-9E88B7952E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54C3-D622-4AF5-9326-FAFE054464C3}" type="datetimeFigureOut">
              <a:rPr lang="es-ES" smtClean="0"/>
              <a:pPr/>
              <a:t>20/06/2013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269E9-3513-4511-8F9B-9E88B7952E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54C3-D622-4AF5-9326-FAFE054464C3}" type="datetimeFigureOut">
              <a:rPr lang="es-ES" smtClean="0"/>
              <a:pPr/>
              <a:t>20/06/2013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269E9-3513-4511-8F9B-9E88B7952E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54C3-D622-4AF5-9326-FAFE054464C3}" type="datetimeFigureOut">
              <a:rPr lang="es-ES" smtClean="0"/>
              <a:pPr/>
              <a:t>20/06/2013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269E9-3513-4511-8F9B-9E88B7952E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54C3-D622-4AF5-9326-FAFE054464C3}" type="datetimeFigureOut">
              <a:rPr lang="es-ES" smtClean="0"/>
              <a:pPr/>
              <a:t>20/06/2013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269E9-3513-4511-8F9B-9E88B7952E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54C3-D622-4AF5-9326-FAFE054464C3}" type="datetimeFigureOut">
              <a:rPr lang="es-ES" smtClean="0"/>
              <a:pPr/>
              <a:t>20/06/2013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269E9-3513-4511-8F9B-9E88B7952E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54C3-D622-4AF5-9326-FAFE054464C3}" type="datetimeFigureOut">
              <a:rPr lang="es-ES" smtClean="0"/>
              <a:pPr/>
              <a:t>20/06/2013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269E9-3513-4511-8F9B-9E88B7952E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54C3-D622-4AF5-9326-FAFE054464C3}" type="datetimeFigureOut">
              <a:rPr lang="es-ES" smtClean="0"/>
              <a:pPr/>
              <a:t>20/06/2013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269E9-3513-4511-8F9B-9E88B7952E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54C3-D622-4AF5-9326-FAFE054464C3}" type="datetimeFigureOut">
              <a:rPr lang="es-ES" smtClean="0"/>
              <a:pPr/>
              <a:t>20/06/2013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269E9-3513-4511-8F9B-9E88B7952E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54C3-D622-4AF5-9326-FAFE054464C3}" type="datetimeFigureOut">
              <a:rPr lang="es-ES" smtClean="0"/>
              <a:pPr/>
              <a:t>20/06/2013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269E9-3513-4511-8F9B-9E88B7952E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554C3-D622-4AF5-9326-FAFE054464C3}" type="datetimeFigureOut">
              <a:rPr lang="es-ES" smtClean="0"/>
              <a:pPr/>
              <a:t>20/06/2013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269E9-3513-4511-8F9B-9E88B7952E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E90850-9E0E-4B53-9C21-9D7F403EEDC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554C3-D622-4AF5-9326-FAFE054464C3}" type="datetimeFigureOut">
              <a:rPr lang="es-ES" smtClean="0"/>
              <a:pPr/>
              <a:t>20/06/2013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269E9-3513-4511-8F9B-9E88B7952E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D289484-FF08-4F77-BE67-F20BA440B56D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682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2060848"/>
            <a:ext cx="3505200" cy="885825"/>
          </a:xfrm>
          <a:prstGeom prst="rect">
            <a:avLst/>
          </a:prstGeom>
          <a:noFill/>
        </p:spPr>
      </p:pic>
      <p:pic>
        <p:nvPicPr>
          <p:cNvPr id="71684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2924944"/>
            <a:ext cx="914400" cy="885825"/>
          </a:xfrm>
          <a:prstGeom prst="rect">
            <a:avLst/>
          </a:prstGeom>
          <a:noFill/>
        </p:spPr>
      </p:pic>
      <p:pic>
        <p:nvPicPr>
          <p:cNvPr id="71686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3789040"/>
            <a:ext cx="3514725" cy="885825"/>
          </a:xfrm>
          <a:prstGeom prst="rect">
            <a:avLst/>
          </a:prstGeom>
          <a:noFill/>
        </p:spPr>
      </p:pic>
      <p:pic>
        <p:nvPicPr>
          <p:cNvPr id="71688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0"/>
            <a:ext cx="3923928" cy="504826"/>
          </a:xfrm>
          <a:prstGeom prst="rect">
            <a:avLst/>
          </a:prstGeom>
          <a:noFill/>
        </p:spPr>
      </p:pic>
      <p:pic>
        <p:nvPicPr>
          <p:cNvPr id="71690" name="Picture 1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24475" y="6093296"/>
            <a:ext cx="3819525" cy="504826"/>
          </a:xfrm>
          <a:prstGeom prst="rect">
            <a:avLst/>
          </a:prstGeom>
          <a:noFill/>
        </p:spPr>
      </p:pic>
      <p:pic>
        <p:nvPicPr>
          <p:cNvPr id="1026" name="Picture 2" descr="C:\Users\Usuario\Downloads\ZNECESARIO PARA PPS\MUSICA QUE SE MUEVE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443954"/>
            <a:ext cx="1656184" cy="414046"/>
          </a:xfrm>
          <a:prstGeom prst="rect">
            <a:avLst/>
          </a:prstGeom>
          <a:noFill/>
        </p:spPr>
      </p:pic>
      <p:pic>
        <p:nvPicPr>
          <p:cNvPr id="1032" name="Picture 8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548680"/>
            <a:ext cx="7191375" cy="504825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63688" y="0"/>
            <a:ext cx="2628900" cy="504825"/>
          </a:xfrm>
          <a:prstGeom prst="rect">
            <a:avLst/>
          </a:prstGeom>
          <a:noFill/>
        </p:spPr>
      </p:pic>
      <p:pic>
        <p:nvPicPr>
          <p:cNvPr id="1038" name="Picture 14" descr="www.leperledelcuore.com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020272" y="548680"/>
            <a:ext cx="1743075" cy="504825"/>
          </a:xfrm>
          <a:prstGeom prst="rect">
            <a:avLst/>
          </a:prstGeom>
          <a:noFill/>
        </p:spPr>
      </p:pic>
      <p:pic>
        <p:nvPicPr>
          <p:cNvPr id="1040" name="Picture 16" descr="www.leperledelcuore.com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27584" y="1052736"/>
            <a:ext cx="2466975" cy="504825"/>
          </a:xfrm>
          <a:prstGeom prst="rect">
            <a:avLst/>
          </a:prstGeom>
          <a:noFill/>
        </p:spPr>
      </p:pic>
      <p:pic>
        <p:nvPicPr>
          <p:cNvPr id="1042" name="Picture 18" descr="www.leperledelcuore.com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3059832" y="1052736"/>
            <a:ext cx="330517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  <p:sndAc>
      <p:stSnd>
        <p:snd r:embed="rId2" name="05 - bebu silvetti - lluvia de primaver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3" name="2 Imagen" descr="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</p:spPr>
      </p:pic>
      <p:pic>
        <p:nvPicPr>
          <p:cNvPr id="1026" name="Picture 2" descr="C:\Users\Usuario\Downloads\BARRAS\364758300903816119EfDu6pTU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22225" y="3333751"/>
            <a:ext cx="6858002" cy="190500"/>
          </a:xfrm>
          <a:prstGeom prst="rect">
            <a:avLst/>
          </a:prstGeom>
          <a:noFill/>
        </p:spPr>
      </p:pic>
      <p:pic>
        <p:nvPicPr>
          <p:cNvPr id="2050" name="Picture 2" descr="C:\Users\Usuario\Downloads\zzzzmarcos delgados y gifs\0_9f55e_4fe20707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BARRAS\364758300903816119EfDu6pTU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094233" y="3333749"/>
            <a:ext cx="6858002" cy="1905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0_9f55e_4fe20707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3" name="2 Imagen" descr="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4" name="Picture 2" descr="C:\Users\Usuario\Downloads\BARRAS\364758300903816119EfDu6pTU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66241" y="3333749"/>
            <a:ext cx="6858002" cy="1905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0_9f55e_4fe20707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3" name="2 Imagen" descr="3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BARRAS\364758300903816119EfDu6pTU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66241" y="3333749"/>
            <a:ext cx="6858002" cy="1905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0_9f55e_4fe20707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3" name="2 Imagen" descr="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Picture 2" descr="C:\Users\Usuario\Downloads\BARRAS\364758300903816119EfDu6pTU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66241" y="3333749"/>
            <a:ext cx="6858002" cy="1905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0_9f55e_4fe20707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pic>
        <p:nvPicPr>
          <p:cNvPr id="3" name="2 Imagen" descr="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5438752" cy="6858000"/>
          </a:xfrm>
          <a:prstGeom prst="rect">
            <a:avLst/>
          </a:prstGeom>
        </p:spPr>
      </p:pic>
      <p:pic>
        <p:nvPicPr>
          <p:cNvPr id="4" name="Picture 2" descr="C:\Users\Usuario\Downloads\BARRAS\364758300903816119EfDu6pTU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10257" y="3333749"/>
            <a:ext cx="6858002" cy="1905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0_9f55e_4fe20707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0"/>
            <a:ext cx="6156176" cy="6858000"/>
          </a:xfrm>
          <a:prstGeom prst="rect">
            <a:avLst/>
          </a:prstGeom>
        </p:spPr>
      </p:pic>
      <p:pic>
        <p:nvPicPr>
          <p:cNvPr id="3" name="2 Imagen" descr="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2987824" cy="6858000"/>
          </a:xfrm>
          <a:prstGeom prst="rect">
            <a:avLst/>
          </a:prstGeom>
        </p:spPr>
      </p:pic>
      <p:pic>
        <p:nvPicPr>
          <p:cNvPr id="4" name="Picture 2" descr="C:\Users\Usuario\Downloads\BARRAS\364758300903816119EfDu6pTU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417935" y="3333751"/>
            <a:ext cx="6858002" cy="1905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0_9f55e_4fe20707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0"/>
            <a:ext cx="4355976" cy="6858000"/>
          </a:xfrm>
          <a:prstGeom prst="rect">
            <a:avLst/>
          </a:prstGeom>
        </p:spPr>
      </p:pic>
      <p:pic>
        <p:nvPicPr>
          <p:cNvPr id="3" name="2 Imagen" descr="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829991" cy="6858000"/>
          </a:xfrm>
          <a:prstGeom prst="rect">
            <a:avLst/>
          </a:prstGeom>
        </p:spPr>
      </p:pic>
      <p:pic>
        <p:nvPicPr>
          <p:cNvPr id="4" name="Picture 2" descr="C:\Users\Usuario\Downloads\BARRAS\364758300903816119EfDu6pTU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82265" y="3333749"/>
            <a:ext cx="6858002" cy="190500"/>
          </a:xfrm>
          <a:prstGeom prst="rect">
            <a:avLst/>
          </a:prstGeom>
          <a:noFill/>
        </p:spPr>
      </p:pic>
      <p:pic>
        <p:nvPicPr>
          <p:cNvPr id="5" name="Picture 2" descr="C:\Users\Usuario\Downloads\zzzzmarcos delgados y gifs\0_9f55e_4fe20707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24fe56c46f705b8ff1bb5389223a175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3d8b35624f37f78de2617da83e7bd57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696f8fdc7606928cb7c786c36bba11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8809054f3849caaf93a686ba222806c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4f2d8f4bcd3333ac0cccaff3d926989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46540854f61789e2c34be663b63e85f8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.tvn.hu_9a7822228e9e126618420c26b755a43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828600" y="0"/>
            <a:ext cx="6624736" cy="6858000"/>
          </a:xfrm>
          <a:prstGeom prst="rect">
            <a:avLst/>
          </a:prstGeom>
        </p:spPr>
      </p:pic>
      <p:pic>
        <p:nvPicPr>
          <p:cNvPr id="3" name="2 Imagen" descr="www.tvn.hu_35c9c408496b987e8e646b44f9256f35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0"/>
            <a:ext cx="5724128" cy="6858000"/>
          </a:xfrm>
          <a:prstGeom prst="rect">
            <a:avLst/>
          </a:prstGeom>
        </p:spPr>
      </p:pic>
      <p:pic>
        <p:nvPicPr>
          <p:cNvPr id="4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1251012" y="1251014"/>
            <a:ext cx="6858000" cy="4355976"/>
          </a:xfrm>
          <a:prstGeom prst="rect">
            <a:avLst/>
          </a:prstGeom>
          <a:noFill/>
        </p:spPr>
      </p:pic>
      <p:pic>
        <p:nvPicPr>
          <p:cNvPr id="5" name="Picture 2" descr="C:\Users\Usuario\Downloads\SOLO MARCOS\c_keretek_224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537013" y="1251014"/>
            <a:ext cx="6858001" cy="4355976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ircl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46000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60</Words>
  <Application>Microsoft Office PowerPoint</Application>
  <PresentationFormat>Presentación en pantalla (4:3)</PresentationFormat>
  <Paragraphs>28</Paragraphs>
  <Slides>58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8</cp:revision>
  <dcterms:created xsi:type="dcterms:W3CDTF">2013-06-19T15:01:11Z</dcterms:created>
  <dcterms:modified xsi:type="dcterms:W3CDTF">2013-06-19T22:24:30Z</dcterms:modified>
</cp:coreProperties>
</file>