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ebp" ContentType="image/unknown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5"/>
  </p:notesMasterIdLst>
  <p:sldIdLst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6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DC1AB9B-DA48-4CE0-96AC-D79A7A3C6D09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1DB872A-8942-4F28-8439-0B4A1364FDA3}"/>
              </a:ext>
            </a:extLst>
          </p:cNvPr>
          <p:cNvSpPr txBox="1">
            <a:spLocks noGrp="1"/>
          </p:cNvSpPr>
          <p:nvPr>
            <p:ph type="dt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9F43A4F0-EB67-4974-AD85-D259CF4E1120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1D8EB21B-D04C-4573-A9F4-2CA9A8175B6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099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CC540C9F-5CB8-445F-87DB-2C94CB5CF924}"/>
              </a:ext>
            </a:extLst>
          </p:cNvPr>
          <p:cNvSpPr txBox="1"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754D9C8-42FF-47B8-8667-BBF96443E22E}"/>
              </a:ext>
            </a:extLst>
          </p:cNvPr>
          <p:cNvSpPr txBox="1">
            <a:spLocks noGrp="1"/>
          </p:cNvSpPr>
          <p:nvPr>
            <p:ph type="ftr" sz="quarter" idx="4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2DBB3EF-9187-4F75-9F92-67ABD7C92BE9}"/>
              </a:ext>
            </a:extLst>
          </p:cNvPr>
          <p:cNvSpPr txBox="1">
            <a:spLocks noGrp="1"/>
          </p:cNvSpPr>
          <p:nvPr>
            <p:ph type="sldNum" sz="quarter" idx="5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defRPr>
            </a:lvl1pPr>
          </a:lstStyle>
          <a:p>
            <a:pPr lvl="0"/>
            <a:fld id="{18D4118F-53F9-41AE-9D78-BCD8DCA2DB79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0496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marR="0" lvl="0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1pPr>
    <a:lvl2pPr marL="457200" marR="0" lvl="1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2pPr>
    <a:lvl3pPr marL="914400" marR="0" lvl="2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3pPr>
    <a:lvl4pPr marL="1371600" marR="0" lvl="3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4pPr>
    <a:lvl5pPr marL="1828800" marR="0" lvl="4" indent="0" algn="l" defTabSz="914400" rtl="0" fontAlgn="auto" hangingPunct="1">
      <a:lnSpc>
        <a:spcPct val="100000"/>
      </a:lnSpc>
      <a:spcBef>
        <a:spcPts val="0"/>
      </a:spcBef>
      <a:spcAft>
        <a:spcPts val="0"/>
      </a:spcAft>
      <a:buNone/>
      <a:tabLst/>
      <a:defRPr lang="es-ES" sz="1200" b="0" i="0" u="none" strike="noStrike" kern="1200" cap="none" spc="0" baseline="0">
        <a:solidFill>
          <a:srgbClr val="000000"/>
        </a:solidFill>
        <a:uFillTx/>
        <a:latin typeface="Calibri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92590780-4B48-4DF4-A6FD-ED74EE77FF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4E190416-0C1E-4FF2-A695-357F8FAD084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8DA9578-D409-4F7E-9700-410018DC1C07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9F985352-795E-4CE7-937D-1EA617092D13}" type="slidenum">
              <a:t>2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BB146246-0BFE-4E38-81CA-749802A14A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C68B4FF7-D00D-4552-A8D7-F0787EA93552}"/>
              </a:ext>
            </a:extLst>
          </p:cNvPr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C0FACB4-23E0-4DE1-A72A-AF35CFC9919A}"/>
              </a:ext>
            </a:extLst>
          </p:cNvPr>
          <p:cNvSpPr txBox="1"/>
          <p:nvPr/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05F91B0B-CACA-4404-BA50-A2B2ADE302EE}" type="slidenum">
              <a:t>3</a:t>
            </a:fld>
            <a:endParaRPr lang="es-E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DF350DD-1849-4950-A151-81E72A121F9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06B71C6-5B5C-4F2A-9AF9-16B533BACD86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679B0B3-8B40-404E-B0FF-1B85774EA36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F0BDDC-09B2-4167-B5E5-9F38486F1235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5B62D2F-750F-4AA8-A242-521490EF387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2D1EF5D-3843-43A7-B486-D34F584D3D2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F8B496-6FCF-4CB9-9C4E-7D12FD432D90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4789880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5232C6A-F64B-4FCA-8E2D-78C3A750E0D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EB2E367-94C7-4373-B51C-D0644189C06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CE7C082-2523-44F9-81AB-BCA71C34A46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0B9FEB-0582-47FD-9923-488656368B0C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9ADB04-BF4F-4367-8878-D21C1D96770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74491F3-2EFE-4712-80D2-4897F481F75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9EB6F1E-A1AF-4FBB-9232-6A958ADC831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9497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5B27ABB-E992-495F-9DC3-BFC381E0A7C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375275E-D5C6-4FA8-B934-A219E2EA254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91FA91E-EDE9-4A6C-8D44-A2E28378DA4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3DD0D1E-BE20-4E2B-A01A-9A173491AC7E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BA1C5C5-5557-44D2-9A69-11CAEC1DA03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0362C17-502E-4104-8E8E-82A22D2399C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AA5AF4-F578-4F22-9817-BACF2089DCD1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2231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7EAF92-EBEE-47B3-A903-8D9C3467EE3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E91DD30-2A0D-4D04-9C55-2421258462F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3A0AB20-B9FF-4120-8821-B7791130E13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22B593C-2DE1-49E0-BACE-D4C6A3900C9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33D7A9F-771B-488C-8F76-0047A4F64B3C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FCCE780-C9FD-47A6-8C7B-1917438BF62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15328544-419D-410E-AD29-727E5432DC4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A6DA554-AC02-4E19-858C-4FD1E1793C6C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5855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8F8824-13A6-468C-8835-BCA02A224CF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13D2581-F7ED-485A-8FD8-67910E8CEC8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0FEFFF4-62CE-4001-B4FF-FA1755FBC69A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63B90BF-2770-4A65-B7F2-6F730C9BCC2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5F8F9363-5FDF-4D3C-881E-265219F9F60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9A4A96E-7A1C-4F8C-8C94-5734190D4B5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5C9DAF9-D04D-40EC-B23C-1BBB424E3AD3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7D16305-6C10-40B8-AAEE-C347F0114C7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4B88F18-FD5C-4224-8082-528E316F931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133D42C-3F6C-4E5B-A5A8-700898D34B3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673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4949D5-01A0-4B2F-95FF-ED16F1F4332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4718ACE7-D19B-44AA-870B-2A6ABB0BDBD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A964E19-BA09-446E-9979-B3647B36CCA4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1F2ACC3-4C3A-4A6C-8609-241D2EFF617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08C1C94-E25B-41FF-890B-B37BBB8346F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A5378A7-C1C4-486A-A1BC-E7FA5D929315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5826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B6C0B6E-16BD-44A8-877C-1BED6F956B6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C45E7D-37F3-4D8C-9F0D-1FC70453D5B6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4267586-47EA-4D31-8680-21D64A948BC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CEEE7F3A-2314-400E-80D2-FAC8D758AB8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9CA338-8B49-4BC0-81D2-1E5DA88BA613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564327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3276DD-E73F-4008-B3D5-EFFABC01FC0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64FC4F0-D8C1-4F99-8CCC-8153C1E45AAE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34B0E0F-6793-4E2A-A99D-2CBD563D70C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7A0543C-B582-4039-91C7-29C94AE9B25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5DEE2AF-9626-4A87-8A58-40773A6A65A1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925060FF-F302-43C9-93FA-7BC88CDD185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F7557A8-B1F1-42B3-A3D6-11E094B9CDD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2EF9A89-8112-4998-B6CB-821783DFD9AF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6705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3C85380-65B7-4E51-BD68-B11BBCBF8B4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9683AEF-E39F-4EDC-88AA-A7F6F40A0B12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B762FA9-575D-4E20-B45B-F7A883098A8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B6927C9-5AEC-4023-BD3F-74CBAE15A2F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7CE076-4AB7-4D25-954E-3381F406498D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9BDFB1F-A112-4F31-8403-556A7D33216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8ECBA1B-2A33-40DC-9B58-6DD24F6EE1E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27E827F-489E-4087-BBDA-6E9A21C0FCB7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8648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6795A5-FE7C-45F3-82DF-4F7D6CFF050B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7E3703C-C817-47A0-9A16-BDADBFBAD88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0B6D17-1C69-4AB1-8F63-0359CFA2295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FC8801-188A-42E0-8F59-5A0818A8F7B9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9A4DBA3-6C22-424A-A5B7-11BB6BEBD5D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7821B76-D96E-4659-98D3-490BCC4F1D5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C07014D-0566-4BFB-B780-0285F2288BE8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646647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D29F577F-2CDC-4E6C-86C7-CB17C32E5BF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E50C290-D836-4999-81F0-A3B1E07BC858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43673A5-84DC-42E0-8C35-C11DA560806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7A3BBBC-1124-46A7-85F1-8A2AA1111EC3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886BD55-262A-473B-9787-F9FA01DFDD3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B2D8B85-C204-456C-AE20-962B6AA33E7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A969919-8C2F-43E1-BE8C-56A20CB45A2E}" type="slidenum"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07111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DD9B713-4B6D-4319-A3F4-F4142273164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0632135-17FD-4E48-8A83-E2AACF76DF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634997D-9715-4A2C-AD4D-F2540BA28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749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E403E01-6C0D-423E-90A3-D34FDE19E38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056A997-9E6E-4094-950A-AC07D6596C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CA6D7B2-760A-4858-BD75-F81ABE309AE1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967F40DD-E1B3-4C98-8B35-34CD02A4918F}" type="datetime1">
              <a:rPr lang="es-ES"/>
              <a:pPr lvl="0"/>
              <a:t>27/07/2021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EA78457-6736-4702-8497-BC8A4E69A57F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BD65BE4-CB84-40C4-96DE-0F70FAE24FF8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s-ES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B0B23E45-F599-4772-9691-C115FB8FF2DF}" type="slidenum"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s-E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s-E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s-E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D3EBFE98-A3B8-4CCB-981F-28F0819C180B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239617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eb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 name="Slide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6EAB77E-1657-4AC7-8C47-84A8F6895A89}"/>
              </a:ext>
            </a:extLst>
          </p:cNvPr>
          <p:cNvSpPr txBox="1"/>
          <p:nvPr/>
        </p:nvSpPr>
        <p:spPr>
          <a:xfrm>
            <a:off x="0" y="2618914"/>
            <a:ext cx="12118021" cy="13542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CASA MUSEO SALTO DEL TEQUENDAMA</a:t>
            </a: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s-ES" sz="1400" b="0" i="0" u="none" strike="noStrike" kern="1200" cap="none" spc="0" baseline="0">
              <a:solidFill>
                <a:srgbClr val="FFFFFF"/>
              </a:solidFill>
              <a:uFillTx/>
              <a:latin typeface="Calibri" pitchFamily="34"/>
              <a:ea typeface="Calibri" pitchFamily="34"/>
            </a:endParaRPr>
          </a:p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28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COLOMBIA</a:t>
            </a:r>
            <a:endParaRPr lang="es-ES" sz="28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  <p:pic>
        <p:nvPicPr>
          <p:cNvPr id="3" name="Helmut Zacharias - El Condor Pasa">
            <a:extLst>
              <a:ext uri="{FF2B5EF4-FFF2-40B4-BE49-F238E27FC236}">
                <a16:creationId xmlns:a16="http://schemas.microsoft.com/office/drawing/2014/main" id="{E63FE57F-B7A6-4646-A48E-495A4CF7A3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7417" y="5942365"/>
            <a:ext cx="406395" cy="406395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remove">
                  <p:endCondLst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2">
            <a:extLst>
              <a:ext uri="{FF2B5EF4-FFF2-40B4-BE49-F238E27FC236}">
                <a16:creationId xmlns:a16="http://schemas.microsoft.com/office/drawing/2014/main" id="{9315AA2B-1931-4D00-9B78-C3A8AE94D83D}"/>
              </a:ext>
            </a:extLst>
          </p:cNvPr>
          <p:cNvSpPr txBox="1"/>
          <p:nvPr/>
        </p:nvSpPr>
        <p:spPr>
          <a:xfrm>
            <a:off x="1535835" y="1846557"/>
            <a:ext cx="9055220" cy="304699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La Casa Museo Salto de Tequendama Biodiversidad y Cultura es un museo y mansión en San Antonio del Tequendama, Colombia. El museo se encuentra ubicado junto al Salto del Tequendama en el río Bogotá.​ Antes de ser renovado, el edificio era un hotel abandonado, conocido como La Casa del Salto del Tequendama. El edificio Hotel Estación del Salto de Tequendama fue diseñado y construido entre 1923 y 1927 por los arquitectos Pablo de la Cruz, Joseph Martens y Carlos Arturo Tapias. El edificio era accesible mediante tren desde Bogotá.​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 </a:t>
            </a:r>
          </a:p>
          <a:p>
            <a:pPr marL="0" marR="0" lvl="0" indent="0" algn="just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1600" b="0" i="0" u="none" strike="noStrike" kern="1200" cap="none" spc="0" baseline="0">
                <a:solidFill>
                  <a:srgbClr val="FFFFFF"/>
                </a:solidFill>
                <a:uFillTx/>
                <a:latin typeface="Calibri" pitchFamily="34"/>
                <a:ea typeface="Calibri" pitchFamily="34"/>
              </a:rPr>
              <a:t>En julio de 1950 se planificó reconstruir el edificio para convertirlo en un hotel, pero la construcción nunca inició. Gabriel Largacha era el diseñador y Domenico Parma era el constructor.​ Desde los años 1990, y por más de dos décadas, el hotel estuvo abandonado debido a la contaminación del río. Actualmente funciona como museo, que tiene como principal objetivo concienciar a las personas de la contaminación del río Bogotá y como recuperar su ecosistema.</a:t>
            </a:r>
            <a:endParaRPr lang="es-ES" sz="1600" b="0" i="0" u="none" strike="noStrike" kern="1200" cap="none" spc="0" baseline="0">
              <a:solidFill>
                <a:srgbClr val="FFFFFF"/>
              </a:solidFill>
              <a:uFillTx/>
              <a:latin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74F67C60-702C-4A37-B653-192A0F717050}"/>
              </a:ext>
            </a:extLst>
          </p:cNvPr>
          <p:cNvSpPr txBox="1"/>
          <p:nvPr/>
        </p:nvSpPr>
        <p:spPr>
          <a:xfrm>
            <a:off x="0" y="3160449"/>
            <a:ext cx="12191996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ANTES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002112C-6F89-42AA-B1FB-4D26E8902D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D505AB98-19C2-4ED0-BBD8-958764C12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09143" cy="675221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EF03D73-4224-48A5-AFD6-E6AED1D652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37199" y="0"/>
            <a:ext cx="9279322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4">
            <a:extLst>
              <a:ext uri="{FF2B5EF4-FFF2-40B4-BE49-F238E27FC236}">
                <a16:creationId xmlns:a16="http://schemas.microsoft.com/office/drawing/2014/main" id="{513C1A20-4554-42C1-BD29-8283EB5F1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507" y="0"/>
            <a:ext cx="9287222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4FE5386-B098-41D9-8343-623822FBC8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0859" y="-786"/>
            <a:ext cx="10305361" cy="68587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9B443C71-7273-4696-B12A-38E8304F47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3953" y="0"/>
            <a:ext cx="99441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73DBCF71-DA0C-4086-958F-3D7D58D4EB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0846" y="0"/>
            <a:ext cx="6858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0386487-055C-4ADE-A39E-2B99CCE6AD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325" y="35506"/>
            <a:ext cx="9036740" cy="6782543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59FE7EA-88E4-4254-95DE-CC9316DDBD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232" y="0"/>
            <a:ext cx="1032734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4F4029B-67E1-4AAC-9421-1D7D14153C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42" y="0"/>
            <a:ext cx="12047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1F5AE20B-A1C7-4F9A-BD44-3777A4F840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A753A81-905C-44C0-9D2D-6073C430FE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98147" y="0"/>
            <a:ext cx="4575575" cy="685800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Imagen 4">
            <a:extLst>
              <a:ext uri="{FF2B5EF4-FFF2-40B4-BE49-F238E27FC236}">
                <a16:creationId xmlns:a16="http://schemas.microsoft.com/office/drawing/2014/main" id="{33900262-7866-4D2F-A09D-8E8236852A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6734" y="0"/>
            <a:ext cx="447481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9213FB1-52D4-4280-B05A-B022133147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21" y="0"/>
            <a:ext cx="1212097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A196D262-5B42-41F1-8F1A-A024A9E5A5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37" y="0"/>
            <a:ext cx="12160468" cy="688854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2F49094-8107-4B97-B97E-6A41532ACFB6}"/>
              </a:ext>
            </a:extLst>
          </p:cNvPr>
          <p:cNvSpPr txBox="1"/>
          <p:nvPr/>
        </p:nvSpPr>
        <p:spPr>
          <a:xfrm>
            <a:off x="88779" y="3053922"/>
            <a:ext cx="11975979" cy="70788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s-ES" sz="4000" b="0" i="0" u="none" strike="noStrike" kern="1200" cap="none" spc="0" baseline="0">
                <a:solidFill>
                  <a:srgbClr val="FFFFFF"/>
                </a:solidFill>
                <a:uFillTx/>
                <a:latin typeface="Calibri"/>
              </a:rPr>
              <a:t>AHORA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A8F71B6-E0CA-4B81-9C2B-CF7BD47DA5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0" y="47759"/>
            <a:ext cx="12134051" cy="681024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292743B-7FE3-4E4E-9FA5-6D6A9A72DB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196" y="166685"/>
            <a:ext cx="9876699" cy="660697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3BE14B3-204E-4849-A98A-DED959C18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48892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008F602-B892-4CC8-81E7-79A79B59EB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196" y="0"/>
            <a:ext cx="914772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EB15140-0076-487C-B98C-8C27CE7D8B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9667" y="0"/>
            <a:ext cx="1025568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6F9F4C9-98FA-458E-8DA7-A81A4D4BBF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6642" y="0"/>
            <a:ext cx="932195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5D386ED6-6DF3-48D4-973B-D2FB1DED9A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6" cy="680013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217282AC-F65F-4D74-BD99-A88E08CCD9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59" y="0"/>
            <a:ext cx="1217886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F904D43-267C-4746-9BE9-FF3E08B7B2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239" y="0"/>
            <a:ext cx="956235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A6B722D-608A-44C2-9068-06DFB7F5B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06" y="0"/>
            <a:ext cx="12191996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C1890293-29BE-4D5B-B147-EDB853D6BB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24902" y="0"/>
            <a:ext cx="514220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BFA88DC-6DCB-4BDE-AB59-6403B888C8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6343" y="0"/>
            <a:ext cx="9934114" cy="6857177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EBD4724-1257-4428-B693-A8B6EBE7B6D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801" y="0"/>
            <a:ext cx="10323868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3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62DB92A-5C84-4A7E-B5DD-B5114302D9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558" y="0"/>
            <a:ext cx="10292879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4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0927C327-81A2-4E50-B6D2-DDF1674B5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3989" y="0"/>
            <a:ext cx="10327343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5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8785CE9C-0E68-4624-B78D-9D67F9C2284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6425" y="0"/>
            <a:ext cx="9659154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6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43FA931C-FF37-4CA4-B584-96C8B326B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0041" y="0"/>
            <a:ext cx="10293547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7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FEEDAB7B-5084-426C-9A0F-C5DAF324D5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4227" y="0"/>
            <a:ext cx="8827855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8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E59285C-3D8E-48B4-B084-3DE1C2D32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937" y="0"/>
            <a:ext cx="10338691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9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B873B71B-6A94-45C0-B029-9A84BF104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8" y="0"/>
            <a:ext cx="1027792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0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3D984DE5-B043-45DC-A0D4-CE67885CC9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2280" y="0"/>
            <a:ext cx="9144000" cy="6858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2">
            <a:extLst>
              <a:ext uri="{FF2B5EF4-FFF2-40B4-BE49-F238E27FC236}">
                <a16:creationId xmlns:a16="http://schemas.microsoft.com/office/drawing/2014/main" id="{6FEBD666-814F-4945-95B6-3334FB53E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026" y="21588"/>
            <a:ext cx="10249482" cy="683641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2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>
            <a:hlinkClick r:id="" action="ppaction://ole?verb=0"/>
            <a:extLst>
              <a:ext uri="{FF2B5EF4-FFF2-40B4-BE49-F238E27FC236}">
                <a16:creationId xmlns:a16="http://schemas.microsoft.com/office/drawing/2014/main" id="{B5379665-4DA6-49AB-8B52-BB84A2EBB223}"/>
              </a:ext>
            </a:extLst>
          </p:cNvPr>
          <p:cNvGraphicFramePr/>
          <p:nvPr/>
        </p:nvGraphicFramePr>
        <p:xfrm>
          <a:off x="1601278" y="21049"/>
          <a:ext cx="9115927" cy="6836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resentation" r:id="rId2" imgW="4573524" imgH="3430524" progId="">
                  <p:embed/>
                </p:oleObj>
              </mc:Choice>
              <mc:Fallback>
                <p:oleObj name="Presentation" r:id="rId2" imgW="4573524" imgH="3430524" progId="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01278" y="21049"/>
                        <a:ext cx="9115927" cy="6836950"/>
                      </a:xfrm>
                      <a:prstGeom prst="rect">
                        <a:avLst/>
                      </a:prstGeom>
                      <a:noFill/>
                      <a:ln cap="flat"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C97B1DE-638C-4A52-90D5-9E8BF375DB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3978C46-4EF7-4CBF-AB99-EA51C73B4D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E515FF6C-2FBB-49FE-856C-737694B42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6CD200AD-25C8-41C7-8281-86CBE39ACC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EA24F92B-249E-42B0-9469-D5604727B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F69C3D5-9E88-4A1C-BF4C-F7CE56A199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BA5B6EBC-71A1-43F9-8C5F-8D8313DAE8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8D805BC0-9BBE-4D1C-8205-FE00AD3220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42150845-30D8-4427-B85B-40DC86D27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262D0F10-F849-43F4-8E9C-83DA3515C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CCD93926-3483-42AF-965A-5B8B9E7C1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0773853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</TotalTime>
  <Words>217</Words>
  <Application>Microsoft Office PowerPoint</Application>
  <PresentationFormat>Panorámica</PresentationFormat>
  <Paragraphs>12</Paragraphs>
  <Slides>42</Slides>
  <Notes>2</Notes>
  <HiddenSlides>0</HiddenSlides>
  <MMClips>1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42</vt:i4>
      </vt:variant>
    </vt:vector>
  </HeadingPairs>
  <TitlesOfParts>
    <vt:vector size="49" baseType="lpstr">
      <vt:lpstr>Arial</vt:lpstr>
      <vt:lpstr>Calibri</vt:lpstr>
      <vt:lpstr>Calibri Light</vt:lpstr>
      <vt:lpstr>Kristen ITC</vt:lpstr>
      <vt:lpstr>Tema de Office</vt:lpstr>
      <vt:lpstr>Diseño predeterminado</vt:lpstr>
      <vt:lpstr>Presentation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Víctor Novellón</dc:creator>
  <cp:lastModifiedBy>Víctor Novellón</cp:lastModifiedBy>
  <cp:revision>1</cp:revision>
  <dcterms:created xsi:type="dcterms:W3CDTF">2020-03-24T18:51:46Z</dcterms:created>
  <dcterms:modified xsi:type="dcterms:W3CDTF">2021-07-27T09:00:18Z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