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2" r:id="rId3"/>
    <p:sldId id="280" r:id="rId4"/>
    <p:sldId id="284" r:id="rId5"/>
    <p:sldId id="267" r:id="rId6"/>
    <p:sldId id="271" r:id="rId7"/>
    <p:sldId id="278" r:id="rId8"/>
    <p:sldId id="274" r:id="rId9"/>
    <p:sldId id="259" r:id="rId10"/>
    <p:sldId id="275" r:id="rId11"/>
    <p:sldId id="261" r:id="rId12"/>
    <p:sldId id="264" r:id="rId13"/>
    <p:sldId id="277" r:id="rId14"/>
    <p:sldId id="265" r:id="rId15"/>
    <p:sldId id="266" r:id="rId16"/>
    <p:sldId id="269" r:id="rId17"/>
    <p:sldId id="270" r:id="rId18"/>
    <p:sldId id="279" r:id="rId19"/>
    <p:sldId id="287" r:id="rId20"/>
    <p:sldId id="283" r:id="rId21"/>
    <p:sldId id="272" r:id="rId22"/>
    <p:sldId id="258" r:id="rId23"/>
    <p:sldId id="262" r:id="rId24"/>
    <p:sldId id="263" r:id="rId25"/>
    <p:sldId id="276" r:id="rId26"/>
    <p:sldId id="273" r:id="rId27"/>
    <p:sldId id="281" r:id="rId28"/>
    <p:sldId id="260" r:id="rId29"/>
    <p:sldId id="268" r:id="rId30"/>
    <p:sldId id="285" r:id="rId31"/>
    <p:sldId id="286" r:id="rId32"/>
    <p:sldId id="256" r:id="rId33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F903"/>
    <a:srgbClr val="0066FF"/>
    <a:srgbClr val="281E74"/>
    <a:srgbClr val="34495E"/>
    <a:srgbClr val="B6E8FC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40" autoAdjust="0"/>
    <p:restoredTop sz="94660"/>
  </p:normalViewPr>
  <p:slideViewPr>
    <p:cSldViewPr showGuides="1">
      <p:cViewPr varScale="1">
        <p:scale>
          <a:sx n="67" d="100"/>
          <a:sy n="67" d="100"/>
        </p:scale>
        <p:origin x="56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92021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732557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14000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332989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00809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841191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960403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77708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659558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843899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134183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4.png"/><Relationship Id="rId10" Type="http://schemas.openxmlformats.org/officeDocument/2006/relationships/image" Target="../media/image3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Bee Gees   Night Fever (1977)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3194">
        <p14:honeycomb/>
      </p:transition>
    </mc:Choice>
    <mc:Fallback>
      <p:transition spd="slow" advTm="319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28600" y="228600"/>
            <a:ext cx="8686800" cy="2819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115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CARROS ANTIGUOS</a:t>
            </a:r>
            <a:endParaRPr lang="es-VE" sz="115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244508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8269">
        <p15:prstTrans prst="curtains"/>
      </p:transition>
    </mc:Choice>
    <mc:Fallback>
      <p:transition spd="slow" advTm="826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510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3577">
        <p14:ripple/>
      </p:transition>
    </mc:Choice>
    <mc:Fallback>
      <p:transition spd="slow" advTm="357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288" y="0"/>
            <a:ext cx="91582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3433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2872">
        <p14:switch dir="r"/>
      </p:transition>
    </mc:Choice>
    <mc:Fallback>
      <p:transition spd="slow" advTm="287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4621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2803">
        <p15:prstTrans prst="peelOff"/>
      </p:transition>
    </mc:Choice>
    <mc:Fallback>
      <p:transition spd="slow" advTm="280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338" y="0"/>
            <a:ext cx="9177338" cy="6875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721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3397">
        <p14:prism isInverted="1"/>
      </p:transition>
    </mc:Choice>
    <mc:Fallback>
      <p:transition spd="slow" advTm="339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8774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3291">
        <p14:flip dir="r"/>
      </p:transition>
    </mc:Choice>
    <mc:Fallback>
      <p:transition spd="slow" advTm="329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4217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3511">
        <p14:prism/>
      </p:transition>
    </mc:Choice>
    <mc:Fallback>
      <p:transition spd="slow" advTm="351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333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3163">
        <p14:conveyor dir="l"/>
      </p:transition>
    </mc:Choice>
    <mc:Fallback>
      <p:transition spd="slow" advTm="316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280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3708">
        <p14:gallery dir="l"/>
      </p:transition>
    </mc:Choice>
    <mc:Fallback>
      <p:transition spd="slow" advTm="370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039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3417">
        <p14:prism isContent="1" isInverted="1"/>
      </p:transition>
    </mc:Choice>
    <mc:Fallback>
      <p:transition spd="slow" advTm="341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260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80">
        <p14:ferris dir="l"/>
      </p:transition>
    </mc:Choice>
    <mc:Fallback>
      <p:transition spd="slow" advTm="288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64271"/>
      </p:ext>
    </p:extLst>
  </p:cSld>
  <p:clrMapOvr>
    <a:masterClrMapping/>
  </p:clrMapOvr>
  <p:transition spd="slow" advTm="3557">
    <p:comb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578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521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754">
        <p:split orient="vert"/>
      </p:transition>
    </mc:Choice>
    <mc:Fallback>
      <p:transition spd="slow" advTm="3754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" y="-1"/>
            <a:ext cx="9134475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478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4397">
        <p14:reveal/>
      </p:transition>
    </mc:Choice>
    <mc:Fallback>
      <p:transition spd="slow" advTm="439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4056326"/>
      </p:ext>
    </p:extLst>
  </p:cSld>
  <p:clrMapOvr>
    <a:masterClrMapping/>
  </p:clrMapOvr>
  <p:transition spd="slow" advTm="3398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964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777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3318">
        <p14:doors dir="vert"/>
      </p:transition>
    </mc:Choice>
    <mc:Fallback>
      <p:transition spd="slow" advTm="331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781631"/>
      </p:ext>
    </p:extLst>
  </p:cSld>
  <p:clrMapOvr>
    <a:masterClrMapping/>
  </p:clrMapOvr>
  <p:transition spd="slow" advTm="3225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700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324">
        <p14:window dir="vert"/>
      </p:transition>
    </mc:Choice>
    <mc:Fallback>
      <p:transition spd="slow" advTm="332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279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7">
        <p14:flythrough/>
      </p:transition>
    </mc:Choice>
    <mc:Fallback>
      <p:transition spd="slow" advTm="400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210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627">
        <p:split orient="vert"/>
      </p:transition>
    </mc:Choice>
    <mc:Fallback>
      <p:transition spd="slow" advTm="3627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0848597"/>
      </p:ext>
    </p:extLst>
  </p:cSld>
  <p:clrMapOvr>
    <a:masterClrMapping/>
  </p:clrMapOvr>
  <p:transition spd="med" advTm="3757">
    <p:pull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209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600">
        <p14:shred/>
      </p:transition>
    </mc:Choice>
    <mc:Fallback>
      <p:transition spd="slow" advTm="36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758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2716">
        <p:checker/>
      </p:transition>
    </mc:Choice>
    <mc:Fallback>
      <p:transition spd="slow" advTm="2716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286"/>
            <a:ext cx="9144000" cy="6829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92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3914">
        <p14:pan dir="u"/>
      </p:transition>
    </mc:Choice>
    <mc:Fallback>
      <p:transition spd="slow" advTm="391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567316"/>
      </p:ext>
    </p:extLst>
  </p:cSld>
  <p:clrMapOvr>
    <a:masterClrMapping/>
  </p:clrMapOvr>
  <p:transition spd="slow" advTm="4406">
    <p:wip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64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423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3046">
        <p:blinds dir="vert"/>
      </p:transition>
    </mc:Choice>
    <mc:Fallback>
      <p:transition spd="slow" advTm="3046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8526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3124">
        <p14:ripple/>
      </p:transition>
    </mc:Choice>
    <mc:Fallback>
      <p:transition spd="slow" advTm="312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678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2336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3413">
        <p15:prstTrans prst="pageCurlDouble"/>
      </p:transition>
    </mc:Choice>
    <mc:Fallback>
      <p:transition spd="slow" advTm="341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288" y="0"/>
            <a:ext cx="9158288" cy="6874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799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3481">
        <p14:warp dir="in"/>
      </p:transition>
    </mc:Choice>
    <mc:Fallback>
      <p:transition spd="slow" advTm="348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1269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3341">
        <p14:gallery dir="l"/>
      </p:transition>
    </mc:Choice>
    <mc:Fallback>
      <p:transition spd="slow" advTm="334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3075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3076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3078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3079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7917">
        <p14:vortex dir="r"/>
      </p:transition>
    </mc:Choice>
    <mc:Fallback>
      <p:transition spd="slow" advTm="791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1032</TotalTime>
  <Words>18</Words>
  <Application>Microsoft Office PowerPoint</Application>
  <PresentationFormat>Presentación en pantalla (4:3)</PresentationFormat>
  <Paragraphs>3</Paragraphs>
  <Slides>32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32</vt:i4>
      </vt:variant>
    </vt:vector>
  </HeadingPairs>
  <TitlesOfParts>
    <vt:vector size="35" baseType="lpstr">
      <vt:lpstr>Arial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</cp:lastModifiedBy>
  <cp:revision>51</cp:revision>
  <cp:lastPrinted>1601-01-01T00:00:00Z</cp:lastPrinted>
  <dcterms:created xsi:type="dcterms:W3CDTF">2015-02-14T17:45:45Z</dcterms:created>
  <dcterms:modified xsi:type="dcterms:W3CDTF">2015-09-30T15:41:31Z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