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9" r:id="rId33"/>
    <p:sldId id="258" r:id="rId34"/>
    <p:sldId id="257" r:id="rId35"/>
    <p:sldId id="289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D4wX99a2iHkQ1kLGh84g==" hashData="CoS447WBqqrWu6T0lWjyNbXhh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7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10787-A64D-4BE4-BF7B-88CB27A13F6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7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BD06C-1A8E-4E26-B829-EF4CC6A607F2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7E033-B1CD-47B5-8341-F211B0B832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145791-E291-4F74-821A-E637074E627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7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04864"/>
            <a:ext cx="885825" cy="1047750"/>
          </a:xfrm>
          <a:prstGeom prst="rect">
            <a:avLst/>
          </a:prstGeom>
          <a:noFill/>
        </p:spPr>
      </p:pic>
      <p:pic>
        <p:nvPicPr>
          <p:cNvPr id="5" name="Picture 10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204864"/>
            <a:ext cx="771525" cy="1019175"/>
          </a:xfrm>
          <a:prstGeom prst="rect">
            <a:avLst/>
          </a:prstGeom>
          <a:noFill/>
        </p:spPr>
      </p:pic>
      <p:pic>
        <p:nvPicPr>
          <p:cNvPr id="6" name="Picture 12" descr="C:\Users\Usuario\Downloads\NECESARIO PARA PPS\5\11443138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221088"/>
            <a:ext cx="590550" cy="876300"/>
          </a:xfrm>
          <a:prstGeom prst="rect">
            <a:avLst/>
          </a:prstGeom>
          <a:noFill/>
        </p:spPr>
      </p:pic>
      <p:pic>
        <p:nvPicPr>
          <p:cNvPr id="7" name="Picture 13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4221088"/>
            <a:ext cx="695325" cy="895350"/>
          </a:xfrm>
          <a:prstGeom prst="rect">
            <a:avLst/>
          </a:prstGeom>
          <a:noFill/>
        </p:spPr>
      </p:pic>
      <p:pic>
        <p:nvPicPr>
          <p:cNvPr id="8" name="Picture 14" descr="C:\Users\Usuario\Downloads\NECESARIO PARA PPS\5\114431398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4221088"/>
            <a:ext cx="828675" cy="876300"/>
          </a:xfrm>
          <a:prstGeom prst="rect">
            <a:avLst/>
          </a:prstGeom>
          <a:noFill/>
        </p:spPr>
      </p:pic>
      <p:pic>
        <p:nvPicPr>
          <p:cNvPr id="9" name="Picture 15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4221088"/>
            <a:ext cx="733425" cy="904875"/>
          </a:xfrm>
          <a:prstGeom prst="rect">
            <a:avLst/>
          </a:prstGeom>
          <a:noFill/>
        </p:spPr>
      </p:pic>
      <p:pic>
        <p:nvPicPr>
          <p:cNvPr id="10" name="Picture 16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4221088"/>
            <a:ext cx="647700" cy="904875"/>
          </a:xfrm>
          <a:prstGeom prst="rect">
            <a:avLst/>
          </a:prstGeom>
          <a:noFill/>
        </p:spPr>
      </p:pic>
      <p:pic>
        <p:nvPicPr>
          <p:cNvPr id="11" name="Picture 15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221088"/>
            <a:ext cx="733425" cy="904875"/>
          </a:xfrm>
          <a:prstGeom prst="rect">
            <a:avLst/>
          </a:prstGeom>
          <a:noFill/>
        </p:spPr>
      </p:pic>
      <p:pic>
        <p:nvPicPr>
          <p:cNvPr id="12" name="Picture 16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6216" y="4221088"/>
            <a:ext cx="647700" cy="904875"/>
          </a:xfrm>
          <a:prstGeom prst="rect">
            <a:avLst/>
          </a:prstGeom>
          <a:noFill/>
        </p:spPr>
      </p:pic>
      <p:pic>
        <p:nvPicPr>
          <p:cNvPr id="13" name="Picture 2" descr="C:\Users\Usuario\Downloads\NECESARIO PARA PPS\11\1279103032_59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781050" cy="1143000"/>
          </a:xfrm>
          <a:prstGeom prst="rect">
            <a:avLst/>
          </a:prstGeom>
          <a:noFill/>
        </p:spPr>
      </p:pic>
      <p:pic>
        <p:nvPicPr>
          <p:cNvPr id="14" name="Picture 3" descr="C:\Users\Usuario\Downloads\NECESARIO PARA PPS\11\1279103074_20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0"/>
            <a:ext cx="838200" cy="1133475"/>
          </a:xfrm>
          <a:prstGeom prst="rect">
            <a:avLst/>
          </a:prstGeom>
          <a:noFill/>
        </p:spPr>
      </p:pic>
      <p:pic>
        <p:nvPicPr>
          <p:cNvPr id="15" name="Picture 4" descr="C:\Users\Usuario\Downloads\NECESARIO PARA PPS\11\1279102728_59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35696" y="0"/>
            <a:ext cx="800100" cy="1095375"/>
          </a:xfrm>
          <a:prstGeom prst="rect">
            <a:avLst/>
          </a:prstGeom>
          <a:noFill/>
        </p:spPr>
      </p:pic>
      <p:pic>
        <p:nvPicPr>
          <p:cNvPr id="16" name="Picture 5" descr="C:\Users\Usuario\Downloads\NECESARIO PARA PPS\11\1279102909_0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71800" y="0"/>
            <a:ext cx="314325" cy="1095375"/>
          </a:xfrm>
          <a:prstGeom prst="rect">
            <a:avLst/>
          </a:prstGeom>
          <a:noFill/>
        </p:spPr>
      </p:pic>
      <p:pic>
        <p:nvPicPr>
          <p:cNvPr id="17" name="Picture 2" descr="C:\Users\Usuario\Downloads\NECESARIO PARA PPS\11\1279103032_59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0"/>
            <a:ext cx="781050" cy="1143000"/>
          </a:xfrm>
          <a:prstGeom prst="rect">
            <a:avLst/>
          </a:prstGeom>
          <a:noFill/>
        </p:spPr>
      </p:pic>
      <p:pic>
        <p:nvPicPr>
          <p:cNvPr id="18" name="Picture 3" descr="C:\Users\Usuario\Downloads\NECESARIO PARA PPS\11\1279103074_20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95936" y="0"/>
            <a:ext cx="838200" cy="1133475"/>
          </a:xfrm>
          <a:prstGeom prst="rect">
            <a:avLst/>
          </a:prstGeom>
          <a:noFill/>
        </p:spPr>
      </p:pic>
      <p:pic>
        <p:nvPicPr>
          <p:cNvPr id="19" name="Picture 6" descr="C:\Users\Usuario\Downloads\NECESARIO PARA PPS\11\1279102688_29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860032" y="0"/>
            <a:ext cx="828675" cy="1133475"/>
          </a:xfrm>
          <a:prstGeom prst="rect">
            <a:avLst/>
          </a:prstGeom>
          <a:noFill/>
        </p:spPr>
      </p:pic>
      <p:pic>
        <p:nvPicPr>
          <p:cNvPr id="20" name="Picture 7" descr="C:\Users\Usuario\Downloads\NECESARIO PARA PPS\11\1279102668_36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24128" y="0"/>
            <a:ext cx="809625" cy="1104900"/>
          </a:xfrm>
          <a:prstGeom prst="rect">
            <a:avLst/>
          </a:prstGeom>
          <a:noFill/>
        </p:spPr>
      </p:pic>
      <p:pic>
        <p:nvPicPr>
          <p:cNvPr id="21" name="Picture 4" descr="C:\Users\Usuario\Downloads\NECESARIO PARA PPS\11\1279102728_59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88224" y="0"/>
            <a:ext cx="800100" cy="1095375"/>
          </a:xfrm>
          <a:prstGeom prst="rect">
            <a:avLst/>
          </a:prstGeom>
          <a:noFill/>
        </p:spPr>
      </p:pic>
      <p:pic>
        <p:nvPicPr>
          <p:cNvPr id="22" name="Picture 3" descr="C:\Users\Usuario\Downloads\NECESARIO PARA PPS\11\1279103074_20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0"/>
            <a:ext cx="838200" cy="1133475"/>
          </a:xfrm>
          <a:prstGeom prst="rect">
            <a:avLst/>
          </a:prstGeom>
          <a:noFill/>
        </p:spPr>
      </p:pic>
      <p:pic>
        <p:nvPicPr>
          <p:cNvPr id="23" name="Picture 8" descr="C:\Users\Usuario\Downloads\NECESARIO PARA PPS\11\1279102707_5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372475" y="0"/>
            <a:ext cx="771525" cy="1143000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3428347">
            <a:off x="6814033" y="2896355"/>
            <a:ext cx="2745936" cy="504825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514975" y="5972175"/>
            <a:ext cx="3629025" cy="885825"/>
          </a:xfrm>
          <a:prstGeom prst="rect">
            <a:avLst/>
          </a:prstGeom>
          <a:noFill/>
        </p:spPr>
      </p:pic>
      <p:pic>
        <p:nvPicPr>
          <p:cNvPr id="27" name="Picture 3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18055525">
            <a:off x="-273821" y="2760297"/>
            <a:ext cx="2756192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copia de musica americana - musica sin letr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 rot="19901612">
            <a:off x="162437" y="2163217"/>
            <a:ext cx="295459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u="sng" dirty="0">
                <a:solidFill>
                  <a:schemeClr val="bg1"/>
                </a:solidFill>
              </a:rPr>
              <a:t>BRAD PITT &amp; ANGELINA JOLIE</a:t>
            </a:r>
          </a:p>
        </p:txBody>
      </p:sp>
      <p:pic>
        <p:nvPicPr>
          <p:cNvPr id="3" name="Picture 4" descr="Caricatura Brad Pitt e Angelina Jol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0"/>
            <a:ext cx="5580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amond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547813" y="765175"/>
            <a:ext cx="2449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u="sng" dirty="0">
                <a:solidFill>
                  <a:schemeClr val="bg1"/>
                </a:solidFill>
              </a:rPr>
              <a:t>GEORGE CLOONEY</a:t>
            </a:r>
          </a:p>
        </p:txBody>
      </p:sp>
      <p:pic>
        <p:nvPicPr>
          <p:cNvPr id="3" name="Picture 4" descr="Cloon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700213" y="917575"/>
            <a:ext cx="2449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u="sng" dirty="0"/>
              <a:t>GEORGE CLOONEY</a:t>
            </a:r>
          </a:p>
        </p:txBody>
      </p:sp>
    </p:spTree>
  </p:cSld>
  <p:clrMapOvr>
    <a:masterClrMapping/>
  </p:clrMapOvr>
  <p:transition advTm="6000"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Lucy Li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enelope Cr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55650" y="5229225"/>
            <a:ext cx="2160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 u="sng" dirty="0"/>
              <a:t>PENELOPE CRUZ</a:t>
            </a:r>
          </a:p>
        </p:txBody>
      </p:sp>
    </p:spTree>
  </p:cSld>
  <p:clrMapOvr>
    <a:masterClrMapping/>
  </p:clrMapOvr>
  <p:transition advTm="6000"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nne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042988" y="1125538"/>
            <a:ext cx="2232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/>
              <a:t>SEAN CONNERY</a:t>
            </a:r>
          </a:p>
        </p:txBody>
      </p:sp>
    </p:spTree>
  </p:cSld>
  <p:clrMapOvr>
    <a:masterClrMapping/>
  </p:clrMapOvr>
  <p:transition advTm="6000"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rad Pitt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691680" y="476672"/>
            <a:ext cx="1584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>
                <a:solidFill>
                  <a:schemeClr val="bg1"/>
                </a:solidFill>
              </a:rPr>
              <a:t>BRAD PITT</a:t>
            </a:r>
          </a:p>
        </p:txBody>
      </p:sp>
    </p:spTree>
  </p:cSld>
  <p:clrMapOvr>
    <a:masterClrMapping/>
  </p:clrMapOvr>
  <p:transition advTm="6000"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Will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835150" y="1125538"/>
            <a:ext cx="1978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/>
              <a:t>BRUCE WILLIS</a:t>
            </a:r>
          </a:p>
        </p:txBody>
      </p:sp>
    </p:spTree>
  </p:cSld>
  <p:clrMapOvr>
    <a:masterClrMapping/>
  </p:clrMapOvr>
  <p:transition advTm="6000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avid Becka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 rot="714028">
            <a:off x="6089283" y="1299273"/>
            <a:ext cx="1678614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BR" u="sng" dirty="0"/>
              <a:t>DAVID BECKAM</a:t>
            </a:r>
          </a:p>
        </p:txBody>
      </p:sp>
    </p:spTree>
  </p:cSld>
  <p:clrMapOvr>
    <a:masterClrMapping/>
  </p:clrMapOvr>
  <p:transition advTm="6000"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ichard Ge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enee Zellweg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icky_martin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8800" y="0"/>
            <a:ext cx="4775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Ricky-Martin-Photograph-C121507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556792"/>
            <a:ext cx="3468688" cy="433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0"/>
          <p:cNvSpPr txBox="1">
            <a:spLocks noChangeArrowheads="1"/>
          </p:cNvSpPr>
          <p:nvPr/>
        </p:nvSpPr>
        <p:spPr bwMode="auto">
          <a:xfrm rot="20549949">
            <a:off x="1052513" y="70008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>
                <a:solidFill>
                  <a:srgbClr val="FF0000"/>
                </a:solidFill>
              </a:rPr>
              <a:t>RICKY MARTIN</a:t>
            </a:r>
          </a:p>
        </p:txBody>
      </p:sp>
    </p:spTree>
  </p:cSld>
  <p:clrMapOvr>
    <a:masterClrMapping/>
  </p:clrMapOvr>
  <p:transition advTm="6000">
    <p:diamond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Jack Nichol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jn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2205038"/>
            <a:ext cx="2970213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 rot="1107784">
            <a:off x="6523241" y="853293"/>
            <a:ext cx="198331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BR" u="sng" dirty="0">
                <a:solidFill>
                  <a:srgbClr val="FF0000"/>
                </a:solidFill>
              </a:rPr>
              <a:t>JACK NICHOLSON</a:t>
            </a:r>
          </a:p>
        </p:txBody>
      </p:sp>
    </p:spTree>
  </p:cSld>
  <p:clrMapOvr>
    <a:masterClrMapping/>
  </p:clrMapOvr>
  <p:transition advTm="6000">
    <p:diamond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whoopi_goldberg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0"/>
            <a:ext cx="5219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ratpr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916113"/>
            <a:ext cx="2743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 rot="20458331">
            <a:off x="888548" y="745231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>
                <a:solidFill>
                  <a:srgbClr val="FF0000"/>
                </a:solidFill>
              </a:rPr>
              <a:t>WHOOPI GOLDBERG</a:t>
            </a:r>
          </a:p>
        </p:txBody>
      </p:sp>
    </p:spTree>
  </p:cSld>
  <p:clrMapOvr>
    <a:masterClrMapping/>
  </p:clrMapOvr>
  <p:transition advTm="7000">
    <p:diamond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ntonio_banderas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bander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1557338"/>
            <a:ext cx="33782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 rot="534169">
            <a:off x="5448300" y="692150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ANTONIO BANDERAS</a:t>
            </a:r>
          </a:p>
        </p:txBody>
      </p:sp>
    </p:spTree>
  </p:cSld>
  <p:clrMapOvr>
    <a:masterClrMapping/>
  </p:clrMapOvr>
  <p:transition advTm="6000">
    <p:diamond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om Han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Tom-Hank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700808"/>
            <a:ext cx="25527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372200" y="620688"/>
            <a:ext cx="172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>
                <a:solidFill>
                  <a:srgbClr val="FF0000"/>
                </a:solidFill>
              </a:rPr>
              <a:t>TOM HANKS</a:t>
            </a:r>
          </a:p>
        </p:txBody>
      </p:sp>
    </p:spTree>
  </p:cSld>
  <p:clrMapOvr>
    <a:masterClrMapping/>
  </p:clrMapOvr>
  <p:transition advTm="7000">
    <p:diamond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om_selle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7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TomSelle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1989138"/>
            <a:ext cx="2424113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 rot="592526">
            <a:off x="6029325" y="850900"/>
            <a:ext cx="1871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u="sng" dirty="0">
                <a:solidFill>
                  <a:srgbClr val="FF0000"/>
                </a:solidFill>
              </a:rPr>
              <a:t>TOM SELLECK</a:t>
            </a:r>
          </a:p>
        </p:txBody>
      </p:sp>
    </p:spTree>
  </p:cSld>
  <p:clrMapOvr>
    <a:masterClrMapping/>
  </p:clrMapOvr>
  <p:transition advTm="7000"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M Doug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5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michael_douglas_p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8550" y="0"/>
            <a:ext cx="4235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tallo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000etkg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844675"/>
            <a:ext cx="32385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 rot="20737538">
            <a:off x="611188" y="836613"/>
            <a:ext cx="3240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>
                <a:solidFill>
                  <a:schemeClr val="bg1"/>
                </a:solidFill>
              </a:rPr>
              <a:t>SYLVESTER STALLONE</a:t>
            </a:r>
          </a:p>
        </p:txBody>
      </p:sp>
    </p:spTree>
  </p:cSld>
  <p:clrMapOvr>
    <a:masterClrMapping/>
  </p:clrMapOvr>
  <p:transition advTm="7000">
    <p:diamond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ast_of_friends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frien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12776"/>
            <a:ext cx="3490913" cy="436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 rot="20579583">
            <a:off x="827088" y="1052513"/>
            <a:ext cx="2592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i="1" u="sng" dirty="0" smtClean="0">
                <a:solidFill>
                  <a:schemeClr val="bg1"/>
                </a:solidFill>
              </a:rPr>
              <a:t>FRIENDS</a:t>
            </a:r>
            <a:endParaRPr lang="pt-BR" b="1" i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>
    <p:diamond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Will Smit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rnol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ill Murr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ustin Hoff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ris Walken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ngelina Jolie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Al Paci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35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Al Paci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916832"/>
            <a:ext cx="28575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obin William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amond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Lenn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amuel Jack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omCrui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amond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Val Kilm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0"/>
            <a:ext cx="507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val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205038"/>
            <a:ext cx="2800350" cy="354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 rot="20886681">
            <a:off x="1189038" y="1154113"/>
            <a:ext cx="208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u="sng" dirty="0">
                <a:solidFill>
                  <a:schemeClr val="bg1"/>
                </a:solidFill>
              </a:rPr>
              <a:t>VAL KILMER</a:t>
            </a:r>
          </a:p>
        </p:txBody>
      </p:sp>
    </p:spTree>
  </p:cSld>
  <p:clrMapOvr>
    <a:masterClrMapping/>
  </p:clrMapOvr>
  <p:transition advTm="7000">
    <p:diamond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mr_bea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9" y="0"/>
            <a:ext cx="52200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2" descr="Row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04864"/>
            <a:ext cx="2376488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 rot="20795184">
            <a:off x="1004354" y="1050023"/>
            <a:ext cx="200131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u="sng">
                <a:solidFill>
                  <a:schemeClr val="bg1"/>
                </a:solidFill>
              </a:rPr>
              <a:t>ROWAN ATKINSON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(MR. BEAN)</a:t>
            </a:r>
          </a:p>
        </p:txBody>
      </p:sp>
    </p:spTree>
  </p:cSld>
  <p:clrMapOvr>
    <a:masterClrMapping/>
  </p:clrMapOvr>
  <p:transition advTm="7000">
    <p:diamond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103</Words>
  <Application>Microsoft Office PowerPoint</Application>
  <PresentationFormat>Presentación en pantalla (4:3)</PresentationFormat>
  <Paragraphs>47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2012-11-30T22:57:09Z</dcterms:created>
  <dcterms:modified xsi:type="dcterms:W3CDTF">2012-12-01T22:48:14Z</dcterms:modified>
</cp:coreProperties>
</file>