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x6x8EnB2qgOPD+jMZPDMg==" hashData="5jVF3SVEG4zA9qf50RWptku0o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07/03/2019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18.jpeg"/><Relationship Id="rId42" Type="http://schemas.openxmlformats.org/officeDocument/2006/relationships/image" Target="../media/image22.pn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29" Type="http://schemas.openxmlformats.org/officeDocument/2006/relationships/audio" Target="../media/audio12.wav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24" Type="http://schemas.openxmlformats.org/officeDocument/2006/relationships/image" Target="../media/image13.jpeg"/><Relationship Id="rId32" Type="http://schemas.openxmlformats.org/officeDocument/2006/relationships/image" Target="../media/image17.jpeg"/><Relationship Id="rId37" Type="http://schemas.openxmlformats.org/officeDocument/2006/relationships/audio" Target="../media/audio16.wav"/><Relationship Id="rId40" Type="http://schemas.openxmlformats.org/officeDocument/2006/relationships/image" Target="../media/image21.jpeg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5.jpeg"/><Relationship Id="rId36" Type="http://schemas.openxmlformats.org/officeDocument/2006/relationships/image" Target="../media/image19.jpeg"/><Relationship Id="rId10" Type="http://schemas.openxmlformats.org/officeDocument/2006/relationships/image" Target="../media/image6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" Type="http://schemas.openxmlformats.org/officeDocument/2006/relationships/image" Target="../media/image2.gif"/><Relationship Id="rId9" Type="http://schemas.openxmlformats.org/officeDocument/2006/relationships/audio" Target="../media/audio2.wav"/><Relationship Id="rId14" Type="http://schemas.openxmlformats.org/officeDocument/2006/relationships/image" Target="../media/image8.jpeg"/><Relationship Id="rId22" Type="http://schemas.openxmlformats.org/officeDocument/2006/relationships/image" Target="../media/image12.png"/><Relationship Id="rId27" Type="http://schemas.openxmlformats.org/officeDocument/2006/relationships/audio" Target="../media/audio11.wav"/><Relationship Id="rId30" Type="http://schemas.openxmlformats.org/officeDocument/2006/relationships/image" Target="../media/image16.jpeg"/><Relationship Id="rId35" Type="http://schemas.openxmlformats.org/officeDocument/2006/relationships/audio" Target="../media/audio15.wav"/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12" Type="http://schemas.openxmlformats.org/officeDocument/2006/relationships/image" Target="../media/image7.pn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2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5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812"/>
            <a:ext cx="10507545" cy="7029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19401" y="357166"/>
            <a:ext cx="3037471" cy="4299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Recuerdo  n.º 8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960017" y="3779968"/>
            <a:ext cx="163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Paloma San Basilio</a:t>
            </a:r>
          </a:p>
          <a:p>
            <a:r>
              <a:rPr lang="es-ES" sz="1400" b="1" dirty="0" smtClean="0"/>
              <a:t>Quiéreme Siempre</a:t>
            </a:r>
            <a:endParaRPr lang="es-ES" sz="14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60374" y="1214528"/>
            <a:ext cx="1356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El Consorcio</a:t>
            </a:r>
          </a:p>
          <a:p>
            <a:r>
              <a:rPr lang="es-ES" sz="1400" b="1" dirty="0" smtClean="0"/>
              <a:t>Maitechu Mía</a:t>
            </a:r>
            <a:endParaRPr lang="es-ES" sz="14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394305" y="1307511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Carlos Gardel</a:t>
            </a:r>
          </a:p>
          <a:p>
            <a:r>
              <a:rPr lang="es-ES" sz="1400" b="1" dirty="0" smtClean="0"/>
              <a:t>Cuesta Abajo</a:t>
            </a:r>
            <a:endParaRPr lang="es-ES" sz="14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960017" y="2075518"/>
            <a:ext cx="15170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Los Brincos</a:t>
            </a:r>
          </a:p>
          <a:p>
            <a:r>
              <a:rPr lang="es-ES" sz="1400" b="1" dirty="0" smtClean="0"/>
              <a:t>Un sorbito de Champan</a:t>
            </a:r>
            <a:endParaRPr lang="es-ES" sz="1400" b="1" dirty="0"/>
          </a:p>
        </p:txBody>
      </p:sp>
      <p:sp>
        <p:nvSpPr>
          <p:cNvPr id="31" name="30 Rectángulo"/>
          <p:cNvSpPr/>
          <p:nvPr/>
        </p:nvSpPr>
        <p:spPr>
          <a:xfrm>
            <a:off x="990041" y="4476286"/>
            <a:ext cx="13768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Paco de Lucia</a:t>
            </a:r>
          </a:p>
          <a:p>
            <a:r>
              <a:rPr lang="es-ES" sz="1400" b="1" dirty="0" smtClean="0"/>
              <a:t>Entre dos Aguas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3260374" y="531672"/>
            <a:ext cx="20743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Azúcar Moreno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Bandido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394305" y="1983495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María del Monte</a:t>
            </a:r>
          </a:p>
          <a:p>
            <a:r>
              <a:rPr lang="es-ES" sz="1400" b="1" smtClean="0"/>
              <a:t>Cántame</a:t>
            </a:r>
            <a:endParaRPr lang="es-ES" sz="14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220031" y="3764609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Los del Rio</a:t>
            </a:r>
          </a:p>
          <a:p>
            <a:r>
              <a:rPr lang="es-ES" sz="1400" b="1" dirty="0" smtClean="0"/>
              <a:t>Macarena</a:t>
            </a:r>
            <a:endParaRPr lang="es-ES" sz="1400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253936" y="2574691"/>
            <a:ext cx="15888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Lola Beltrán</a:t>
            </a:r>
          </a:p>
          <a:p>
            <a:r>
              <a:rPr lang="es-ES" sz="1400" b="1" dirty="0" smtClean="0"/>
              <a:t>Jalisco no</a:t>
            </a:r>
          </a:p>
          <a:p>
            <a:r>
              <a:rPr lang="es-ES" sz="1400" b="1" dirty="0" smtClean="0"/>
              <a:t>te rajes</a:t>
            </a:r>
            <a:endParaRPr lang="es-ES" sz="1400" b="1" dirty="0"/>
          </a:p>
        </p:txBody>
      </p:sp>
      <p:sp>
        <p:nvSpPr>
          <p:cNvPr id="41" name="40 Rectángulo"/>
          <p:cNvSpPr/>
          <p:nvPr/>
        </p:nvSpPr>
        <p:spPr>
          <a:xfrm>
            <a:off x="955362" y="2840966"/>
            <a:ext cx="138441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Jorge Sepúlveda</a:t>
            </a:r>
          </a:p>
          <a:p>
            <a:r>
              <a:rPr lang="es-ES" sz="1400" b="1" dirty="0" smtClean="0"/>
              <a:t>Enamorado </a:t>
            </a:r>
          </a:p>
          <a:p>
            <a:r>
              <a:rPr lang="es-ES" sz="1400" b="1" dirty="0" smtClean="0"/>
              <a:t>del mar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3222413" y="1888332"/>
            <a:ext cx="1007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Emilio José</a:t>
            </a:r>
          </a:p>
          <a:p>
            <a:r>
              <a:rPr lang="es-ES" sz="1400" b="1" dirty="0" smtClean="0"/>
              <a:t>Soledad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374567" y="500894"/>
            <a:ext cx="18203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Carlos </a:t>
            </a:r>
            <a:r>
              <a:rPr lang="es-ES" sz="1400" b="1" dirty="0"/>
              <a:t>Mejía </a:t>
            </a:r>
            <a:r>
              <a:rPr lang="es-ES" sz="1400" b="1" dirty="0" smtClean="0"/>
              <a:t>Godoy</a:t>
            </a:r>
          </a:p>
          <a:p>
            <a:r>
              <a:rPr lang="es-ES" sz="1400" b="1" dirty="0" smtClean="0"/>
              <a:t>Cristo ya nació</a:t>
            </a:r>
            <a:endParaRPr lang="es-ES" sz="1400" b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3220031" y="4480362"/>
            <a:ext cx="1134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Lucho Gatica</a:t>
            </a:r>
          </a:p>
          <a:p>
            <a:r>
              <a:rPr lang="es-ES" sz="1400" b="1" dirty="0" smtClean="0"/>
              <a:t>Envidia</a:t>
            </a:r>
            <a:endParaRPr lang="es-ES" sz="14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408853" y="2717224"/>
            <a:ext cx="234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Dani Daniel</a:t>
            </a:r>
          </a:p>
          <a:p>
            <a:r>
              <a:rPr lang="es-ES" sz="1400" b="1" dirty="0" smtClean="0"/>
              <a:t>Por el amor de una mujer.</a:t>
            </a:r>
            <a:endParaRPr lang="es-ES" sz="1400" b="1" dirty="0"/>
          </a:p>
        </p:txBody>
      </p:sp>
      <p:sp>
        <p:nvSpPr>
          <p:cNvPr id="21" name="20 Rectángulo"/>
          <p:cNvSpPr/>
          <p:nvPr/>
        </p:nvSpPr>
        <p:spPr>
          <a:xfrm>
            <a:off x="887298" y="1311290"/>
            <a:ext cx="131504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Rocío Durcal</a:t>
            </a:r>
          </a:p>
          <a:p>
            <a:r>
              <a:rPr lang="es-ES" sz="1400" b="1" dirty="0" smtClean="0"/>
              <a:t>Un mundo raro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960017" y="545681"/>
            <a:ext cx="1608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Nat King Cole</a:t>
            </a:r>
          </a:p>
          <a:p>
            <a:r>
              <a:rPr lang="es-ES" sz="1400" b="1" dirty="0" smtClean="0"/>
              <a:t>Muñequita  Linda</a:t>
            </a:r>
            <a:endParaRPr lang="es-ES" sz="1400" b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>
            <a:hlinkClick r:id="" action="ppaction://noaction" highlightClick="1">
              <a:snd r:embed="rId7" name="JorgesepulvedaEnamoradodelmar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51" y="2754823"/>
            <a:ext cx="704222" cy="70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Resultado de imagen de nat qn col">
            <a:hlinkClick r:id="" action="ppaction://noaction" highlightClick="1">
              <a:snd r:embed="rId9" name="NatkingcoleMunnequitalind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5" r="19896"/>
          <a:stretch/>
        </p:blipFill>
        <p:spPr bwMode="auto">
          <a:xfrm>
            <a:off x="181736" y="242184"/>
            <a:ext cx="743995" cy="82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hlinkClick r:id="" action="ppaction://noaction" highlightClick="1">
              <a:snd r:embed="rId11" name="RDurcalUnmundoraro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4" y="1129169"/>
            <a:ext cx="724648" cy="69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Resultado de imagen de paloma san basilio">
            <a:hlinkClick r:id="" action="ppaction://noaction" highlightClick="1">
              <a:snd r:embed="rId13" name="PalomasanbasilioQuieremesiempre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47" y="3541659"/>
            <a:ext cx="740085" cy="74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de los brincos">
            <a:hlinkClick r:id="" action="ppaction://noaction" highlightClick="1">
              <a:snd r:embed="rId15" name="LosbrincosConunsorbit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1" t="9909" r="15556" b="10673"/>
          <a:stretch/>
        </p:blipFill>
        <p:spPr bwMode="auto">
          <a:xfrm>
            <a:off x="196393" y="1888332"/>
            <a:ext cx="729339" cy="82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n relacionada">
            <a:hlinkClick r:id="" action="ppaction://noaction" highlightClick="1">
              <a:snd r:embed="rId17" name="PacodeluciaEntredosaguas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80"/>
          <a:stretch/>
        </p:blipFill>
        <p:spPr bwMode="auto">
          <a:xfrm>
            <a:off x="155574" y="4336264"/>
            <a:ext cx="770157" cy="74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miguel-a.es/ECOS/AZUCAR/q-AZUCAR.jpg">
            <a:hlinkClick r:id="" action="ppaction://noaction" highlightClick="1">
              <a:snd r:embed="rId19" name="AzucarmorenoBandido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826" y="262916"/>
            <a:ext cx="586947" cy="71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>
            <a:hlinkClick r:id="" action="ppaction://noaction" highlightClick="1">
              <a:snd r:embed="rId21" name="ElconsorcioMaitechumia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567" y="1018186"/>
            <a:ext cx="629464" cy="662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Resultado de imagen de emilio jose">
            <a:hlinkClick r:id="" action="ppaction://noaction" highlightClick="1">
              <a:snd r:embed="rId23" name="EmiliojoseSoledad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82" y="1808537"/>
            <a:ext cx="656592" cy="65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http://www.miguel-a.es/ECOS/zLOLABEL.jpg">
            <a:hlinkClick r:id="" action="ppaction://noaction" highlightClick="1">
              <a:snd r:embed="rId25" name="LolabeltranAyjalisconoteraje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81" y="2541049"/>
            <a:ext cx="664927" cy="85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Resultado de imagen de los del rio">
            <a:hlinkClick r:id="" action="ppaction://noaction" highlightClick="1">
              <a:snd r:embed="rId27" name="LosdelrioMacarena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182" y="3544581"/>
            <a:ext cx="656591" cy="73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http://www.miguel-a.es/ECOS/LGATICA/q-LUCHOG.jpg">
            <a:hlinkClick r:id="" action="ppaction://noaction" highlightClick="1">
              <a:snd r:embed="rId29" name="LuchogaticaEnvidi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23"/>
          <a:stretch/>
        </p:blipFill>
        <p:spPr bwMode="auto">
          <a:xfrm>
            <a:off x="2513868" y="4370605"/>
            <a:ext cx="667402" cy="62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475233" y="3544581"/>
            <a:ext cx="17474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Eydie Gorme</a:t>
            </a:r>
          </a:p>
          <a:p>
            <a:r>
              <a:rPr lang="es-ES" sz="1400" b="1" dirty="0" smtClean="0"/>
              <a:t>Camino verde</a:t>
            </a:r>
            <a:endParaRPr lang="es-ES" sz="1400" b="1" dirty="0"/>
          </a:p>
        </p:txBody>
      </p:sp>
      <p:pic>
        <p:nvPicPr>
          <p:cNvPr id="7" name="Picture 2" descr="Imagen relacionada">
            <a:hlinkClick r:id="" action="ppaction://noaction" highlightClick="1">
              <a:snd r:embed="rId31" name="CarlosmejiagodoyElcristodepalacaguin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98" y="160338"/>
            <a:ext cx="553290" cy="78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miguel-a.es/ECOS/zCGARDEL.jpg">
            <a:hlinkClick r:id="" action="ppaction://noaction" highlightClick="1">
              <a:snd r:embed="rId33" name="CarlosgardelCuestaabaj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773" y="1024114"/>
            <a:ext cx="571895" cy="70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ose Luis\Desktop\hqdefault.jpg">
            <a:hlinkClick r:id="" action="ppaction://noaction" highlightClick="1">
              <a:snd r:embed="rId35" name="DannydanielPorelamordeunamujer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7" r="15512"/>
          <a:stretch/>
        </p:blipFill>
        <p:spPr bwMode="auto">
          <a:xfrm>
            <a:off x="4839776" y="2632825"/>
            <a:ext cx="574892" cy="60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Jose Luis\Desktop\k-EYDIEG.jpg">
            <a:hlinkClick r:id="" action="ppaction://noaction" highlightClick="1">
              <a:snd r:embed="rId37" name="EydiegormeCaminoverd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048" y="3369348"/>
            <a:ext cx="598346" cy="67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5418581" y="4292564"/>
            <a:ext cx="1493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José Luis Perales </a:t>
            </a:r>
          </a:p>
          <a:p>
            <a:r>
              <a:rPr lang="es-ES" sz="1400" b="1" dirty="0" smtClean="0"/>
              <a:t>La llamaban Loca</a:t>
            </a:r>
            <a:endParaRPr lang="es-ES" sz="1400" b="1" dirty="0"/>
          </a:p>
        </p:txBody>
      </p:sp>
      <p:pic>
        <p:nvPicPr>
          <p:cNvPr id="12" name="Picture 5" descr="C:\Users\Jose Luis\Desktop\500x500.jpg">
            <a:hlinkClick r:id="" action="ppaction://noaction" highlightClick="1">
              <a:snd r:embed="rId39" name="JLPeralesLallamabanloc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537" y="4198324"/>
            <a:ext cx="616107" cy="68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hlinkClick r:id="" action="ppaction://noaction" highlightClick="1">
              <a:snd r:embed="rId41" name="MariadelmonteCantam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048" y="1808537"/>
            <a:ext cx="613466" cy="698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jueves, 07 de marzo de 2019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20:25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8</Template>
  <TotalTime>4</TotalTime>
  <Words>142</Words>
  <Application>Microsoft Office PowerPoint</Application>
  <PresentationFormat>Personalizado</PresentationFormat>
  <Paragraphs>53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8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2019-03-07T19:25:22Z</dcterms:created>
  <dcterms:modified xsi:type="dcterms:W3CDTF">2019-03-07T19:30:09Z</dcterms:modified>
</cp:coreProperties>
</file>