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2" r:id="rId14"/>
    <p:sldId id="271" r:id="rId15"/>
    <p:sldId id="270" r:id="rId16"/>
    <p:sldId id="269" r:id="rId17"/>
    <p:sldId id="268" r:id="rId18"/>
    <p:sldId id="299" r:id="rId19"/>
    <p:sldId id="298" r:id="rId20"/>
    <p:sldId id="297" r:id="rId21"/>
    <p:sldId id="296" r:id="rId22"/>
    <p:sldId id="295" r:id="rId23"/>
    <p:sldId id="294" r:id="rId24"/>
    <p:sldId id="293" r:id="rId25"/>
    <p:sldId id="292" r:id="rId26"/>
    <p:sldId id="291" r:id="rId27"/>
    <p:sldId id="290" r:id="rId28"/>
    <p:sldId id="289" r:id="rId29"/>
    <p:sldId id="300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fJZvOG4lVG58AN91Vxg/w==" hashData="ZXchzdeWkTg0sxyK0o2c2IlwDz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035AC-191B-4A88-AC68-3DB5E97C20F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6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B8010-06FF-41C2-9506-F39AB3D150D1}" type="datetimeFigureOut">
              <a:rPr lang="es-ES" smtClean="0"/>
              <a:pPr/>
              <a:t>26/09/2013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6B5339-5821-49F4-BCDC-F97AAC415E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0F7D54-7902-45B1-9838-E80A2DE3171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6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Beard-and-Moustache-Championships-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40768"/>
            <a:ext cx="9144000" cy="4248472"/>
          </a:xfrm>
          <a:prstGeom prst="rect">
            <a:avLst/>
          </a:prstGeom>
        </p:spPr>
      </p:pic>
      <p:pic>
        <p:nvPicPr>
          <p:cNvPr id="1026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1650"/>
            <a:ext cx="9144000" cy="127635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340768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48680"/>
            <a:ext cx="8676456" cy="638175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5589240"/>
            <a:ext cx="7743825" cy="638175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0"/>
            <a:ext cx="4981575" cy="504826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zoom/>
    <p:sndAc>
      <p:stSnd>
        <p:snd r:embed="rId2" name="los campiones de la sal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9144000" cy="4968552"/>
          </a:xfrm>
          <a:prstGeom prst="rect">
            <a:avLst/>
          </a:prstGeom>
        </p:spPr>
      </p:pic>
      <p:pic>
        <p:nvPicPr>
          <p:cNvPr id="2050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57192"/>
            <a:ext cx="9144000" cy="170080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522920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47años </a:t>
            </a:r>
            <a:r>
              <a:rPr lang="es-ES" sz="2400" b="1" dirty="0">
                <a:solidFill>
                  <a:schemeClr val="bg1"/>
                </a:solidFill>
              </a:rPr>
              <a:t>de edad, Elmar Weisser de Alemania, </a:t>
            </a:r>
            <a:r>
              <a:rPr lang="es-ES" sz="2400" b="1" dirty="0" smtClean="0">
                <a:solidFill>
                  <a:schemeClr val="bg1"/>
                </a:solidFill>
              </a:rPr>
              <a:t>su profesión es barbero</a:t>
            </a:r>
            <a:r>
              <a:rPr lang="es-ES" sz="2400" b="1" dirty="0">
                <a:solidFill>
                  <a:schemeClr val="bg1"/>
                </a:solidFill>
              </a:rPr>
              <a:t>, fue el principal ganador del Campeonato. Fue reconocido como el dueño de la mejor barba y bigote.</a:t>
            </a:r>
          </a:p>
        </p:txBody>
      </p:sp>
      <p:pic>
        <p:nvPicPr>
          <p:cNvPr id="2052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08104" cy="6858000"/>
          </a:xfrm>
          <a:prstGeom prst="rect">
            <a:avLst/>
          </a:prstGeom>
        </p:spPr>
      </p:pic>
      <p:pic>
        <p:nvPicPr>
          <p:cNvPr id="3074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8016" y="0"/>
            <a:ext cx="366598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80112" y="476672"/>
            <a:ext cx="356388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Jurgen Drahaym de Alemania se llevó el primer lugar en la categoría de "Los Tres Mosqueteros".</a:t>
            </a:r>
          </a:p>
        </p:txBody>
      </p:sp>
      <p:pic>
        <p:nvPicPr>
          <p:cNvPr id="7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3" y="0"/>
            <a:ext cx="5364088" cy="6858000"/>
          </a:xfrm>
          <a:prstGeom prst="rect">
            <a:avLst/>
          </a:prstGeom>
        </p:spPr>
      </p:pic>
      <p:pic>
        <p:nvPicPr>
          <p:cNvPr id="4098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36004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836712"/>
            <a:ext cx="34563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>
                <a:solidFill>
                  <a:schemeClr val="bg1"/>
                </a:solidFill>
              </a:rPr>
              <a:t>el Alemán Dieter Bezuh, que ganó en la categoría de "Estilo Libre".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36096" cy="6858000"/>
          </a:xfrm>
          <a:prstGeom prst="rect">
            <a:avLst/>
          </a:prstGeom>
        </p:spPr>
      </p:pic>
      <p:pic>
        <p:nvPicPr>
          <p:cNvPr id="5122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370790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08104" y="1628800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</a:rPr>
              <a:t>Lutz Giese de Alemania, que ganó en la categoría de "estilo chino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0"/>
            <a:ext cx="5220072" cy="6858000"/>
          </a:xfrm>
          <a:prstGeom prst="rect">
            <a:avLst/>
          </a:prstGeom>
        </p:spPr>
      </p:pic>
      <p:pic>
        <p:nvPicPr>
          <p:cNvPr id="6146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2392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1196752"/>
            <a:ext cx="36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</a:rPr>
              <a:t>Burke Kenny de los Estados Unidos ganó el primer premio en la categoría de "barba natural, combinado con un bigote."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08104" cy="6858000"/>
          </a:xfrm>
          <a:prstGeom prst="rect">
            <a:avLst/>
          </a:prstGeom>
        </p:spPr>
      </p:pic>
      <p:pic>
        <p:nvPicPr>
          <p:cNvPr id="7170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0"/>
            <a:ext cx="363589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08104" y="1340768"/>
            <a:ext cx="34563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el  Alemán Karl Heinz Hill, ganador en la categoría "Beard en estilo imperial."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5" y="0"/>
            <a:ext cx="5436096" cy="6858000"/>
          </a:xfrm>
          <a:prstGeom prst="rect">
            <a:avLst/>
          </a:prstGeom>
        </p:spPr>
      </p:pic>
      <p:pic>
        <p:nvPicPr>
          <p:cNvPr id="8194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0790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1124744"/>
            <a:ext cx="3707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Bill Mitchell de los Estados Unidos, el ganador en la categoría "Patillas de estilo libre".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80112" cy="6858000"/>
          </a:xfrm>
          <a:prstGeom prst="rect">
            <a:avLst/>
          </a:prstGeom>
        </p:spPr>
      </p:pic>
      <p:pic>
        <p:nvPicPr>
          <p:cNvPr id="9218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0"/>
            <a:ext cx="356388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652120" y="908720"/>
            <a:ext cx="3240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Fritz Sendelhofer de Austria, el ganador en la categoría "Estilo Garibaldi".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5" y="260648"/>
            <a:ext cx="5436096" cy="6597352"/>
          </a:xfrm>
          <a:prstGeom prst="rect">
            <a:avLst/>
          </a:prstGeom>
        </p:spPr>
      </p:pic>
      <p:pic>
        <p:nvPicPr>
          <p:cNvPr id="10242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707904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764704"/>
            <a:ext cx="33843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Johan Domingo de los Estados Unidos, el ganador en la categoría de "Bigotes en el estilo imperial."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20" cy="6858000"/>
          </a:xfrm>
          <a:prstGeom prst="rect">
            <a:avLst/>
          </a:prstGeom>
        </p:spPr>
      </p:pic>
      <p:pic>
        <p:nvPicPr>
          <p:cNvPr id="11266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0"/>
            <a:ext cx="349188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652120" y="1124744"/>
            <a:ext cx="34918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bg1"/>
                </a:solidFill>
              </a:rPr>
              <a:t>Wolfang </a:t>
            </a:r>
            <a:r>
              <a:rPr lang="es-ES" sz="4000" b="1" dirty="0">
                <a:solidFill>
                  <a:schemeClr val="bg1"/>
                </a:solidFill>
              </a:rPr>
              <a:t>Schneider de Alemania, el ganador en la categoría de "bigote Natural."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17232"/>
          </a:xfrm>
          <a:prstGeom prst="rect">
            <a:avLst/>
          </a:prstGeom>
        </p:spPr>
      </p:pic>
      <p:pic>
        <p:nvPicPr>
          <p:cNvPr id="13314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9144000" cy="134076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517232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La alemana </a:t>
            </a:r>
            <a:r>
              <a:rPr lang="es-ES" sz="2800" b="1" dirty="0" smtClean="0">
                <a:solidFill>
                  <a:schemeClr val="bg1"/>
                </a:solidFill>
              </a:rPr>
              <a:t>Pía </a:t>
            </a:r>
            <a:r>
              <a:rPr lang="es-ES" sz="2800" b="1" dirty="0">
                <a:solidFill>
                  <a:schemeClr val="bg1"/>
                </a:solidFill>
              </a:rPr>
              <a:t>Weis compone el bigote y la barba de su marido Hans-Peter.       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661248"/>
          </a:xfrm>
          <a:prstGeom prst="rect">
            <a:avLst/>
          </a:prstGeom>
        </p:spPr>
      </p:pic>
      <p:pic>
        <p:nvPicPr>
          <p:cNvPr id="14338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61248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De izquierda a derecha: Gerhard Knapp, Dieter Bezuh y Peter Weiss de Alemania.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12160" cy="6858000"/>
          </a:xfrm>
          <a:prstGeom prst="rect">
            <a:avLst/>
          </a:prstGeom>
        </p:spPr>
      </p:pic>
      <p:pic>
        <p:nvPicPr>
          <p:cNvPr id="15362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0"/>
            <a:ext cx="313184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12160" y="1124744"/>
            <a:ext cx="31318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Un competidor en la categoría de "en el estilo de bigote de Dalí."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589240"/>
          </a:xfrm>
          <a:prstGeom prst="rect">
            <a:avLst/>
          </a:prstGeom>
        </p:spPr>
      </p:pic>
      <p:pic>
        <p:nvPicPr>
          <p:cNvPr id="16386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81650"/>
            <a:ext cx="9144000" cy="12763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77272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Gerhard Knapp de Alemania. </a:t>
            </a:r>
            <a:endParaRPr lang="es-ES" sz="3200" b="1" dirty="0">
              <a:solidFill>
                <a:schemeClr val="bg1"/>
              </a:solidFill>
            </a:endParaRP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5760640"/>
          </a:xfrm>
          <a:prstGeom prst="rect">
            <a:avLst/>
          </a:prstGeom>
        </p:spPr>
      </p:pic>
      <p:pic>
        <p:nvPicPr>
          <p:cNvPr id="17410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21288"/>
            <a:ext cx="9144000" cy="83671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</a:rPr>
              <a:t>Peter Weiss de Alemania.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949280"/>
          </a:xfrm>
          <a:prstGeom prst="rect">
            <a:avLst/>
          </a:prstGeom>
        </p:spPr>
      </p:pic>
      <p:pic>
        <p:nvPicPr>
          <p:cNvPr id="18434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</a:rPr>
              <a:t>Dieter Bezuh de Alemania.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0"/>
            <a:ext cx="5652120" cy="6858000"/>
          </a:xfrm>
          <a:prstGeom prst="rect">
            <a:avLst/>
          </a:prstGeom>
        </p:spPr>
      </p:pic>
      <p:pic>
        <p:nvPicPr>
          <p:cNvPr id="19458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9188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2348880"/>
            <a:ext cx="3419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</a:rPr>
              <a:t>Dusan Lalos de Alemania.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12160" cy="6858000"/>
          </a:xfrm>
          <a:prstGeom prst="rect">
            <a:avLst/>
          </a:prstGeom>
        </p:spPr>
      </p:pic>
      <p:pic>
        <p:nvPicPr>
          <p:cNvPr id="20482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0"/>
            <a:ext cx="313184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12160" y="2060848"/>
            <a:ext cx="3131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chemeClr val="bg1"/>
                </a:solidFill>
              </a:rPr>
              <a:t>Ruthie Landvoll de los Estados Unidos.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5544616"/>
          </a:xfrm>
          <a:prstGeom prst="rect">
            <a:avLst/>
          </a:prstGeom>
        </p:spPr>
      </p:pic>
      <p:pic>
        <p:nvPicPr>
          <p:cNvPr id="21506" name="Picture 2" descr="C:\Users\Usuario\Desktop\descargas\BARRAS PNG\4889df7de7f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59785"/>
            <a:ext cx="9144000" cy="99821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</a:rPr>
              <a:t>peluquero alemán Elmar Weisser </a:t>
            </a:r>
          </a:p>
        </p:txBody>
      </p:sp>
      <p:pic>
        <p:nvPicPr>
          <p:cNvPr id="6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00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81328"/>
          </a:xfrm>
          <a:prstGeom prst="rect">
            <a:avLst/>
          </a:prstGeom>
        </p:spPr>
      </p:pic>
      <p:pic>
        <p:nvPicPr>
          <p:cNvPr id="5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ard-and-Moustache-Championships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99330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ard-and-Moustache-Championships-1-800x4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53336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58eb0_b0703cca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ncredibeard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692696"/>
            <a:ext cx="6264696" cy="5589240"/>
          </a:xfrm>
          <a:prstGeom prst="rect">
            <a:avLst/>
          </a:prstGeom>
        </p:spPr>
      </p:pic>
      <p:pic>
        <p:nvPicPr>
          <p:cNvPr id="4" name="Picture 3" descr="C:\Users\Usuario\Desktop\descargas\4b118a9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ncredibeard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908720"/>
            <a:ext cx="7200800" cy="5400600"/>
          </a:xfrm>
          <a:prstGeom prst="rect">
            <a:avLst/>
          </a:prstGeom>
        </p:spPr>
      </p:pic>
      <p:pic>
        <p:nvPicPr>
          <p:cNvPr id="4" name="Picture 3" descr="C:\Users\Usuario\Desktop\descargas\4b118a9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ncredibeard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908720"/>
            <a:ext cx="6093296" cy="5589240"/>
          </a:xfrm>
          <a:prstGeom prst="rect">
            <a:avLst/>
          </a:prstGeom>
        </p:spPr>
      </p:pic>
      <p:pic>
        <p:nvPicPr>
          <p:cNvPr id="5" name="Picture 3" descr="C:\Users\Usuario\Desktop\descargas\4b118a9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credibeard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692696"/>
            <a:ext cx="6165304" cy="5733256"/>
          </a:xfrm>
          <a:prstGeom prst="rect">
            <a:avLst/>
          </a:prstGeom>
        </p:spPr>
      </p:pic>
      <p:pic>
        <p:nvPicPr>
          <p:cNvPr id="22531" name="Picture 3" descr="C:\Users\Usuario\Desktop\descargas\4b118a9b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6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323</Words>
  <Application>Microsoft Office PowerPoint</Application>
  <PresentationFormat>Presentación en pantalla (4:3)</PresentationFormat>
  <Paragraphs>47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2013-09-26T13:47:17Z</dcterms:created>
  <dcterms:modified xsi:type="dcterms:W3CDTF">2013-09-26T16:32:26Z</dcterms:modified>
</cp:coreProperties>
</file>