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72" r:id="rId5"/>
    <p:sldId id="271" r:id="rId6"/>
    <p:sldId id="270" r:id="rId7"/>
    <p:sldId id="269" r:id="rId8"/>
    <p:sldId id="268" r:id="rId9"/>
    <p:sldId id="267" r:id="rId10"/>
    <p:sldId id="266" r:id="rId11"/>
    <p:sldId id="265" r:id="rId12"/>
    <p:sldId id="264" r:id="rId13"/>
    <p:sldId id="263" r:id="rId14"/>
    <p:sldId id="262" r:id="rId15"/>
    <p:sldId id="261" r:id="rId16"/>
    <p:sldId id="260" r:id="rId17"/>
    <p:sldId id="287" r:id="rId18"/>
    <p:sldId id="286" r:id="rId19"/>
    <p:sldId id="285" r:id="rId20"/>
    <p:sldId id="284" r:id="rId21"/>
    <p:sldId id="283" r:id="rId22"/>
    <p:sldId id="282" r:id="rId23"/>
    <p:sldId id="281" r:id="rId24"/>
    <p:sldId id="280" r:id="rId25"/>
    <p:sldId id="279" r:id="rId26"/>
    <p:sldId id="278" r:id="rId27"/>
    <p:sldId id="277" r:id="rId28"/>
    <p:sldId id="276" r:id="rId29"/>
    <p:sldId id="275" r:id="rId30"/>
    <p:sldId id="274" r:id="rId31"/>
    <p:sldId id="273" r:id="rId32"/>
    <p:sldId id="306" r:id="rId33"/>
    <p:sldId id="305" r:id="rId34"/>
    <p:sldId id="304" r:id="rId35"/>
    <p:sldId id="303" r:id="rId36"/>
    <p:sldId id="302" r:id="rId37"/>
    <p:sldId id="301" r:id="rId38"/>
    <p:sldId id="300" r:id="rId39"/>
    <p:sldId id="299" r:id="rId40"/>
    <p:sldId id="298" r:id="rId41"/>
    <p:sldId id="297" r:id="rId42"/>
    <p:sldId id="296" r:id="rId43"/>
    <p:sldId id="295" r:id="rId44"/>
    <p:sldId id="294" r:id="rId45"/>
    <p:sldId id="307" r:id="rId4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OvLnDjHkJAsXGx8wjDBDw==" hashData="wHgEdYnK3/lb5nPpn8MwRQO3YN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230EA-2E3F-4EC3-98D8-7699804B1727}" type="datetimeFigureOut">
              <a:rPr lang="es-ES" smtClean="0"/>
              <a:pPr/>
              <a:t>06/03/2013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76259-70F1-4DE4-B1ED-80FD7D1AA9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zoom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230EA-2E3F-4EC3-98D8-7699804B1727}" type="datetimeFigureOut">
              <a:rPr lang="es-ES" smtClean="0"/>
              <a:pPr/>
              <a:t>06/03/2013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76259-70F1-4DE4-B1ED-80FD7D1AA9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zoom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230EA-2E3F-4EC3-98D8-7699804B1727}" type="datetimeFigureOut">
              <a:rPr lang="es-ES" smtClean="0"/>
              <a:pPr/>
              <a:t>06/03/2013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76259-70F1-4DE4-B1ED-80FD7D1AA9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zoom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230EA-2E3F-4EC3-98D8-7699804B1727}" type="datetimeFigureOut">
              <a:rPr lang="es-ES" smtClean="0"/>
              <a:pPr/>
              <a:t>06/03/2013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76259-70F1-4DE4-B1ED-80FD7D1AA9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zoom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230EA-2E3F-4EC3-98D8-7699804B1727}" type="datetimeFigureOut">
              <a:rPr lang="es-ES" smtClean="0"/>
              <a:pPr/>
              <a:t>06/03/2013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76259-70F1-4DE4-B1ED-80FD7D1AA9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zoom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230EA-2E3F-4EC3-98D8-7699804B1727}" type="datetimeFigureOut">
              <a:rPr lang="es-ES" smtClean="0"/>
              <a:pPr/>
              <a:t>06/03/2013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76259-70F1-4DE4-B1ED-80FD7D1AA9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zoom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230EA-2E3F-4EC3-98D8-7699804B1727}" type="datetimeFigureOut">
              <a:rPr lang="es-ES" smtClean="0"/>
              <a:pPr/>
              <a:t>06/03/2013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76259-70F1-4DE4-B1ED-80FD7D1AA9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zoom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230EA-2E3F-4EC3-98D8-7699804B1727}" type="datetimeFigureOut">
              <a:rPr lang="es-ES" smtClean="0"/>
              <a:pPr/>
              <a:t>06/03/2013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76259-70F1-4DE4-B1ED-80FD7D1AA9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zoom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230EA-2E3F-4EC3-98D8-7699804B1727}" type="datetimeFigureOut">
              <a:rPr lang="es-ES" smtClean="0"/>
              <a:pPr/>
              <a:t>06/03/2013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76259-70F1-4DE4-B1ED-80FD7D1AA9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zoom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230EA-2E3F-4EC3-98D8-7699804B1727}" type="datetimeFigureOut">
              <a:rPr lang="es-ES" smtClean="0"/>
              <a:pPr/>
              <a:t>06/03/2013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76259-70F1-4DE4-B1ED-80FD7D1AA9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zoom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230EA-2E3F-4EC3-98D8-7699804B1727}" type="datetimeFigureOut">
              <a:rPr lang="es-ES" smtClean="0"/>
              <a:pPr/>
              <a:t>06/03/2013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76259-70F1-4DE4-B1ED-80FD7D1AA9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zoom dir="in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F2A48D-782E-4F70-B496-31570FD3A6A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3000">
    <p:zoom dir="in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F230EA-2E3F-4EC3-98D8-7699804B1727}" type="datetimeFigureOut">
              <a:rPr lang="es-ES" smtClean="0"/>
              <a:pPr/>
              <a:t>06/03/2013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576259-70F1-4DE4-B1ED-80FD7D1AA9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>
    <p:zoom dir="in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114B037-3DD6-413C-918B-CA663D34AED6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3000">
    <p:zoom dir="in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ZZZZZZZZZZultimisimo\Winni.xmas.14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1052736"/>
            <a:ext cx="3672408" cy="3672408"/>
          </a:xfrm>
          <a:prstGeom prst="rect">
            <a:avLst/>
          </a:prstGeom>
          <a:noFill/>
        </p:spPr>
      </p:pic>
      <p:pic>
        <p:nvPicPr>
          <p:cNvPr id="1028" name="Picture 4" descr="C:\Users\Usuario\Downloads\ZZZZZZZZZZZZultimisimo\Winni.xmas.1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1052736"/>
            <a:ext cx="3414489" cy="3414489"/>
          </a:xfrm>
          <a:prstGeom prst="rect">
            <a:avLst/>
          </a:prstGeom>
          <a:noFill/>
        </p:spPr>
      </p:pic>
      <p:pic>
        <p:nvPicPr>
          <p:cNvPr id="45058" name="Picture 2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4581128"/>
            <a:ext cx="8115300" cy="1080120"/>
          </a:xfrm>
          <a:prstGeom prst="rect">
            <a:avLst/>
          </a:prstGeom>
          <a:noFill/>
        </p:spPr>
      </p:pic>
      <p:pic>
        <p:nvPicPr>
          <p:cNvPr id="45060" name="Picture 4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91680" y="260648"/>
            <a:ext cx="5695950" cy="57606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 dir="in"/>
    <p:sndAc>
      <p:stSnd>
        <p:snd r:embed="rId2" name="antonio machin campanita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103b4_ac68501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3" name="2 Imagen" descr="0_1103bc_bccdb323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499992" cy="6858000"/>
          </a:xfrm>
          <a:prstGeom prst="rect">
            <a:avLst/>
          </a:prstGeom>
        </p:spPr>
      </p:pic>
      <p:pic>
        <p:nvPicPr>
          <p:cNvPr id="1026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43000" y="1143000"/>
            <a:ext cx="6858000" cy="4572000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92996" y="1106996"/>
            <a:ext cx="6858000" cy="4644008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zoom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103b9_c64cb23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5976" y="0"/>
            <a:ext cx="4788024" cy="6858000"/>
          </a:xfrm>
          <a:prstGeom prst="rect">
            <a:avLst/>
          </a:prstGeom>
        </p:spPr>
      </p:pic>
      <p:pic>
        <p:nvPicPr>
          <p:cNvPr id="3" name="2 Imagen" descr="0_1103bb_92a6860c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55976" cy="6858000"/>
          </a:xfrm>
          <a:prstGeom prst="rect">
            <a:avLst/>
          </a:prstGeom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79004" y="1179004"/>
            <a:ext cx="6858000" cy="4499992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56992" y="1070992"/>
            <a:ext cx="6858000" cy="4716016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zoom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1311e_2d55edcf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3" name="2 Imagen" descr="0_1103b5_39954bff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499992" cy="6858000"/>
          </a:xfrm>
          <a:prstGeom prst="rect">
            <a:avLst/>
          </a:prstGeom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43000" y="1143000"/>
            <a:ext cx="6858000" cy="4572000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92996" y="1106996"/>
            <a:ext cx="6858000" cy="4644008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zoom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1103b2_8788d17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99992" y="0"/>
            <a:ext cx="4644008" cy="6858000"/>
          </a:xfrm>
          <a:prstGeom prst="rect">
            <a:avLst/>
          </a:prstGeom>
        </p:spPr>
      </p:pic>
      <p:pic>
        <p:nvPicPr>
          <p:cNvPr id="6" name="5 Imagen" descr="0_1103ae_795318ac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499992" cy="6858000"/>
          </a:xfrm>
          <a:prstGeom prst="rect">
            <a:avLst/>
          </a:prstGeom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79004" y="1179004"/>
            <a:ext cx="6858000" cy="4499992"/>
          </a:xfrm>
          <a:prstGeom prst="rect">
            <a:avLst/>
          </a:prstGeom>
          <a:noFill/>
        </p:spPr>
      </p:pic>
      <p:pic>
        <p:nvPicPr>
          <p:cNvPr id="7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56992" y="1070992"/>
            <a:ext cx="6858000" cy="4716016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zoom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103a9_462151e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3" name="2 Imagen" descr="0_1103ac_884cce2d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79004" y="1179004"/>
            <a:ext cx="6858000" cy="4499992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56992" y="1070992"/>
            <a:ext cx="6858000" cy="4716016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zoom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073ad_8a9a73c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99992" cy="6858000"/>
          </a:xfrm>
          <a:prstGeom prst="rect">
            <a:avLst/>
          </a:prstGeom>
        </p:spPr>
      </p:pic>
      <p:pic>
        <p:nvPicPr>
          <p:cNvPr id="3" name="2 Imagen" descr="0_1073ae_e326543b_-1-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0"/>
            <a:ext cx="4644008" cy="6858000"/>
          </a:xfrm>
          <a:prstGeom prst="rect">
            <a:avLst/>
          </a:prstGeom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79004" y="1179004"/>
            <a:ext cx="6858000" cy="4499992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56992" y="1070992"/>
            <a:ext cx="6858000" cy="4716016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zoom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0545b_ecdbf7be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3" name="2 Imagen" descr="0_105455_2662e32e_-1-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79004" y="1179004"/>
            <a:ext cx="6858000" cy="4499992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56992" y="1070992"/>
            <a:ext cx="6858000" cy="4716016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zoom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103a8_ee4b748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7984" y="0"/>
            <a:ext cx="4716016" cy="6858000"/>
          </a:xfrm>
          <a:prstGeom prst="rect">
            <a:avLst/>
          </a:prstGeom>
        </p:spPr>
      </p:pic>
      <p:pic>
        <p:nvPicPr>
          <p:cNvPr id="3" name="2 Imagen" descr="0_e9560_ffdd5244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427984" cy="6858000"/>
          </a:xfrm>
          <a:prstGeom prst="rect">
            <a:avLst/>
          </a:prstGeom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79004" y="1179004"/>
            <a:ext cx="6858000" cy="4499992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56992" y="1070992"/>
            <a:ext cx="6858000" cy="4716016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zoom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d2b6_6b50f32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3" name="2 Imagen" descr="0_fb8e2_35d9d460_-2-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43000" y="1143000"/>
            <a:ext cx="6858000" cy="4572000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92996" y="1106996"/>
            <a:ext cx="6858000" cy="4644008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zoom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fb8e7_4a13a70f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0"/>
            <a:ext cx="4932040" cy="6858000"/>
          </a:xfrm>
          <a:prstGeom prst="rect">
            <a:avLst/>
          </a:prstGeom>
        </p:spPr>
      </p:pic>
      <p:pic>
        <p:nvPicPr>
          <p:cNvPr id="3" name="2 Imagen" descr="0_e955e_aee63dd5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211960" cy="6858000"/>
          </a:xfrm>
          <a:prstGeom prst="rect">
            <a:avLst/>
          </a:prstGeom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323020" y="1323020"/>
            <a:ext cx="6858000" cy="4211960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212976" y="926976"/>
            <a:ext cx="6858000" cy="5004048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zoom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fb8e3_2c589b29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99992" y="0"/>
            <a:ext cx="4644008" cy="6858000"/>
          </a:xfrm>
          <a:prstGeom prst="rect">
            <a:avLst/>
          </a:prstGeom>
        </p:spPr>
      </p:pic>
      <p:pic>
        <p:nvPicPr>
          <p:cNvPr id="3" name="2 Imagen" descr="0_1073ac_251f4c77_-1-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499992" cy="6858000"/>
          </a:xfrm>
          <a:prstGeom prst="rect">
            <a:avLst/>
          </a:prstGeom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79004" y="1179004"/>
            <a:ext cx="6858000" cy="4499992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56992" y="1070992"/>
            <a:ext cx="6858000" cy="471601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ea426_b614fc47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  <p:pic>
        <p:nvPicPr>
          <p:cNvPr id="3" name="2 Imagen" descr="0_ea428_77452b84_-1-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06996" y="1106996"/>
            <a:ext cx="6858000" cy="4644008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429000" y="1143000"/>
            <a:ext cx="6858000" cy="4572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zoom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05459_719b861d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788024" cy="6858000"/>
          </a:xfrm>
          <a:prstGeom prst="rect">
            <a:avLst/>
          </a:prstGeom>
        </p:spPr>
      </p:pic>
      <p:pic>
        <p:nvPicPr>
          <p:cNvPr id="3" name="2 Imagen" descr="0_dd2b7_484bedf9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0"/>
            <a:ext cx="4355976" cy="6858000"/>
          </a:xfrm>
          <a:prstGeom prst="rect">
            <a:avLst/>
          </a:prstGeom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998984" y="998984"/>
            <a:ext cx="6858000" cy="4860032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465004" y="1179004"/>
            <a:ext cx="6858000" cy="4499992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zoom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d6cf_28fb685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99992" y="0"/>
            <a:ext cx="4644008" cy="6858000"/>
          </a:xfrm>
          <a:prstGeom prst="rect">
            <a:avLst/>
          </a:prstGeom>
        </p:spPr>
      </p:pic>
      <p:pic>
        <p:nvPicPr>
          <p:cNvPr id="3" name="2 Imagen" descr="0_fb8e6_a8a44c2d_-1-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499992" cy="6858000"/>
          </a:xfrm>
          <a:prstGeom prst="rect">
            <a:avLst/>
          </a:prstGeom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79004" y="1179004"/>
            <a:ext cx="6858000" cy="4499992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56992" y="1070992"/>
            <a:ext cx="6858000" cy="471601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e955f_a3b0266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3" name="2 Imagen" descr="0_fb8eb_b4cb86d1_-1-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79004" y="1179004"/>
            <a:ext cx="6858000" cy="4499992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56992" y="1070992"/>
            <a:ext cx="6858000" cy="471601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a391_5f38a442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</p:spPr>
      </p:pic>
      <p:pic>
        <p:nvPicPr>
          <p:cNvPr id="3" name="2 Imagen" descr="0_ca393_c559381f_-1-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06996" y="1106996"/>
            <a:ext cx="6858000" cy="4644008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429000" y="1143000"/>
            <a:ext cx="6858000" cy="4572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bfd6_5cbeb29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</p:spPr>
      </p:pic>
      <p:pic>
        <p:nvPicPr>
          <p:cNvPr id="3" name="2 Imagen" descr="0_cbfd7_55c2b9ed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06996" y="1106996"/>
            <a:ext cx="6858000" cy="4644008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429000" y="1143000"/>
            <a:ext cx="6858000" cy="4572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 dir="in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02e3_84fea3a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716016" cy="6858000"/>
          </a:xfrm>
          <a:prstGeom prst="rect">
            <a:avLst/>
          </a:prstGeom>
        </p:spPr>
      </p:pic>
      <p:pic>
        <p:nvPicPr>
          <p:cNvPr id="3" name="2 Imagen" descr="0_d79a1_ffd1738c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0"/>
            <a:ext cx="4427984" cy="6858000"/>
          </a:xfrm>
          <a:prstGeom prst="rect">
            <a:avLst/>
          </a:prstGeom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070992" y="1070992"/>
            <a:ext cx="6858000" cy="4716016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465004" y="1179004"/>
            <a:ext cx="6858000" cy="449999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 dir="in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79a3_85fbbd14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860032" cy="6858000"/>
          </a:xfrm>
          <a:prstGeom prst="rect">
            <a:avLst/>
          </a:prstGeom>
        </p:spPr>
      </p:pic>
      <p:pic>
        <p:nvPicPr>
          <p:cNvPr id="3" name="2 Imagen" descr="0_d79a4_567007e1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0"/>
            <a:ext cx="4283968" cy="6858000"/>
          </a:xfrm>
          <a:prstGeom prst="rect">
            <a:avLst/>
          </a:prstGeom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998984" y="998984"/>
            <a:ext cx="6858000" cy="4860032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465004" y="1179004"/>
            <a:ext cx="6858000" cy="449999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 dir="in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79ab_e510f2d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0"/>
            <a:ext cx="4932040" cy="6858000"/>
          </a:xfrm>
          <a:prstGeom prst="rect">
            <a:avLst/>
          </a:prstGeom>
        </p:spPr>
      </p:pic>
      <p:pic>
        <p:nvPicPr>
          <p:cNvPr id="3" name="2 Imagen" descr="0_d9999_df5af3ec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211960" cy="6858000"/>
          </a:xfrm>
          <a:prstGeom prst="rect">
            <a:avLst/>
          </a:prstGeom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323020" y="1323020"/>
            <a:ext cx="6858000" cy="4211960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212976" y="926976"/>
            <a:ext cx="6858000" cy="500404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 dir="in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c90a_9afe155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3" name="2 Imagen" descr="0_dc90d_529b80d1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79004" y="1179004"/>
            <a:ext cx="6858000" cy="4499992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56992" y="1070992"/>
            <a:ext cx="6858000" cy="471601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3ea6_2e5d3fe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3968" y="0"/>
            <a:ext cx="4860032" cy="6858000"/>
          </a:xfrm>
          <a:prstGeom prst="rect">
            <a:avLst/>
          </a:prstGeom>
        </p:spPr>
      </p:pic>
      <p:pic>
        <p:nvPicPr>
          <p:cNvPr id="3" name="2 Imagen" descr="0_c5f9a_8326f7f6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283968" cy="6858000"/>
          </a:xfrm>
          <a:prstGeom prst="rect">
            <a:avLst/>
          </a:prstGeom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251012" y="1251012"/>
            <a:ext cx="6858000" cy="4355976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284984" y="998984"/>
            <a:ext cx="6858000" cy="486003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 dir="in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a38d_7092f1a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3968" y="0"/>
            <a:ext cx="4860032" cy="6858000"/>
          </a:xfrm>
          <a:prstGeom prst="rect">
            <a:avLst/>
          </a:prstGeom>
        </p:spPr>
      </p:pic>
      <p:pic>
        <p:nvPicPr>
          <p:cNvPr id="3" name="2 Imagen" descr="0_ca38e_10cb21d_-1-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283968" cy="6858000"/>
          </a:xfrm>
          <a:prstGeom prst="rect">
            <a:avLst/>
          </a:prstGeom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251012" y="1251012"/>
            <a:ext cx="6858000" cy="4355976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284984" y="998984"/>
            <a:ext cx="6858000" cy="486003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 dir="in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a390_7f27aa58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5976" y="0"/>
            <a:ext cx="4788024" cy="6858000"/>
          </a:xfrm>
          <a:prstGeom prst="rect">
            <a:avLst/>
          </a:prstGeom>
        </p:spPr>
      </p:pic>
      <p:pic>
        <p:nvPicPr>
          <p:cNvPr id="3" name="2 Imagen" descr="0_dc90f_b9724cc1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55976" cy="6858000"/>
          </a:xfrm>
          <a:prstGeom prst="rect">
            <a:avLst/>
          </a:prstGeom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215008" y="1215008"/>
            <a:ext cx="6858000" cy="4427984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20988" y="1034988"/>
            <a:ext cx="6858000" cy="478802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 dir="in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fbcc_e122d257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2 Imagen" descr="0_bfbcd_daa8220e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79004" y="1179004"/>
            <a:ext cx="6858000" cy="4499992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56992" y="1070992"/>
            <a:ext cx="6858000" cy="471601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 dir="in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fbce_cf86c87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99992" y="0"/>
            <a:ext cx="4644008" cy="6858000"/>
          </a:xfrm>
          <a:prstGeom prst="rect">
            <a:avLst/>
          </a:prstGeom>
        </p:spPr>
      </p:pic>
      <p:pic>
        <p:nvPicPr>
          <p:cNvPr id="3" name="2 Imagen" descr="0_bfbcf_7806dae6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499992" cy="6858000"/>
          </a:xfrm>
          <a:prstGeom prst="rect">
            <a:avLst/>
          </a:prstGeom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79004" y="1179004"/>
            <a:ext cx="6858000" cy="4499992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56992" y="1070992"/>
            <a:ext cx="6858000" cy="471601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 dir="in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fbd0_c178a0c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99992" y="0"/>
            <a:ext cx="4644008" cy="6858000"/>
          </a:xfrm>
          <a:prstGeom prst="rect">
            <a:avLst/>
          </a:prstGeom>
        </p:spPr>
      </p:pic>
      <p:pic>
        <p:nvPicPr>
          <p:cNvPr id="3" name="2 Imagen" descr="0_c2aed_4c4c40c8_-1-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499992" cy="6858000"/>
          </a:xfrm>
          <a:prstGeom prst="rect">
            <a:avLst/>
          </a:prstGeom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79004" y="1179004"/>
            <a:ext cx="6858000" cy="4499992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56992" y="1070992"/>
            <a:ext cx="6858000" cy="471601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 dir="in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2633_e8e9e85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3" name="2 Imagen" descr="0_c2634_5acd2b72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79004" y="1179004"/>
            <a:ext cx="6858000" cy="4499992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56992" y="1070992"/>
            <a:ext cx="6858000" cy="471601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 dir="in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afc7_52cbbaf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5976" y="0"/>
            <a:ext cx="4788024" cy="6858000"/>
          </a:xfrm>
          <a:prstGeom prst="rect">
            <a:avLst/>
          </a:prstGeom>
        </p:spPr>
      </p:pic>
      <p:pic>
        <p:nvPicPr>
          <p:cNvPr id="3" name="2 Imagen" descr="0_5b83f_410d0197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55976" cy="6858000"/>
          </a:xfrm>
          <a:prstGeom prst="rect">
            <a:avLst/>
          </a:prstGeom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215008" y="1215008"/>
            <a:ext cx="6858000" cy="4427984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20988" y="1034988"/>
            <a:ext cx="6858000" cy="478802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 dir="in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e8da_c47b880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2 Imagen" descr="0_6e8df_10232849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43000" y="1143000"/>
            <a:ext cx="6858000" cy="4572000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92996" y="1106996"/>
            <a:ext cx="6858000" cy="464400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 dir="in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cc6d_7eff253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3" name="2 Imagen" descr="0_9b3d3_e9304c74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43000" y="1143000"/>
            <a:ext cx="6858000" cy="4572000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92996" y="1106996"/>
            <a:ext cx="6858000" cy="464400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 dir="in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1bf5_14063d8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2 Imagen" descr="0_6033d_ad25b397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43000" y="1143000"/>
            <a:ext cx="6858000" cy="4572000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92996" y="1106996"/>
            <a:ext cx="6858000" cy="464400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 dir="in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4753_bc16055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99992" y="0"/>
            <a:ext cx="4644008" cy="6858000"/>
          </a:xfrm>
          <a:prstGeom prst="rect">
            <a:avLst/>
          </a:prstGeom>
        </p:spPr>
      </p:pic>
      <p:pic>
        <p:nvPicPr>
          <p:cNvPr id="3" name="2 Imagen" descr="0_64755_8013ee1f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499992" cy="6858000"/>
          </a:xfrm>
          <a:prstGeom prst="rect">
            <a:avLst/>
          </a:prstGeom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79004" y="1179004"/>
            <a:ext cx="6858000" cy="4499992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56992" y="1070992"/>
            <a:ext cx="6858000" cy="471601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 dir="in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1a9d_fd347ad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5976" y="0"/>
            <a:ext cx="4788024" cy="6858000"/>
          </a:xfrm>
          <a:prstGeom prst="rect">
            <a:avLst/>
          </a:prstGeom>
        </p:spPr>
      </p:pic>
      <p:pic>
        <p:nvPicPr>
          <p:cNvPr id="3" name="2 Imagen" descr="0_a1aa1_4b07654d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55976" cy="6858000"/>
          </a:xfrm>
          <a:prstGeom prst="rect">
            <a:avLst/>
          </a:prstGeom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215008" y="1215008"/>
            <a:ext cx="6858000" cy="4427984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20988" y="1034988"/>
            <a:ext cx="6858000" cy="478802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 dir="in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85aa_3c864477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  <p:pic>
        <p:nvPicPr>
          <p:cNvPr id="3" name="2 Imagen" descr="0_b4ff4_6592c80e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06996" y="1106996"/>
            <a:ext cx="6858000" cy="4644008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429000" y="1143000"/>
            <a:ext cx="6858000" cy="4572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 dir="in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4ff5_7cf2fdd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3" name="2 Imagen" descr="0_b5e36_654963f7_-1-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06996" y="1106996"/>
            <a:ext cx="6858000" cy="4644008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429000" y="1143000"/>
            <a:ext cx="6858000" cy="4572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 dir="in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9a35_c3eba01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5976" y="0"/>
            <a:ext cx="4788024" cy="6858000"/>
          </a:xfrm>
          <a:prstGeom prst="rect">
            <a:avLst/>
          </a:prstGeom>
        </p:spPr>
      </p:pic>
      <p:pic>
        <p:nvPicPr>
          <p:cNvPr id="3" name="2 Imagen" descr="0_b212c_8c06d7d6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55976" cy="6858000"/>
          </a:xfrm>
          <a:prstGeom prst="rect">
            <a:avLst/>
          </a:prstGeom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215008" y="1215008"/>
            <a:ext cx="6858000" cy="4427984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20988" y="1034988"/>
            <a:ext cx="6858000" cy="478802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 dir="in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f56c_9b041cab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5976" y="0"/>
            <a:ext cx="4788024" cy="6858000"/>
          </a:xfrm>
          <a:prstGeom prst="rect">
            <a:avLst/>
          </a:prstGeom>
        </p:spPr>
      </p:pic>
      <p:pic>
        <p:nvPicPr>
          <p:cNvPr id="3" name="2 Imagen" descr="0_bf56f_f5fa4558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55976" cy="6858000"/>
          </a:xfrm>
          <a:prstGeom prst="rect">
            <a:avLst/>
          </a:prstGeom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79004" y="1179004"/>
            <a:ext cx="6858000" cy="4499992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56992" y="1070992"/>
            <a:ext cx="6858000" cy="471601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 dir="in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f564_498040a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3" name="2 Imagen" descr="0_bf575_7969830c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43000" y="1143000"/>
            <a:ext cx="6858000" cy="4572000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92996" y="1106996"/>
            <a:ext cx="6858000" cy="464400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 dir="in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f576_7914349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99992" y="0"/>
            <a:ext cx="4644008" cy="6858000"/>
          </a:xfrm>
          <a:prstGeom prst="rect">
            <a:avLst/>
          </a:prstGeom>
        </p:spPr>
      </p:pic>
      <p:pic>
        <p:nvPicPr>
          <p:cNvPr id="3" name="2 Imagen" descr="0_bf578_6e04fdc2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499992" cy="6858000"/>
          </a:xfrm>
          <a:prstGeom prst="rect">
            <a:avLst/>
          </a:prstGeom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79004" y="1179004"/>
            <a:ext cx="6858000" cy="4499992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56992" y="1070992"/>
            <a:ext cx="6858000" cy="471601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 dir="in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f581_14dc207f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3" name="2 Imagen" descr="0_bf587_dd87e25a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43000" y="1143000"/>
            <a:ext cx="6858000" cy="4572000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92996" y="1106996"/>
            <a:ext cx="6858000" cy="464400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 dir="in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fbca_33254f7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7984" y="0"/>
            <a:ext cx="4716016" cy="6858000"/>
          </a:xfrm>
          <a:prstGeom prst="rect">
            <a:avLst/>
          </a:prstGeom>
        </p:spPr>
      </p:pic>
      <p:pic>
        <p:nvPicPr>
          <p:cNvPr id="3" name="2 Imagen" descr="0_bfbcb_2d7e4ebc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427984" cy="6858000"/>
          </a:xfrm>
          <a:prstGeom prst="rect">
            <a:avLst/>
          </a:prstGeom>
        </p:spPr>
      </p:pic>
      <p:pic>
        <p:nvPicPr>
          <p:cNvPr id="4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79004" y="1179004"/>
            <a:ext cx="6858000" cy="4499992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56992" y="1070992"/>
            <a:ext cx="6858000" cy="471601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 dir="in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44000">
    <p:zoom dir="in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60</Words>
  <Application>Microsoft Office PowerPoint</Application>
  <PresentationFormat>Presentación en pantalla (4:3)</PresentationFormat>
  <Paragraphs>28</Paragraphs>
  <Slides>44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13</cp:revision>
  <dcterms:created xsi:type="dcterms:W3CDTF">2013-02-16T15:06:11Z</dcterms:created>
  <dcterms:modified xsi:type="dcterms:W3CDTF">2013-03-06T22:02:18Z</dcterms:modified>
</cp:coreProperties>
</file>