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6" r:id="rId4"/>
    <p:sldId id="295" r:id="rId5"/>
    <p:sldId id="294" r:id="rId6"/>
    <p:sldId id="293" r:id="rId7"/>
    <p:sldId id="292" r:id="rId8"/>
    <p:sldId id="291" r:id="rId9"/>
    <p:sldId id="290" r:id="rId10"/>
    <p:sldId id="289" r:id="rId11"/>
    <p:sldId id="288" r:id="rId12"/>
    <p:sldId id="287" r:id="rId13"/>
    <p:sldId id="286" r:id="rId14"/>
    <p:sldId id="285" r:id="rId15"/>
    <p:sldId id="284" r:id="rId16"/>
    <p:sldId id="283" r:id="rId17"/>
    <p:sldId id="282" r:id="rId18"/>
    <p:sldId id="281" r:id="rId19"/>
    <p:sldId id="280" r:id="rId20"/>
    <p:sldId id="279" r:id="rId21"/>
    <p:sldId id="278" r:id="rId22"/>
    <p:sldId id="277" r:id="rId23"/>
    <p:sldId id="276" r:id="rId24"/>
    <p:sldId id="275" r:id="rId25"/>
    <p:sldId id="274" r:id="rId26"/>
    <p:sldId id="273" r:id="rId27"/>
    <p:sldId id="272" r:id="rId28"/>
    <p:sldId id="271" r:id="rId29"/>
    <p:sldId id="269" r:id="rId30"/>
    <p:sldId id="268" r:id="rId31"/>
    <p:sldId id="267" r:id="rId32"/>
    <p:sldId id="266" r:id="rId33"/>
    <p:sldId id="265" r:id="rId34"/>
    <p:sldId id="264" r:id="rId35"/>
    <p:sldId id="263" r:id="rId36"/>
    <p:sldId id="262" r:id="rId37"/>
    <p:sldId id="261" r:id="rId38"/>
    <p:sldId id="305" r:id="rId39"/>
    <p:sldId id="304" r:id="rId40"/>
    <p:sldId id="303" r:id="rId41"/>
    <p:sldId id="302" r:id="rId42"/>
    <p:sldId id="301" r:id="rId43"/>
    <p:sldId id="300" r:id="rId44"/>
    <p:sldId id="299" r:id="rId45"/>
    <p:sldId id="298" r:id="rId46"/>
    <p:sldId id="297" r:id="rId47"/>
    <p:sldId id="306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2lRaodYPorOJQzzV77Dcg==" hashData="xuMXDKWXdJv6wYCJp2gjgLoVuQ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ull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658CF8-EDE2-43F9-AE77-61393482338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CD9F6-4385-4240-A12B-2DE1C1DFDA0B}" type="datetimeFigureOut">
              <a:rPr lang="es-ES" smtClean="0"/>
              <a:pPr/>
              <a:t>02/06/2013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14A3B-61E1-4C49-B306-1CBC79C0B8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pull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1E21490-6DE8-47D5-8D28-747FCD5D885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pull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r69.cooltext.com/d.php?renderid=1055610457&amp;extension=pn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06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20688"/>
            <a:ext cx="6724650" cy="742951"/>
          </a:xfrm>
          <a:prstGeom prst="rect">
            <a:avLst/>
          </a:prstGeom>
          <a:noFill/>
        </p:spPr>
      </p:pic>
      <p:pic>
        <p:nvPicPr>
          <p:cNvPr id="51208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5013176"/>
            <a:ext cx="4953000" cy="1066801"/>
          </a:xfrm>
          <a:prstGeom prst="rect">
            <a:avLst/>
          </a:prstGeom>
          <a:noFill/>
        </p:spPr>
      </p:pic>
      <p:pic>
        <p:nvPicPr>
          <p:cNvPr id="51210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0"/>
            <a:ext cx="3314700" cy="409575"/>
          </a:xfrm>
          <a:prstGeom prst="rect">
            <a:avLst/>
          </a:prstGeom>
          <a:noFill/>
        </p:spPr>
      </p:pic>
      <p:pic>
        <p:nvPicPr>
          <p:cNvPr id="51212" name="Picture 1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25" y="6457950"/>
            <a:ext cx="2428875" cy="4000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pull dir="d"/>
    <p:sndAc>
      <p:stSnd>
        <p:snd r:embed="rId2" name="21 el mar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fa Karat IV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692696"/>
            <a:ext cx="4086225" cy="6191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ifol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20688"/>
            <a:ext cx="2171700" cy="609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gus C3 Match-Mat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38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257925"/>
            <a:ext cx="6686550" cy="6000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gus Lady Carefr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6343650" cy="609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g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http://r69.cooltext.com/rendered/cooltext1055610457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589240"/>
            <a:ext cx="1857375" cy="60007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aun Super II Rangefind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8353425" cy="6096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on  Bell &amp; Howell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589218">
            <a:off x="-905483" y="2546698"/>
            <a:ext cx="6210300" cy="54992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on AE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8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0"/>
            <a:ext cx="41243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on Demi E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0"/>
            <a:ext cx="5220072" cy="7715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on et Q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60648"/>
            <a:ext cx="278130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rrania Zeta Duple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6459655" cy="6858000"/>
          </a:xfrm>
          <a:prstGeom prst="rect">
            <a:avLst/>
          </a:prstGeom>
        </p:spPr>
      </p:pic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1925" y="0"/>
            <a:ext cx="5172075" cy="6477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dak Brownie Target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0"/>
            <a:ext cx="5783681" cy="6381328"/>
          </a:xfrm>
          <a:prstGeom prst="rect">
            <a:avLst/>
          </a:prstGeom>
        </p:spPr>
      </p:pic>
      <p:pic>
        <p:nvPicPr>
          <p:cNvPr id="2560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6286500"/>
            <a:ext cx="4714875" cy="5715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perial Mark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800100"/>
            <a:ext cx="7620000" cy="5257800"/>
          </a:xfrm>
          <a:prstGeom prst="rect">
            <a:avLst/>
          </a:prstGeom>
        </p:spPr>
      </p:pic>
      <p:pic>
        <p:nvPicPr>
          <p:cNvPr id="2662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88640"/>
            <a:ext cx="3448050" cy="6477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765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32656"/>
            <a:ext cx="1485900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erto Super Sport Dolly 19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324600"/>
            <a:ext cx="5762625" cy="5334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n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781175" cy="4572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nti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0"/>
            <a:ext cx="17621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own graph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552825" cy="6477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xa Ihagee Dresd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953000" cy="6477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imat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79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2324100" cy="933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dak Brownie Hawke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2856"/>
            <a:ext cx="4181475" cy="9334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dak Brownie Starlet, 1957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0"/>
            <a:ext cx="4181475" cy="9715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dak sign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6021288"/>
            <a:ext cx="3819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ubitel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6093296"/>
            <a:ext cx="28194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 Hass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93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00808"/>
            <a:ext cx="2514600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ol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04664"/>
            <a:ext cx="22098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kon FM2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98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0"/>
            <a:ext cx="2733675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lympus 35S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1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92696"/>
            <a:ext cx="3000375" cy="60007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lympus O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403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764704"/>
            <a:ext cx="2695575" cy="60007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lympus trip 35.1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05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3457575" cy="60007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laroid Land Camera 10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608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20688"/>
            <a:ext cx="55054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laroi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20688"/>
            <a:ext cx="38004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lleiflex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32656"/>
            <a:ext cx="1876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a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32656"/>
            <a:ext cx="13144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peed graph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764704"/>
            <a:ext cx="2981325" cy="6000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ashica 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772816"/>
            <a:ext cx="23526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ashicag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2200275" cy="6000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ork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844824"/>
            <a:ext cx="18097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x-20 plegable 'Brownie' 'Dakon'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04664"/>
            <a:ext cx="3562350" cy="1066801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eiss Ikon Contaflex I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66975" cy="1066800"/>
          </a:xfrm>
          <a:prstGeom prst="rect">
            <a:avLst/>
          </a:prstGeom>
          <a:noFill/>
        </p:spPr>
      </p:pic>
      <p:pic>
        <p:nvPicPr>
          <p:cNvPr id="922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5013176"/>
            <a:ext cx="1990725" cy="13239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9000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60</Words>
  <Application>Microsoft Office PowerPoint</Application>
  <PresentationFormat>Presentación en pantalla (4:3)</PresentationFormat>
  <Paragraphs>28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2013-06-01T10:59:46Z</dcterms:created>
  <dcterms:modified xsi:type="dcterms:W3CDTF">2013-06-02T09:34:27Z</dcterms:modified>
</cp:coreProperties>
</file>