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9" r:id="rId2"/>
    <p:sldId id="262" r:id="rId3"/>
    <p:sldId id="263" r:id="rId4"/>
    <p:sldId id="264" r:id="rId5"/>
    <p:sldId id="267" r:id="rId6"/>
    <p:sldId id="268" r:id="rId7"/>
    <p:sldId id="269" r:id="rId8"/>
    <p:sldId id="270" r:id="rId9"/>
    <p:sldId id="272" r:id="rId10"/>
    <p:sldId id="273" r:id="rId11"/>
    <p:sldId id="274" r:id="rId12"/>
    <p:sldId id="275" r:id="rId13"/>
    <p:sldId id="276" r:id="rId14"/>
    <p:sldId id="277" r:id="rId15"/>
    <p:sldId id="265" r:id="rId16"/>
    <p:sldId id="278" r:id="rId17"/>
    <p:sldId id="279" r:id="rId18"/>
    <p:sldId id="282" r:id="rId19"/>
    <p:sldId id="271" r:id="rId20"/>
    <p:sldId id="283" r:id="rId21"/>
    <p:sldId id="284" r:id="rId22"/>
    <p:sldId id="285" r:id="rId23"/>
    <p:sldId id="287" r:id="rId24"/>
    <p:sldId id="288" r:id="rId25"/>
    <p:sldId id="289" r:id="rId26"/>
    <p:sldId id="286" r:id="rId27"/>
    <p:sldId id="297" r:id="rId28"/>
    <p:sldId id="290" r:id="rId29"/>
    <p:sldId id="291" r:id="rId30"/>
    <p:sldId id="292" r:id="rId31"/>
    <p:sldId id="293" r:id="rId32"/>
    <p:sldId id="294" r:id="rId33"/>
    <p:sldId id="298" r:id="rId34"/>
    <p:sldId id="295" r:id="rId35"/>
    <p:sldId id="296" r:id="rId36"/>
    <p:sldId id="299" r:id="rId37"/>
    <p:sldId id="300" r:id="rId38"/>
    <p:sldId id="301" r:id="rId39"/>
    <p:sldId id="305" r:id="rId40"/>
    <p:sldId id="302" r:id="rId41"/>
    <p:sldId id="303" r:id="rId42"/>
    <p:sldId id="304" r:id="rId43"/>
    <p:sldId id="306" r:id="rId44"/>
    <p:sldId id="307" r:id="rId45"/>
    <p:sldId id="308" r:id="rId46"/>
    <p:sldId id="309" r:id="rId47"/>
    <p:sldId id="311" r:id="rId48"/>
    <p:sldId id="310" r:id="rId49"/>
    <p:sldId id="312" r:id="rId50"/>
    <p:sldId id="316" r:id="rId51"/>
    <p:sldId id="313" r:id="rId52"/>
    <p:sldId id="314" r:id="rId53"/>
    <p:sldId id="315" r:id="rId54"/>
    <p:sldId id="317" r:id="rId55"/>
    <p:sldId id="318" r:id="rId56"/>
    <p:sldId id="319" r:id="rId57"/>
    <p:sldId id="320" r:id="rId58"/>
    <p:sldId id="321" r:id="rId59"/>
    <p:sldId id="322" r:id="rId60"/>
    <p:sldId id="323" r:id="rId61"/>
    <p:sldId id="324" r:id="rId62"/>
    <p:sldId id="325" r:id="rId63"/>
    <p:sldId id="327" r:id="rId64"/>
    <p:sldId id="326" r:id="rId65"/>
    <p:sldId id="328" r:id="rId66"/>
    <p:sldId id="330" r:id="rId67"/>
    <p:sldId id="261" r:id="rId68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265C"/>
    <a:srgbClr val="2E49D5"/>
    <a:srgbClr val="F6F6F6"/>
    <a:srgbClr val="C0D7F5"/>
    <a:srgbClr val="C6D8D2"/>
    <a:srgbClr val="0000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5" d="100"/>
          <a:sy n="75" d="100"/>
        </p:scale>
        <p:origin x="-846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D11E5E-2D36-4655-85BD-56914F177D6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6F76D5-CD0E-495B-8BE4-CA23A9DDBCA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6B2A63-7E68-4EC1-9ACA-E8EEF609041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7B7D6E-1BDC-438F-B73D-92CEB8AE12C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ABD9EF-07D4-48B9-BB81-E60336294F2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A71954-6BC6-4FDB-9C36-A76714EE32D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0FA11E-DECE-4272-9C31-1F000088370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265E03-1107-4589-9AFF-B66072290C7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64DA02-75E2-48E7-A160-C94633A653B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69989F-7F18-4DEE-A435-9E5910E82C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74FC26-EC77-4F64-9D60-E2BE3384832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0AE2C-1E3A-4287-9577-4A02347E463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71.gif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43900" y="5572140"/>
            <a:ext cx="776043" cy="9812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3075" name="WordArt 3" descr="rainbow"/>
          <p:cNvSpPr>
            <a:spLocks noChangeArrowheads="1" noChangeShapeType="1" noTextEdit="1"/>
          </p:cNvSpPr>
          <p:nvPr/>
        </p:nvSpPr>
        <p:spPr bwMode="auto">
          <a:xfrm>
            <a:off x="6371981" y="5978011"/>
            <a:ext cx="1425087" cy="429642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3076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3198" y="5240003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285720" y="714356"/>
            <a:ext cx="4857784" cy="3357586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700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howcard Gothic"/>
              </a:rPr>
              <a:t>CABINAS </a:t>
            </a:r>
          </a:p>
          <a:p>
            <a:pPr algn="ctr"/>
            <a:r>
              <a:rPr lang="es-ES" sz="1700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howcard Gothic"/>
              </a:rPr>
              <a:t>DE </a:t>
            </a:r>
          </a:p>
          <a:p>
            <a:pPr algn="ctr"/>
            <a:r>
              <a:rPr lang="es-ES" sz="1700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howcard Gothic"/>
              </a:rPr>
              <a:t>TELEFONOS</a:t>
            </a:r>
            <a:endParaRPr lang="es-ES" sz="1700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Showcard Gothic"/>
            </a:endParaRPr>
          </a:p>
        </p:txBody>
      </p:sp>
      <p:sp>
        <p:nvSpPr>
          <p:cNvPr id="3082" name="Text Box 12"/>
          <p:cNvSpPr txBox="1">
            <a:spLocks noChangeArrowheads="1"/>
          </p:cNvSpPr>
          <p:nvPr/>
        </p:nvSpPr>
        <p:spPr bwMode="auto">
          <a:xfrm>
            <a:off x="500034" y="5929330"/>
            <a:ext cx="2068766" cy="592371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</p:spPr>
        <p:txBody>
          <a:bodyPr wrap="none" lIns="38002" tIns="19001" rIns="38002" bIns="19001">
            <a:spAutoFit/>
          </a:bodyPr>
          <a:lstStyle/>
          <a:p>
            <a:pPr algn="ctr" defTabSz="918393"/>
            <a:r>
              <a:rPr lang="es-ES" dirty="0" smtClean="0">
                <a:solidFill>
                  <a:schemeClr val="bg1"/>
                </a:solidFill>
              </a:rPr>
              <a:t>RUEDAS</a:t>
            </a:r>
          </a:p>
          <a:p>
            <a:pPr algn="ctr" defTabSz="918393"/>
            <a:r>
              <a:rPr lang="es-ES" dirty="0" smtClean="0">
                <a:solidFill>
                  <a:schemeClr val="bg1"/>
                </a:solidFill>
              </a:rPr>
              <a:t>SONRISA MULATA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11" name="Picture 2" descr="C:\Users\Jose Luis\Desktop\a98054_p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429256" y="285728"/>
            <a:ext cx="3410706" cy="5138797"/>
          </a:xfrm>
          <a:prstGeom prst="rect">
            <a:avLst/>
          </a:prstGeom>
          <a:noFill/>
          <a:ln w="76200" cmpd="sng">
            <a:solidFill>
              <a:srgbClr val="FF0000"/>
            </a:solidFill>
          </a:ln>
        </p:spPr>
      </p:pic>
    </p:spTree>
  </p:cSld>
  <p:clrMapOvr>
    <a:masterClrMapping/>
  </p:clrMapOvr>
  <p:transition advClick="0" advTm="11000">
    <p:sndAc>
      <p:stSnd>
        <p:snd r:embed="rId2" name="RUED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8" grpId="0" animBg="1"/>
      <p:bldP spid="15565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C:\Users\Jose Luis\Desktop\las-10-cabinas-telefonicas-publicas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0"/>
            <a:ext cx="5120907" cy="685800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Jose Luis\Desktop\cabinas_telefonicas-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0"/>
            <a:ext cx="5429288" cy="723905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Jose Luis\Desktop\pic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525035" cy="714377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Users\Jose Luis\Desktop\Cabina-twitt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0"/>
            <a:ext cx="5429288" cy="725973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</p:pic>
    </p:spTree>
  </p:cSld>
  <p:clrMapOvr>
    <a:masterClrMapping/>
  </p:clrMapOvr>
  <p:transition advClick="0" advTm="6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:\Users\Jose Luis\Desktop\I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549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Users\Jose Luis\Desktop\imagesCASTDKK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0"/>
            <a:ext cx="5643570" cy="723973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</p:pic>
    </p:spTree>
  </p:cSld>
  <p:clrMapOvr>
    <a:masterClrMapping/>
  </p:clrMapOvr>
  <p:transition advClick="0" advTm="6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Users\Jose Luis\Desktop\GG0040_redimension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0"/>
            <a:ext cx="4857784" cy="727757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Users\Jose Luis\Desktop\a98054_p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0"/>
            <a:ext cx="5214942" cy="695325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Users\Jose Luis\Desktop\home_left_image_botto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0"/>
            <a:ext cx="4857784" cy="705241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C:\Users\Jose Luis\Desktop\BT-ArtBox-s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-357214"/>
            <a:ext cx="5871994" cy="721521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C:\Users\Jose Luis\Desktop\001aa0bcc1d70a6b7e852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756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C:\Users\Jose Luis\Desktop\la-foto-copia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C:\Users\Jose Luis\Desktop\cabinas-sao-paulo-bola-dis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214298"/>
            <a:ext cx="6643702" cy="664370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Users\Jose Luis\Desktop\imagesCAYW9ZW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79666" y="-357214"/>
            <a:ext cx="11223666" cy="721521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C:\Users\Jose Luis\Desktop\8ei7lf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-1"/>
            <a:ext cx="5286412" cy="704854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C:\Users\Jose Luis\Desktop\extranos-telefonos-publico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76"/>
            <a:ext cx="9108304" cy="714377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Jose Luis\Desktop\untitl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0"/>
            <a:ext cx="5214974" cy="696225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Users\Jose Luis\Desktop\a98054_p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-1"/>
            <a:ext cx="4643470" cy="699616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Jose Luis\Desktop\imagesCANQL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0"/>
            <a:ext cx="6858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63713" y="-26988"/>
            <a:ext cx="5400675" cy="6884988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81188" y="-26988"/>
            <a:ext cx="5165725" cy="6884988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65288" y="4763"/>
            <a:ext cx="5570537" cy="6853237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81188" y="4763"/>
            <a:ext cx="5138737" cy="6853237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81188" y="6350"/>
            <a:ext cx="5138737" cy="6850063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881188" y="-88900"/>
            <a:ext cx="5211762" cy="6946900"/>
          </a:xfrm>
        </p:spPr>
      </p:pic>
    </p:spTree>
  </p:cSld>
  <p:clrMapOvr>
    <a:masterClrMapping/>
  </p:clrMapOvr>
  <p:transition advClick="0" advTm="6000">
    <p:sndAc>
      <p:stSnd>
        <p:snd r:embed="rId2" name="07-alamo duo _ sonrisa mulata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06600" y="0"/>
            <a:ext cx="5143500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81188" y="-26988"/>
            <a:ext cx="5165725" cy="6884988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81188" y="-26988"/>
            <a:ext cx="5165725" cy="6884988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81188" y="-26988"/>
            <a:ext cx="5165725" cy="6884988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81188" y="-26988"/>
            <a:ext cx="5165725" cy="6884988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81188" y="-26988"/>
            <a:ext cx="5165725" cy="6884988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81188" y="-26988"/>
            <a:ext cx="5165725" cy="6884988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19313" y="-26988"/>
            <a:ext cx="4689475" cy="6884988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82775" y="-74613"/>
            <a:ext cx="5199063" cy="6932613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57350" y="-74613"/>
            <a:ext cx="5651500" cy="6932613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63713" y="-74613"/>
            <a:ext cx="5256212" cy="6932613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46275" y="-74613"/>
            <a:ext cx="5072063" cy="6932613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63050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79613" y="0"/>
            <a:ext cx="5045075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55113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52638" y="0"/>
            <a:ext cx="4899025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63713" y="0"/>
            <a:ext cx="5259387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24950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35150" y="0"/>
            <a:ext cx="5006975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51050" y="0"/>
            <a:ext cx="4894263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31300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82775" y="-74613"/>
            <a:ext cx="5199063" cy="6932613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19250" y="0"/>
            <a:ext cx="5475288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525" y="0"/>
            <a:ext cx="9144000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0"/>
            <a:ext cx="6840538" cy="69088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55113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 r="53962" b="11458"/>
          <a:stretch>
            <a:fillRect/>
          </a:stretch>
        </p:blipFill>
        <p:spPr>
          <a:xfrm>
            <a:off x="1571604" y="0"/>
            <a:ext cx="5357818" cy="7718918"/>
          </a:xfrm>
        </p:spPr>
      </p:pic>
      <p:sp>
        <p:nvSpPr>
          <p:cNvPr id="43011" name="ZoneTexte 2"/>
          <p:cNvSpPr txBox="1">
            <a:spLocks noChangeArrowheads="1"/>
          </p:cNvSpPr>
          <p:nvPr/>
        </p:nvSpPr>
        <p:spPr bwMode="auto">
          <a:xfrm>
            <a:off x="0" y="6488113"/>
            <a:ext cx="492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/>
              <a:t>ms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Espace réservé du contenu 3" descr="757201479269_orelhao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55113" cy="6858000"/>
          </a:xfrm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Users\Jose Luis\Desktop\cabinas_telefonicas-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0"/>
            <a:ext cx="5500726" cy="733430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Jose Luis\Desktop\imagesCA9OQAT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0"/>
            <a:ext cx="5357850" cy="715300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Users\Jose Luis\Desktop\cabinas_telefonicas-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556891" cy="714377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5" name="Picture 3" descr="C:\Users\Jose Luis\Desktop\cabinas_telefonicas-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0"/>
            <a:ext cx="5357850" cy="71438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7" name="Picture 3" descr="C:\Users\Jose Luis\Desktop\cabina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0"/>
            <a:ext cx="5572164" cy="692259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533034" y="667016"/>
            <a:ext cx="4110404" cy="3976429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Cooper Black"/>
              </a:rPr>
              <a:t>Un  Fuerte  Abrazo </a:t>
            </a:r>
          </a:p>
          <a:p>
            <a:pPr algn="ctr"/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Cooper Black"/>
              </a:rPr>
              <a:t>Que tengas un </a:t>
            </a:r>
          </a:p>
          <a:p>
            <a:pPr algn="ctr"/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Cooper Black"/>
              </a:rPr>
              <a:t>buen día!</a:t>
            </a:r>
          </a:p>
        </p:txBody>
      </p:sp>
      <p:pic>
        <p:nvPicPr>
          <p:cNvPr id="4099" name="Picture 4" descr="CA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1024" y="5475160"/>
            <a:ext cx="938433" cy="103971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410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-34756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488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6215074" y="5929330"/>
            <a:ext cx="1643660" cy="466491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7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howcard Gothic"/>
              </a:rPr>
              <a:t>José   Luis</a:t>
            </a:r>
          </a:p>
        </p:txBody>
      </p:sp>
      <p:pic>
        <p:nvPicPr>
          <p:cNvPr id="9" name="Espace réservé du contenu 3" descr="757201479269_orelhao29.jpg"/>
          <p:cNvPicPr>
            <a:picLocks noChangeAspect="1"/>
          </p:cNvPicPr>
          <p:nvPr/>
        </p:nvPicPr>
        <p:blipFill>
          <a:blip r:embed="rId5"/>
          <a:srcRect l="50618"/>
          <a:stretch>
            <a:fillRect/>
          </a:stretch>
        </p:blipFill>
        <p:spPr>
          <a:xfrm>
            <a:off x="5357818" y="214290"/>
            <a:ext cx="3428992" cy="5207812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428596" y="6215082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FOTOS DE LA RED</a:t>
            </a:r>
            <a:endParaRPr lang="es-ES" dirty="0"/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BINAS DE TELEFONOS-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CABINAS DE TELEFONOS-</Template>
  <TotalTime>4</TotalTime>
  <Words>84</Words>
  <Application>Microsoft PowerPoint</Application>
  <PresentationFormat>Presentación en pantalla (4:3)</PresentationFormat>
  <Paragraphs>40</Paragraphs>
  <Slides>67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67</vt:i4>
      </vt:variant>
    </vt:vector>
  </HeadingPairs>
  <TitlesOfParts>
    <vt:vector size="68" baseType="lpstr">
      <vt:lpstr>CABINAS DE TELEFONOS-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cp:lastPrinted>1601-01-01T00:00:00Z</cp:lastPrinted>
  <dcterms:created xsi:type="dcterms:W3CDTF">2013-05-08T15:31:23Z</dcterms:created>
  <dcterms:modified xsi:type="dcterms:W3CDTF">2013-05-08T15:35:29Z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