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2"/>
  </p:notesMasterIdLst>
  <p:sldIdLst>
    <p:sldId id="325" r:id="rId3"/>
    <p:sldId id="306" r:id="rId4"/>
    <p:sldId id="299" r:id="rId5"/>
    <p:sldId id="301" r:id="rId6"/>
    <p:sldId id="312" r:id="rId7"/>
    <p:sldId id="302" r:id="rId8"/>
    <p:sldId id="303" r:id="rId9"/>
    <p:sldId id="300" r:id="rId10"/>
    <p:sldId id="304" r:id="rId11"/>
    <p:sldId id="305" r:id="rId12"/>
    <p:sldId id="307" r:id="rId13"/>
    <p:sldId id="262" r:id="rId14"/>
    <p:sldId id="290" r:id="rId15"/>
    <p:sldId id="308" r:id="rId16"/>
    <p:sldId id="309" r:id="rId17"/>
    <p:sldId id="310" r:id="rId18"/>
    <p:sldId id="276" r:id="rId19"/>
    <p:sldId id="311" r:id="rId20"/>
    <p:sldId id="264" r:id="rId21"/>
    <p:sldId id="313" r:id="rId22"/>
    <p:sldId id="314" r:id="rId23"/>
    <p:sldId id="270" r:id="rId24"/>
    <p:sldId id="259" r:id="rId25"/>
    <p:sldId id="271" r:id="rId26"/>
    <p:sldId id="260" r:id="rId27"/>
    <p:sldId id="261" r:id="rId28"/>
    <p:sldId id="263" r:id="rId29"/>
    <p:sldId id="282" r:id="rId30"/>
    <p:sldId id="318" r:id="rId31"/>
    <p:sldId id="319" r:id="rId32"/>
    <p:sldId id="320" r:id="rId33"/>
    <p:sldId id="322" r:id="rId34"/>
    <p:sldId id="323" r:id="rId35"/>
    <p:sldId id="331" r:id="rId36"/>
    <p:sldId id="265" r:id="rId37"/>
    <p:sldId id="266" r:id="rId38"/>
    <p:sldId id="296" r:id="rId39"/>
    <p:sldId id="268" r:id="rId40"/>
    <p:sldId id="269" r:id="rId41"/>
    <p:sldId id="258" r:id="rId42"/>
    <p:sldId id="257" r:id="rId43"/>
    <p:sldId id="273" r:id="rId44"/>
    <p:sldId id="292" r:id="rId45"/>
    <p:sldId id="297" r:id="rId46"/>
    <p:sldId id="274" r:id="rId47"/>
    <p:sldId id="275" r:id="rId48"/>
    <p:sldId id="277" r:id="rId49"/>
    <p:sldId id="279" r:id="rId50"/>
    <p:sldId id="280" r:id="rId51"/>
    <p:sldId id="289" r:id="rId52"/>
    <p:sldId id="317" r:id="rId53"/>
    <p:sldId id="281" r:id="rId54"/>
    <p:sldId id="283" r:id="rId55"/>
    <p:sldId id="294" r:id="rId56"/>
    <p:sldId id="284" r:id="rId57"/>
    <p:sldId id="285" r:id="rId58"/>
    <p:sldId id="286" r:id="rId59"/>
    <p:sldId id="287" r:id="rId60"/>
    <p:sldId id="288" r:id="rId61"/>
    <p:sldId id="291" r:id="rId62"/>
    <p:sldId id="293" r:id="rId63"/>
    <p:sldId id="295" r:id="rId64"/>
    <p:sldId id="267" r:id="rId65"/>
    <p:sldId id="278" r:id="rId66"/>
    <p:sldId id="272" r:id="rId67"/>
    <p:sldId id="315" r:id="rId68"/>
    <p:sldId id="316" r:id="rId69"/>
    <p:sldId id="329" r:id="rId70"/>
    <p:sldId id="330" r:id="rId7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dY5oXCgKoxF5lRb5/FotLQ" hashData="A2vueir6QW48wxTBQrInlauwY5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4A85821D-7351-4F70-8DDB-6965D3CF0AB5}" type="datetimeFigureOut">
              <a:rPr lang="fr-CA"/>
              <a:pPr/>
              <a:t>2015-12-01</a:t>
            </a:fld>
            <a:endParaRPr lang="fr-CA"/>
          </a:p>
        </p:txBody>
      </p:sp>
      <p:sp>
        <p:nvSpPr>
          <p:cNvPr id="563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63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854C311D-EBC0-41D6-B724-A838A840AFDA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D8D2DC-6507-46D9-8935-3C1AA73DE7ED}" type="datetimeFigureOut">
              <a:rPr lang="fr-CA"/>
              <a:pPr>
                <a:defRPr/>
              </a:pPr>
              <a:t>2015-12-01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A5EBA-876C-4F00-A035-11D05893776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19CF24-CA5F-431C-B339-476F49463213}" type="datetimeFigureOut">
              <a:rPr lang="fr-CA"/>
              <a:pPr>
                <a:defRPr/>
              </a:pPr>
              <a:t>2015-12-01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DA432-3848-4B37-A557-AE188566D9E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46E84-3B1E-4CD1-9E7B-54EE11B28285}" type="datetimeFigureOut">
              <a:rPr lang="fr-CA"/>
              <a:pPr>
                <a:defRPr/>
              </a:pPr>
              <a:t>2015-12-01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5CAD8-C30C-4CC5-BF0C-68CE73CA02B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615E9-B777-43C4-98A1-EBC5EE3653C6}" type="datetimeFigureOut">
              <a:rPr lang="fr-CA"/>
              <a:pPr>
                <a:defRPr/>
              </a:pPr>
              <a:t>2015-12-01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6A288-448F-461E-8013-F9BCDE5A2F2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DB2DE-4E55-4995-BF66-9DC4B7F74249}" type="datetimeFigureOut">
              <a:rPr lang="fr-CA"/>
              <a:pPr>
                <a:defRPr/>
              </a:pPr>
              <a:t>2015-12-01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A6123-F67B-4420-B686-740DF6C7592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2ADE6E-593C-4A84-8FA6-6E2EC344EBF7}" type="datetimeFigureOut">
              <a:rPr lang="fr-CA"/>
              <a:pPr>
                <a:defRPr/>
              </a:pPr>
              <a:t>2015-12-01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A5590-81C0-479B-863E-BC6E2A8F50E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C5564-18CC-4D52-AFE7-FCE56623EBA8}" type="datetimeFigureOut">
              <a:rPr lang="fr-CA"/>
              <a:pPr>
                <a:defRPr/>
              </a:pPr>
              <a:t>2015-12-01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8EAC1-083A-4D78-9565-3BEE67D6D18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FE744-62EB-467A-98C2-4857C4D85EE6}" type="datetimeFigureOut">
              <a:rPr lang="fr-CA"/>
              <a:pPr>
                <a:defRPr/>
              </a:pPr>
              <a:t>2015-12-01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CDA55-92CC-46BF-9ADC-BCA29F06117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F7D50-9A29-43C6-BB4B-A04524E02701}" type="datetimeFigureOut">
              <a:rPr lang="fr-CA"/>
              <a:pPr>
                <a:defRPr/>
              </a:pPr>
              <a:t>2015-12-01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B5EAF9-37D9-49C0-8589-7242A76FDBA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BAB92-044D-44AE-AA34-FB2CC9A804E9}" type="datetimeFigureOut">
              <a:rPr lang="fr-CA"/>
              <a:pPr>
                <a:defRPr/>
              </a:pPr>
              <a:t>2015-12-01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0C960-1D8C-492A-A079-DBE23C498DB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4A795-D793-4F09-94DD-36C1B263408D}" type="datetimeFigureOut">
              <a:rPr lang="fr-CA"/>
              <a:pPr>
                <a:defRPr/>
              </a:pPr>
              <a:t>2015-12-01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137C6-8FF5-41F1-A186-79997496036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FAE25A-466B-414F-A85E-6AE9EDF1582C}" type="datetimeFigureOut">
              <a:rPr lang="fr-CA"/>
              <a:pPr>
                <a:defRPr/>
              </a:pPr>
              <a:t>2015-12-01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438EF75-3D7D-4233-95D4-B3F428F4979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google.es/url?sa=i&amp;rct=j&amp;q=&amp;esrc=s&amp;source=images&amp;cd=&amp;cad=rja&amp;uact=8&amp;ved=0ahUKEwiOoZ3AsLXJAhUKthoKHdYBBsoQjRwIBw&amp;url=http://www.eluniverso.com/2014/08/03/fotogaleria/3317966/buzones-creativos-florida&amp;psig=AFQjCNHKnXxJV-5mVGnc8oWiXuJd1qPeKQ&amp;ust=1448877622156950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4" Type="http://schemas.openxmlformats.org/officeDocument/2006/relationships/image" Target="../media/image43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hyperlink" Target="http://fotosdemibaul.blogspot.com/2013/07/buzones-de-correo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3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5.png"/><Relationship Id="rId10" Type="http://schemas.openxmlformats.org/officeDocument/2006/relationships/image" Target="../media/image8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3" y="5500688"/>
            <a:ext cx="1000101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2786082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LUIS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000100" y="1357298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7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ockwell Extra Bold" pitchFamily="18" charset="0"/>
              </a:rPr>
              <a:t>BUZONES</a:t>
            </a:r>
          </a:p>
          <a:p>
            <a:pPr algn="ctr"/>
            <a:r>
              <a:rPr lang="es-ES" sz="7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ockwell Extra Bold" pitchFamily="18" charset="0"/>
              </a:rPr>
              <a:t>ORIGINALES</a:t>
            </a:r>
          </a:p>
          <a:p>
            <a:pPr algn="ctr"/>
            <a:r>
              <a:rPr lang="es-ES" sz="7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ockwell Extra Bold" pitchFamily="18" charset="0"/>
              </a:rPr>
              <a:t>DE  CORREOS</a:t>
            </a:r>
            <a:endParaRPr lang="es-ES" sz="7200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 spd="slow" advTm="14000">
    <p:split/>
    <p:sndAc>
      <p:stSnd>
        <p:snd r:embed="rId2" name="merengue-toma vitamina-alam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5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43042" y="1571612"/>
            <a:ext cx="635798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¿Te acuerdas cuando escribían los amigos a casa? Yo recuerdo bajar corriendo en pijama al buzón a por las cartas, que ilusión abrirlas, algunas con colonia, otras con regalitos que me hacían...  </a:t>
            </a:r>
          </a:p>
          <a:p>
            <a:r>
              <a:rPr lang="es-ES" sz="2800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El caso es mostrados unos buzones muy chulos dignos de observar... </a:t>
            </a:r>
            <a:r>
              <a:rPr lang="es-ES" sz="2800" i="1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ajajajaja</a:t>
            </a:r>
            <a:endParaRPr lang="es-ES" sz="2800" i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6000" contrast="66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.decorailumina.com.s3.amazonaws.com/wp-content/uploads/2009/06/buzones-de-correo-colore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i01.i.aliimg.com/img/pb/276/057/650/650057276_8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55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s://elblogdebuzoneogranada.files.wordpress.com/2014/09/buzon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s://encrypted-tbn1.gstatic.com/images?q=tbn:ANd9GcTAjCqrmDODfC7hzQdYaNyNI_t_IkYfEYVr-NrHWGi5POQBzro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719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img.decorailumina.com.s3.amazonaws.com/wp-content/uploads/2009/06/buzon-de-correo-tr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66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3.bp.blogspot.com/-Kau2zVYaYyw/Uebr9ZFVhZI/AAAAAAAACDo/ps92cyoVf50/s1600/buzones+jardin+decorad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709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3.bp.blogspot.com/-goERu2a4jQk/TZJCKMz-daI/AAAAAAAAAz4/Hn1YnFa8yzs/s1600/buzon%2B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047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www.eluniverso.com/sites/default/files/styles/fotogaleria_foto_ampliada/public/fotos/2014/08/buzon1.jpg?itok=IF6qP06P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7949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9" name="Picture 3" descr="http://2.bp.blogspot.com/-RDXuL2RX1j8/UbNPNh_eFvI/AAAAAAAAAX4/8NerXYSqGtU/s320/1223814799143_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5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animal-mailbox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cool_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03250"/>
            <a:ext cx="9144000" cy="830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4.bp.blogspot.com/-Vj5CBlQEmyE/UbNPUN9jfmI/AAAAAAAAAYI/B0CvdLFs1gU/s1600/mail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3.bp.blogspot.com/-A5tgLiG57xE/UbNTngjRJ9I/AAAAAAAAAY4/_FSU-jbGIi4/s1600/21c8587397681ba580788c67f017cb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54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2.bp.blogspot.com/-sGgcYTo3eHI/UbNPQLiWUNI/AAAAAAAAAYA/kfFiFLoWI3w/s1600/buzon-de-correo-appl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cool_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i.blogs.es/a2e646/buzon/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903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Image 2" descr="big-bbeb0c1b1fd44e392c7ce2fdbd137e8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2" descr="cool_1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2908" y="0"/>
            <a:ext cx="478634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fress.co/wp-content/uploads/2014/05/Buzones-extra%C3%B1os-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1"/>
            <a:ext cx="9144000" cy="704850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4.bp.blogspot.com/-9vPQMncmNUU/UBUg3rNr6sI/AAAAAAADZY0/DaiDcgCyeb4/s1600/buzones-originales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96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big-362387494f6be6613daea643a7706a4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38fb64fd-ff16-4526-b0da-3363978e386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3561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 2" descr="big-65f2a94c8c2d56d5b43a1a3d9d81110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big-c315f0320b7cd4ec85756fac52d7807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abrasiv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AmfgAY3e8ZTee6ys3yT0JLlIlub-aTDfTlFmBYujXO9iRtVhdUvS3GIJW_SaYlBdjgNK2ls4o4FNWHB7v5AmpZfJEF-Z8C42r5cN1FFiabSXz5D--Hm1mK6GiPscSwP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big-4bbdcc0e821637155ac4217bdab70d2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cool_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www.eluniverso.com/sites/default/files/styles/fotogaleria_foto_ampliada/public/fotos/2014/08/buzon2.jpg?itok=_q4_o2t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www.papaviral.com/wp-content/uploads/2015/10/1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://farm3.static.flickr.com/2565/3748797959_1bc04b0094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8" y="-428676"/>
            <a:ext cx="5354172" cy="7715328"/>
          </a:xfrm>
          <a:prstGeom prst="rect">
            <a:avLst/>
          </a:prstGeom>
          <a:noFill/>
        </p:spPr>
      </p:pic>
      <p:pic>
        <p:nvPicPr>
          <p:cNvPr id="79876" name="Picture 4" descr="http://st-listas.20minutos.es/images/2015-02/393245/4642062_640px.jpg?14231640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25" y="0"/>
            <a:ext cx="45005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://1.bp.blogspot.com/-Hgr8DdPnA4g/TnMNe7Y0yBI/AAAAAAAAF10/JHzlDhgsP6w/s400/Buzones-de-correos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429784" cy="718003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laviniarimon.files.wordpress.com/2013/12/ddcc8-hauteluce36.jpg?w=640&amp;h=4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3833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www.pueblos-espana.org/fotos_originales/0/6/5/0086206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5464" cy="6858000"/>
          </a:xfrm>
          <a:prstGeom prst="rect">
            <a:avLst/>
          </a:prstGeom>
          <a:noFill/>
        </p:spPr>
      </p:pic>
      <p:pic>
        <p:nvPicPr>
          <p:cNvPr id="8" name="Los Wawanco - mi camion.wav">
            <a:hlinkClick r:id="" action="ppaction://media"/>
          </p:cNvPr>
          <p:cNvPicPr>
            <a:picLocks noRot="1" noChangeAspect="1"/>
          </p:cNvPicPr>
          <p:nvPr>
            <a:wavAudioFile r:embed="rId1" name="Los Wawanco - mi camion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big-058d6f2fbe951a5a56d96b1f1a6bca1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big-64a08e5f1e6c39faeb90108c430eb1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27538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3" descr="funny-weird-strange-letter-boximages-pictures-bajiroo-unusual-mailbox-22-300x22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Image 4" descr="funny-weird-strange-letter-boximages-pictures-bajiroo-unusual-mailbox-20-300x168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284538"/>
            <a:ext cx="4451350" cy="357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Image 5" descr="imagesHWBQG32W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3" y="3284538"/>
            <a:ext cx="4643437" cy="357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big-33267e5dc58fad346e92471c43fcccd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big-5a99158e0c52f9e7d290906c9d08268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0"/>
            <a:ext cx="6408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20140219-2154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giant_gun_mailbox_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Check-out-this-yellow-car-mailbox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Image 2" descr="Duct-Tape-Redneck-Mailbox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7900" y="0"/>
            <a:ext cx="4356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2" descr="h523245D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879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funny_mailbox_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140888172222183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big-cdd96eedd7f695f4d61802f8105ba2b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81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cool_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7" y="0"/>
            <a:ext cx="4500563" cy="695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1" descr="blueladybox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86314" cy="721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big-ff2cc3b8c7caeaa068f2abbc234583f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6911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computer-mailbox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5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cool_3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www.papaviral.com/wp-content/uploads/2015/10/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55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cool_0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cool_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3" descr="imagesC2XHULAJ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cool_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59013"/>
            <a:ext cx="9144000" cy="9432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cool_2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cool_2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cool_2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36146" y="-214338"/>
            <a:ext cx="4507854" cy="721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1" descr="cool_1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16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funny_mailbox_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dX-7h4A2tDcTPCgddOJQ1DVtrDvDupHMoSxhBuvkjuR9JNfMEIqZCCNyU0ASePqmh-gISlkpV4NMWNnhnsASvQ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dX-7h4A2tDcTPCgddOJQ1HReas3Vj_E0Wb_KViDEuN4CQ9vD9JTuTugSaVTxFggpADiyshvFIfMdXNR7ZRRFs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funny-weird-strange-letter-boximages-pictures-bajiroo-unusual-mailbox-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big-2e74c2cf88f68a68c84e9509abc7ea5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big-fa2e8c4385712f9a1d24c363a2cbe5b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79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big-ad47a008a2f806aa6eb1b53852cd8b3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6840537" cy="684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casasincreibles.com/wp-content/uploads/2015/10/buzones-creativos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ttp://1.bp.blogspot.com/-bFAr-vIb6fA/Ue2OHo7yh-I/AAAAAAAAHhA/7rZZ0aedIQE/s1600/PA27287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-5"/>
            <a:ext cx="5143504" cy="6858005"/>
          </a:xfrm>
          <a:prstGeom prst="rect">
            <a:avLst/>
          </a:prstGeom>
          <a:noFill/>
        </p:spPr>
      </p:pic>
      <p:pic>
        <p:nvPicPr>
          <p:cNvPr id="75780" name="Picture 4" descr="https://zorrogris41.files.wordpress.com/2012/03/bz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9809" y="0"/>
            <a:ext cx="442419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07704" y="1556792"/>
            <a:ext cx="4788024" cy="3477857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400" b="1" i="1" kern="1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endParaRPr lang="es-ES" sz="4400" b="1" i="1" kern="1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  <a:cs typeface="Times New Roman"/>
            </a:endParaRPr>
          </a:p>
          <a:p>
            <a:pPr lvl="1" algn="ctr">
              <a:defRPr/>
            </a:pPr>
            <a:r>
              <a:rPr lang="es-ES" sz="4400" b="1" i="1" kern="1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Times New Roman"/>
              </a:rPr>
              <a:t>QUE </a:t>
            </a:r>
            <a:r>
              <a:rPr lang="es-ES" sz="4400" b="1" i="1" kern="1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Times New Roman"/>
              </a:rPr>
              <a:t>TENGAS UN</a:t>
            </a:r>
          </a:p>
          <a:p>
            <a:pPr lvl="1" algn="ctr">
              <a:defRPr/>
            </a:pPr>
            <a:r>
              <a:rPr lang="es-ES" sz="4400" b="1" i="1" kern="1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UZON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BUZONES</Template>
  <TotalTime>8</TotalTime>
  <Words>71</Words>
  <Application>Microsoft Office PowerPoint</Application>
  <PresentationFormat>Presentación en pantalla (4:3)</PresentationFormat>
  <Paragraphs>12</Paragraphs>
  <Slides>69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1" baseType="lpstr">
      <vt:lpstr>BUZONES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2015-12-01T20:11:51Z</dcterms:created>
  <dcterms:modified xsi:type="dcterms:W3CDTF">2015-12-01T20:20:08Z</dcterms:modified>
</cp:coreProperties>
</file>