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73" r:id="rId5"/>
    <p:sldId id="266" r:id="rId6"/>
    <p:sldId id="274" r:id="rId7"/>
    <p:sldId id="265" r:id="rId8"/>
    <p:sldId id="275" r:id="rId9"/>
    <p:sldId id="264" r:id="rId10"/>
    <p:sldId id="276" r:id="rId11"/>
    <p:sldId id="263" r:id="rId12"/>
    <p:sldId id="277" r:id="rId13"/>
    <p:sldId id="262" r:id="rId14"/>
    <p:sldId id="281" r:id="rId15"/>
    <p:sldId id="261" r:id="rId16"/>
    <p:sldId id="278" r:id="rId17"/>
    <p:sldId id="260" r:id="rId18"/>
    <p:sldId id="279" r:id="rId19"/>
    <p:sldId id="259" r:id="rId20"/>
    <p:sldId id="280" r:id="rId21"/>
    <p:sldId id="258" r:id="rId22"/>
    <p:sldId id="282" r:id="rId23"/>
    <p:sldId id="272" r:id="rId24"/>
    <p:sldId id="283" r:id="rId25"/>
    <p:sldId id="271" r:id="rId26"/>
    <p:sldId id="270" r:id="rId27"/>
    <p:sldId id="269" r:id="rId28"/>
    <p:sldId id="268" r:id="rId29"/>
    <p:sldId id="284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1+aqz5DDmHK25vfcwjv7w==" hashData="sq4j+QaIObDSIuFDL+KDza/1x6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399C-7B5E-4720-A88E-9C1B5159B4A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FC1CB-F989-4A99-93F5-F3EE39A1502D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580EC-CB5C-4BDD-9163-2C43D26F3E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5D01CE-0D73-437A-B9D3-33805EF0664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9.gif"/><Relationship Id="rId18" Type="http://schemas.openxmlformats.org/officeDocument/2006/relationships/image" Target="../media/image34.gif"/><Relationship Id="rId26" Type="http://schemas.openxmlformats.org/officeDocument/2006/relationships/image" Target="../media/image42.gif"/><Relationship Id="rId3" Type="http://schemas.openxmlformats.org/officeDocument/2006/relationships/image" Target="../media/image19.gif"/><Relationship Id="rId21" Type="http://schemas.openxmlformats.org/officeDocument/2006/relationships/image" Target="../media/image37.gif"/><Relationship Id="rId7" Type="http://schemas.openxmlformats.org/officeDocument/2006/relationships/image" Target="../media/image23.gif"/><Relationship Id="rId12" Type="http://schemas.openxmlformats.org/officeDocument/2006/relationships/image" Target="../media/image28.gif"/><Relationship Id="rId17" Type="http://schemas.openxmlformats.org/officeDocument/2006/relationships/image" Target="../media/image33.gif"/><Relationship Id="rId25" Type="http://schemas.openxmlformats.org/officeDocument/2006/relationships/image" Target="../media/image41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32.gif"/><Relationship Id="rId20" Type="http://schemas.openxmlformats.org/officeDocument/2006/relationships/image" Target="../media/image36.gif"/><Relationship Id="rId29" Type="http://schemas.openxmlformats.org/officeDocument/2006/relationships/image" Target="../media/image4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11" Type="http://schemas.openxmlformats.org/officeDocument/2006/relationships/image" Target="../media/image27.gif"/><Relationship Id="rId24" Type="http://schemas.openxmlformats.org/officeDocument/2006/relationships/image" Target="../media/image40.gif"/><Relationship Id="rId5" Type="http://schemas.openxmlformats.org/officeDocument/2006/relationships/image" Target="../media/image21.gif"/><Relationship Id="rId15" Type="http://schemas.openxmlformats.org/officeDocument/2006/relationships/image" Target="../media/image31.gif"/><Relationship Id="rId23" Type="http://schemas.openxmlformats.org/officeDocument/2006/relationships/image" Target="../media/image39.gif"/><Relationship Id="rId28" Type="http://schemas.openxmlformats.org/officeDocument/2006/relationships/image" Target="../media/image44.gif"/><Relationship Id="rId10" Type="http://schemas.openxmlformats.org/officeDocument/2006/relationships/image" Target="../media/image26.gif"/><Relationship Id="rId19" Type="http://schemas.openxmlformats.org/officeDocument/2006/relationships/image" Target="../media/image35.gif"/><Relationship Id="rId4" Type="http://schemas.openxmlformats.org/officeDocument/2006/relationships/image" Target="../media/image20.gif"/><Relationship Id="rId9" Type="http://schemas.openxmlformats.org/officeDocument/2006/relationships/image" Target="../media/image25.gif"/><Relationship Id="rId14" Type="http://schemas.openxmlformats.org/officeDocument/2006/relationships/image" Target="../media/image30.gif"/><Relationship Id="rId22" Type="http://schemas.openxmlformats.org/officeDocument/2006/relationships/image" Target="../media/image38.gif"/><Relationship Id="rId27" Type="http://schemas.openxmlformats.org/officeDocument/2006/relationships/image" Target="../media/image4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13" Type="http://schemas.openxmlformats.org/officeDocument/2006/relationships/image" Target="../media/image58.gif"/><Relationship Id="rId18" Type="http://schemas.openxmlformats.org/officeDocument/2006/relationships/image" Target="../media/image63.gif"/><Relationship Id="rId26" Type="http://schemas.openxmlformats.org/officeDocument/2006/relationships/image" Target="../media/image71.gif"/><Relationship Id="rId3" Type="http://schemas.openxmlformats.org/officeDocument/2006/relationships/image" Target="../media/image48.gif"/><Relationship Id="rId21" Type="http://schemas.openxmlformats.org/officeDocument/2006/relationships/image" Target="../media/image66.gif"/><Relationship Id="rId7" Type="http://schemas.openxmlformats.org/officeDocument/2006/relationships/image" Target="../media/image52.gif"/><Relationship Id="rId12" Type="http://schemas.openxmlformats.org/officeDocument/2006/relationships/image" Target="../media/image57.gif"/><Relationship Id="rId17" Type="http://schemas.openxmlformats.org/officeDocument/2006/relationships/image" Target="../media/image62.gif"/><Relationship Id="rId25" Type="http://schemas.openxmlformats.org/officeDocument/2006/relationships/image" Target="../media/image70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61.gif"/><Relationship Id="rId20" Type="http://schemas.openxmlformats.org/officeDocument/2006/relationships/image" Target="../media/image65.gif"/><Relationship Id="rId29" Type="http://schemas.openxmlformats.org/officeDocument/2006/relationships/image" Target="../media/image7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gif"/><Relationship Id="rId11" Type="http://schemas.openxmlformats.org/officeDocument/2006/relationships/image" Target="../media/image56.gif"/><Relationship Id="rId24" Type="http://schemas.openxmlformats.org/officeDocument/2006/relationships/image" Target="../media/image69.gif"/><Relationship Id="rId5" Type="http://schemas.openxmlformats.org/officeDocument/2006/relationships/image" Target="../media/image50.gif"/><Relationship Id="rId15" Type="http://schemas.openxmlformats.org/officeDocument/2006/relationships/image" Target="../media/image60.gif"/><Relationship Id="rId23" Type="http://schemas.openxmlformats.org/officeDocument/2006/relationships/image" Target="../media/image68.gif"/><Relationship Id="rId28" Type="http://schemas.openxmlformats.org/officeDocument/2006/relationships/image" Target="../media/image73.gif"/><Relationship Id="rId10" Type="http://schemas.openxmlformats.org/officeDocument/2006/relationships/image" Target="../media/image55.gif"/><Relationship Id="rId19" Type="http://schemas.openxmlformats.org/officeDocument/2006/relationships/image" Target="../media/image64.gif"/><Relationship Id="rId4" Type="http://schemas.openxmlformats.org/officeDocument/2006/relationships/image" Target="../media/image49.gif"/><Relationship Id="rId9" Type="http://schemas.openxmlformats.org/officeDocument/2006/relationships/image" Target="../media/image54.gif"/><Relationship Id="rId14" Type="http://schemas.openxmlformats.org/officeDocument/2006/relationships/image" Target="../media/image59.gif"/><Relationship Id="rId22" Type="http://schemas.openxmlformats.org/officeDocument/2006/relationships/image" Target="../media/image67.gif"/><Relationship Id="rId27" Type="http://schemas.openxmlformats.org/officeDocument/2006/relationships/image" Target="../media/image7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gif"/><Relationship Id="rId13" Type="http://schemas.openxmlformats.org/officeDocument/2006/relationships/image" Target="../media/image87.gif"/><Relationship Id="rId18" Type="http://schemas.openxmlformats.org/officeDocument/2006/relationships/image" Target="../media/image92.gif"/><Relationship Id="rId26" Type="http://schemas.openxmlformats.org/officeDocument/2006/relationships/image" Target="../media/image100.gif"/><Relationship Id="rId3" Type="http://schemas.openxmlformats.org/officeDocument/2006/relationships/image" Target="../media/image77.gif"/><Relationship Id="rId21" Type="http://schemas.openxmlformats.org/officeDocument/2006/relationships/image" Target="../media/image95.gif"/><Relationship Id="rId7" Type="http://schemas.openxmlformats.org/officeDocument/2006/relationships/image" Target="../media/image81.gif"/><Relationship Id="rId12" Type="http://schemas.openxmlformats.org/officeDocument/2006/relationships/image" Target="../media/image86.gif"/><Relationship Id="rId17" Type="http://schemas.openxmlformats.org/officeDocument/2006/relationships/image" Target="../media/image91.gif"/><Relationship Id="rId25" Type="http://schemas.openxmlformats.org/officeDocument/2006/relationships/image" Target="../media/image99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90.gif"/><Relationship Id="rId20" Type="http://schemas.openxmlformats.org/officeDocument/2006/relationships/image" Target="../media/image9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gif"/><Relationship Id="rId11" Type="http://schemas.openxmlformats.org/officeDocument/2006/relationships/image" Target="../media/image85.gif"/><Relationship Id="rId24" Type="http://schemas.openxmlformats.org/officeDocument/2006/relationships/image" Target="../media/image98.gif"/><Relationship Id="rId5" Type="http://schemas.openxmlformats.org/officeDocument/2006/relationships/image" Target="../media/image79.gif"/><Relationship Id="rId15" Type="http://schemas.openxmlformats.org/officeDocument/2006/relationships/image" Target="../media/image89.gif"/><Relationship Id="rId23" Type="http://schemas.openxmlformats.org/officeDocument/2006/relationships/image" Target="../media/image97.gif"/><Relationship Id="rId28" Type="http://schemas.openxmlformats.org/officeDocument/2006/relationships/image" Target="../media/image102.gif"/><Relationship Id="rId10" Type="http://schemas.openxmlformats.org/officeDocument/2006/relationships/image" Target="../media/image84.gif"/><Relationship Id="rId19" Type="http://schemas.openxmlformats.org/officeDocument/2006/relationships/image" Target="../media/image93.gif"/><Relationship Id="rId4" Type="http://schemas.openxmlformats.org/officeDocument/2006/relationships/image" Target="../media/image78.gif"/><Relationship Id="rId9" Type="http://schemas.openxmlformats.org/officeDocument/2006/relationships/image" Target="../media/image83.gif"/><Relationship Id="rId14" Type="http://schemas.openxmlformats.org/officeDocument/2006/relationships/image" Target="../media/image88.gif"/><Relationship Id="rId22" Type="http://schemas.openxmlformats.org/officeDocument/2006/relationships/image" Target="../media/image96.gif"/><Relationship Id="rId27" Type="http://schemas.openxmlformats.org/officeDocument/2006/relationships/image" Target="../media/image10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gif"/><Relationship Id="rId13" Type="http://schemas.openxmlformats.org/officeDocument/2006/relationships/image" Target="../media/image115.gif"/><Relationship Id="rId18" Type="http://schemas.openxmlformats.org/officeDocument/2006/relationships/image" Target="../media/image120.gif"/><Relationship Id="rId26" Type="http://schemas.openxmlformats.org/officeDocument/2006/relationships/image" Target="../media/image128.gif"/><Relationship Id="rId3" Type="http://schemas.openxmlformats.org/officeDocument/2006/relationships/image" Target="../media/image105.gif"/><Relationship Id="rId21" Type="http://schemas.openxmlformats.org/officeDocument/2006/relationships/image" Target="../media/image123.gif"/><Relationship Id="rId7" Type="http://schemas.openxmlformats.org/officeDocument/2006/relationships/image" Target="../media/image109.gif"/><Relationship Id="rId12" Type="http://schemas.openxmlformats.org/officeDocument/2006/relationships/image" Target="../media/image114.gif"/><Relationship Id="rId17" Type="http://schemas.openxmlformats.org/officeDocument/2006/relationships/image" Target="../media/image119.gif"/><Relationship Id="rId25" Type="http://schemas.openxmlformats.org/officeDocument/2006/relationships/image" Target="../media/image127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118.gif"/><Relationship Id="rId20" Type="http://schemas.openxmlformats.org/officeDocument/2006/relationships/image" Target="../media/image1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8.gif"/><Relationship Id="rId11" Type="http://schemas.openxmlformats.org/officeDocument/2006/relationships/image" Target="../media/image113.gif"/><Relationship Id="rId24" Type="http://schemas.openxmlformats.org/officeDocument/2006/relationships/image" Target="../media/image126.gif"/><Relationship Id="rId5" Type="http://schemas.openxmlformats.org/officeDocument/2006/relationships/image" Target="../media/image107.gif"/><Relationship Id="rId15" Type="http://schemas.openxmlformats.org/officeDocument/2006/relationships/image" Target="../media/image117.gif"/><Relationship Id="rId23" Type="http://schemas.openxmlformats.org/officeDocument/2006/relationships/image" Target="../media/image125.gif"/><Relationship Id="rId28" Type="http://schemas.openxmlformats.org/officeDocument/2006/relationships/image" Target="../media/image130.gif"/><Relationship Id="rId10" Type="http://schemas.openxmlformats.org/officeDocument/2006/relationships/image" Target="../media/image112.gif"/><Relationship Id="rId19" Type="http://schemas.openxmlformats.org/officeDocument/2006/relationships/image" Target="../media/image121.gif"/><Relationship Id="rId4" Type="http://schemas.openxmlformats.org/officeDocument/2006/relationships/image" Target="../media/image106.gif"/><Relationship Id="rId9" Type="http://schemas.openxmlformats.org/officeDocument/2006/relationships/image" Target="../media/image111.gif"/><Relationship Id="rId14" Type="http://schemas.openxmlformats.org/officeDocument/2006/relationships/image" Target="../media/image116.gif"/><Relationship Id="rId22" Type="http://schemas.openxmlformats.org/officeDocument/2006/relationships/image" Target="../media/image124.gif"/><Relationship Id="rId27" Type="http://schemas.openxmlformats.org/officeDocument/2006/relationships/image" Target="../media/image1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3.gif"/><Relationship Id="rId18" Type="http://schemas.openxmlformats.org/officeDocument/2006/relationships/image" Target="../media/image148.gif"/><Relationship Id="rId26" Type="http://schemas.openxmlformats.org/officeDocument/2006/relationships/image" Target="../media/image156.gif"/><Relationship Id="rId39" Type="http://schemas.openxmlformats.org/officeDocument/2006/relationships/image" Target="../media/image169.gif"/><Relationship Id="rId21" Type="http://schemas.openxmlformats.org/officeDocument/2006/relationships/image" Target="../media/image151.gif"/><Relationship Id="rId34" Type="http://schemas.openxmlformats.org/officeDocument/2006/relationships/image" Target="../media/image164.gif"/><Relationship Id="rId42" Type="http://schemas.openxmlformats.org/officeDocument/2006/relationships/image" Target="../media/image172.gif"/><Relationship Id="rId47" Type="http://schemas.openxmlformats.org/officeDocument/2006/relationships/image" Target="../media/image177.gif"/><Relationship Id="rId50" Type="http://schemas.openxmlformats.org/officeDocument/2006/relationships/image" Target="../media/image180.gif"/><Relationship Id="rId55" Type="http://schemas.openxmlformats.org/officeDocument/2006/relationships/image" Target="../media/image185.jpeg"/><Relationship Id="rId7" Type="http://schemas.openxmlformats.org/officeDocument/2006/relationships/image" Target="../media/image137.gif"/><Relationship Id="rId12" Type="http://schemas.openxmlformats.org/officeDocument/2006/relationships/image" Target="../media/image142.gif"/><Relationship Id="rId17" Type="http://schemas.openxmlformats.org/officeDocument/2006/relationships/image" Target="../media/image147.gif"/><Relationship Id="rId25" Type="http://schemas.openxmlformats.org/officeDocument/2006/relationships/image" Target="../media/image155.gif"/><Relationship Id="rId33" Type="http://schemas.openxmlformats.org/officeDocument/2006/relationships/image" Target="../media/image163.gif"/><Relationship Id="rId38" Type="http://schemas.openxmlformats.org/officeDocument/2006/relationships/image" Target="../media/image168.gif"/><Relationship Id="rId46" Type="http://schemas.openxmlformats.org/officeDocument/2006/relationships/image" Target="../media/image176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146.gif"/><Relationship Id="rId20" Type="http://schemas.openxmlformats.org/officeDocument/2006/relationships/image" Target="../media/image150.gif"/><Relationship Id="rId29" Type="http://schemas.openxmlformats.org/officeDocument/2006/relationships/image" Target="../media/image159.gif"/><Relationship Id="rId41" Type="http://schemas.openxmlformats.org/officeDocument/2006/relationships/image" Target="../media/image171.gif"/><Relationship Id="rId54" Type="http://schemas.openxmlformats.org/officeDocument/2006/relationships/image" Target="../media/image18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6.gif"/><Relationship Id="rId11" Type="http://schemas.openxmlformats.org/officeDocument/2006/relationships/image" Target="../media/image141.gif"/><Relationship Id="rId24" Type="http://schemas.openxmlformats.org/officeDocument/2006/relationships/image" Target="../media/image154.gif"/><Relationship Id="rId32" Type="http://schemas.openxmlformats.org/officeDocument/2006/relationships/image" Target="../media/image162.gif"/><Relationship Id="rId37" Type="http://schemas.openxmlformats.org/officeDocument/2006/relationships/image" Target="../media/image167.gif"/><Relationship Id="rId40" Type="http://schemas.openxmlformats.org/officeDocument/2006/relationships/image" Target="../media/image170.gif"/><Relationship Id="rId45" Type="http://schemas.openxmlformats.org/officeDocument/2006/relationships/image" Target="../media/image175.gif"/><Relationship Id="rId53" Type="http://schemas.openxmlformats.org/officeDocument/2006/relationships/image" Target="../media/image183.gif"/><Relationship Id="rId5" Type="http://schemas.openxmlformats.org/officeDocument/2006/relationships/image" Target="../media/image135.gif"/><Relationship Id="rId15" Type="http://schemas.openxmlformats.org/officeDocument/2006/relationships/image" Target="../media/image145.gif"/><Relationship Id="rId23" Type="http://schemas.openxmlformats.org/officeDocument/2006/relationships/image" Target="../media/image153.gif"/><Relationship Id="rId28" Type="http://schemas.openxmlformats.org/officeDocument/2006/relationships/image" Target="../media/image158.gif"/><Relationship Id="rId36" Type="http://schemas.openxmlformats.org/officeDocument/2006/relationships/image" Target="../media/image166.gif"/><Relationship Id="rId49" Type="http://schemas.openxmlformats.org/officeDocument/2006/relationships/image" Target="../media/image179.gif"/><Relationship Id="rId10" Type="http://schemas.openxmlformats.org/officeDocument/2006/relationships/image" Target="../media/image140.gif"/><Relationship Id="rId19" Type="http://schemas.openxmlformats.org/officeDocument/2006/relationships/image" Target="../media/image149.gif"/><Relationship Id="rId31" Type="http://schemas.openxmlformats.org/officeDocument/2006/relationships/image" Target="../media/image161.gif"/><Relationship Id="rId44" Type="http://schemas.openxmlformats.org/officeDocument/2006/relationships/image" Target="../media/image174.gif"/><Relationship Id="rId52" Type="http://schemas.openxmlformats.org/officeDocument/2006/relationships/image" Target="../media/image182.gif"/><Relationship Id="rId4" Type="http://schemas.openxmlformats.org/officeDocument/2006/relationships/image" Target="../media/image134.gif"/><Relationship Id="rId9" Type="http://schemas.openxmlformats.org/officeDocument/2006/relationships/image" Target="../media/image139.gif"/><Relationship Id="rId14" Type="http://schemas.openxmlformats.org/officeDocument/2006/relationships/image" Target="../media/image144.gif"/><Relationship Id="rId22" Type="http://schemas.openxmlformats.org/officeDocument/2006/relationships/image" Target="../media/image152.gif"/><Relationship Id="rId27" Type="http://schemas.openxmlformats.org/officeDocument/2006/relationships/image" Target="../media/image157.gif"/><Relationship Id="rId30" Type="http://schemas.openxmlformats.org/officeDocument/2006/relationships/image" Target="../media/image160.gif"/><Relationship Id="rId35" Type="http://schemas.openxmlformats.org/officeDocument/2006/relationships/image" Target="../media/image165.gif"/><Relationship Id="rId43" Type="http://schemas.openxmlformats.org/officeDocument/2006/relationships/image" Target="../media/image173.gif"/><Relationship Id="rId48" Type="http://schemas.openxmlformats.org/officeDocument/2006/relationships/image" Target="../media/image178.gif"/><Relationship Id="rId8" Type="http://schemas.openxmlformats.org/officeDocument/2006/relationships/image" Target="../media/image138.gif"/><Relationship Id="rId51" Type="http://schemas.openxmlformats.org/officeDocument/2006/relationships/image" Target="../media/image181.gif"/><Relationship Id="rId3" Type="http://schemas.openxmlformats.org/officeDocument/2006/relationships/image" Target="../media/image1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jpeg"/><Relationship Id="rId13" Type="http://schemas.openxmlformats.org/officeDocument/2006/relationships/image" Target="../media/image198.jpeg"/><Relationship Id="rId18" Type="http://schemas.openxmlformats.org/officeDocument/2006/relationships/image" Target="../media/image203.jpeg"/><Relationship Id="rId26" Type="http://schemas.openxmlformats.org/officeDocument/2006/relationships/image" Target="../media/image211.jpeg"/><Relationship Id="rId3" Type="http://schemas.openxmlformats.org/officeDocument/2006/relationships/image" Target="../media/image188.jpeg"/><Relationship Id="rId21" Type="http://schemas.openxmlformats.org/officeDocument/2006/relationships/image" Target="../media/image206.jpeg"/><Relationship Id="rId7" Type="http://schemas.openxmlformats.org/officeDocument/2006/relationships/image" Target="../media/image192.jpeg"/><Relationship Id="rId12" Type="http://schemas.openxmlformats.org/officeDocument/2006/relationships/image" Target="../media/image197.jpeg"/><Relationship Id="rId17" Type="http://schemas.openxmlformats.org/officeDocument/2006/relationships/image" Target="../media/image202.jpeg"/><Relationship Id="rId25" Type="http://schemas.openxmlformats.org/officeDocument/2006/relationships/image" Target="../media/image210.jpeg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201.jpeg"/><Relationship Id="rId20" Type="http://schemas.openxmlformats.org/officeDocument/2006/relationships/image" Target="../media/image20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1.jpeg"/><Relationship Id="rId11" Type="http://schemas.openxmlformats.org/officeDocument/2006/relationships/image" Target="../media/image196.jpeg"/><Relationship Id="rId24" Type="http://schemas.openxmlformats.org/officeDocument/2006/relationships/image" Target="../media/image209.jpeg"/><Relationship Id="rId5" Type="http://schemas.openxmlformats.org/officeDocument/2006/relationships/image" Target="../media/image190.jpeg"/><Relationship Id="rId15" Type="http://schemas.openxmlformats.org/officeDocument/2006/relationships/image" Target="../media/image200.jpeg"/><Relationship Id="rId23" Type="http://schemas.openxmlformats.org/officeDocument/2006/relationships/image" Target="../media/image208.jpeg"/><Relationship Id="rId28" Type="http://schemas.openxmlformats.org/officeDocument/2006/relationships/image" Target="../media/image213.jpeg"/><Relationship Id="rId10" Type="http://schemas.openxmlformats.org/officeDocument/2006/relationships/image" Target="../media/image195.jpeg"/><Relationship Id="rId19" Type="http://schemas.openxmlformats.org/officeDocument/2006/relationships/image" Target="../media/image204.jpeg"/><Relationship Id="rId4" Type="http://schemas.openxmlformats.org/officeDocument/2006/relationships/image" Target="../media/image189.jpeg"/><Relationship Id="rId9" Type="http://schemas.openxmlformats.org/officeDocument/2006/relationships/image" Target="../media/image194.jpeg"/><Relationship Id="rId14" Type="http://schemas.openxmlformats.org/officeDocument/2006/relationships/image" Target="../media/image199.jpeg"/><Relationship Id="rId22" Type="http://schemas.openxmlformats.org/officeDocument/2006/relationships/image" Target="../media/image207.jpeg"/><Relationship Id="rId27" Type="http://schemas.openxmlformats.org/officeDocument/2006/relationships/image" Target="../media/image2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gif"/><Relationship Id="rId13" Type="http://schemas.openxmlformats.org/officeDocument/2006/relationships/image" Target="../media/image226.gif"/><Relationship Id="rId18" Type="http://schemas.openxmlformats.org/officeDocument/2006/relationships/image" Target="../media/image231.gif"/><Relationship Id="rId26" Type="http://schemas.openxmlformats.org/officeDocument/2006/relationships/image" Target="../media/image239.gif"/><Relationship Id="rId3" Type="http://schemas.openxmlformats.org/officeDocument/2006/relationships/image" Target="../media/image216.gif"/><Relationship Id="rId21" Type="http://schemas.openxmlformats.org/officeDocument/2006/relationships/image" Target="../media/image234.gif"/><Relationship Id="rId7" Type="http://schemas.openxmlformats.org/officeDocument/2006/relationships/image" Target="../media/image220.gif"/><Relationship Id="rId12" Type="http://schemas.openxmlformats.org/officeDocument/2006/relationships/image" Target="../media/image225.gif"/><Relationship Id="rId17" Type="http://schemas.openxmlformats.org/officeDocument/2006/relationships/image" Target="../media/image230.gif"/><Relationship Id="rId25" Type="http://schemas.openxmlformats.org/officeDocument/2006/relationships/image" Target="../media/image238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229.gif"/><Relationship Id="rId20" Type="http://schemas.openxmlformats.org/officeDocument/2006/relationships/image" Target="../media/image233.gif"/><Relationship Id="rId29" Type="http://schemas.openxmlformats.org/officeDocument/2006/relationships/image" Target="../media/image2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9.gif"/><Relationship Id="rId11" Type="http://schemas.openxmlformats.org/officeDocument/2006/relationships/image" Target="../media/image224.gif"/><Relationship Id="rId24" Type="http://schemas.openxmlformats.org/officeDocument/2006/relationships/image" Target="../media/image237.gif"/><Relationship Id="rId5" Type="http://schemas.openxmlformats.org/officeDocument/2006/relationships/image" Target="../media/image218.gif"/><Relationship Id="rId15" Type="http://schemas.openxmlformats.org/officeDocument/2006/relationships/image" Target="../media/image228.gif"/><Relationship Id="rId23" Type="http://schemas.openxmlformats.org/officeDocument/2006/relationships/image" Target="../media/image236.gif"/><Relationship Id="rId28" Type="http://schemas.openxmlformats.org/officeDocument/2006/relationships/image" Target="../media/image241.gif"/><Relationship Id="rId10" Type="http://schemas.openxmlformats.org/officeDocument/2006/relationships/image" Target="../media/image223.gif"/><Relationship Id="rId19" Type="http://schemas.openxmlformats.org/officeDocument/2006/relationships/image" Target="../media/image232.gif"/><Relationship Id="rId4" Type="http://schemas.openxmlformats.org/officeDocument/2006/relationships/image" Target="../media/image217.gif"/><Relationship Id="rId9" Type="http://schemas.openxmlformats.org/officeDocument/2006/relationships/image" Target="../media/image222.gif"/><Relationship Id="rId14" Type="http://schemas.openxmlformats.org/officeDocument/2006/relationships/image" Target="../media/image227.gif"/><Relationship Id="rId22" Type="http://schemas.openxmlformats.org/officeDocument/2006/relationships/image" Target="../media/image235.gif"/><Relationship Id="rId27" Type="http://schemas.openxmlformats.org/officeDocument/2006/relationships/image" Target="../media/image24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png"/><Relationship Id="rId2" Type="http://schemas.openxmlformats.org/officeDocument/2006/relationships/image" Target="../media/image24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gif"/><Relationship Id="rId13" Type="http://schemas.openxmlformats.org/officeDocument/2006/relationships/image" Target="../media/image255.gif"/><Relationship Id="rId18" Type="http://schemas.openxmlformats.org/officeDocument/2006/relationships/image" Target="../media/image260.gif"/><Relationship Id="rId26" Type="http://schemas.openxmlformats.org/officeDocument/2006/relationships/image" Target="../media/image268.gif"/><Relationship Id="rId3" Type="http://schemas.openxmlformats.org/officeDocument/2006/relationships/image" Target="../media/image245.gif"/><Relationship Id="rId21" Type="http://schemas.openxmlformats.org/officeDocument/2006/relationships/image" Target="../media/image263.gif"/><Relationship Id="rId7" Type="http://schemas.openxmlformats.org/officeDocument/2006/relationships/image" Target="../media/image249.gif"/><Relationship Id="rId12" Type="http://schemas.openxmlformats.org/officeDocument/2006/relationships/image" Target="../media/image254.gif"/><Relationship Id="rId17" Type="http://schemas.openxmlformats.org/officeDocument/2006/relationships/image" Target="../media/image259.gif"/><Relationship Id="rId25" Type="http://schemas.openxmlformats.org/officeDocument/2006/relationships/image" Target="../media/image267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258.gif"/><Relationship Id="rId20" Type="http://schemas.openxmlformats.org/officeDocument/2006/relationships/image" Target="../media/image26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8.gif"/><Relationship Id="rId11" Type="http://schemas.openxmlformats.org/officeDocument/2006/relationships/image" Target="../media/image253.gif"/><Relationship Id="rId24" Type="http://schemas.openxmlformats.org/officeDocument/2006/relationships/image" Target="../media/image266.gif"/><Relationship Id="rId5" Type="http://schemas.openxmlformats.org/officeDocument/2006/relationships/image" Target="../media/image247.gif"/><Relationship Id="rId15" Type="http://schemas.openxmlformats.org/officeDocument/2006/relationships/image" Target="../media/image257.gif"/><Relationship Id="rId23" Type="http://schemas.openxmlformats.org/officeDocument/2006/relationships/image" Target="../media/image265.gif"/><Relationship Id="rId28" Type="http://schemas.openxmlformats.org/officeDocument/2006/relationships/image" Target="../media/image270.gif"/><Relationship Id="rId10" Type="http://schemas.openxmlformats.org/officeDocument/2006/relationships/image" Target="../media/image252.gif"/><Relationship Id="rId19" Type="http://schemas.openxmlformats.org/officeDocument/2006/relationships/image" Target="../media/image261.gif"/><Relationship Id="rId4" Type="http://schemas.openxmlformats.org/officeDocument/2006/relationships/image" Target="../media/image246.gif"/><Relationship Id="rId9" Type="http://schemas.openxmlformats.org/officeDocument/2006/relationships/image" Target="../media/image251.gif"/><Relationship Id="rId14" Type="http://schemas.openxmlformats.org/officeDocument/2006/relationships/image" Target="../media/image256.gif"/><Relationship Id="rId22" Type="http://schemas.openxmlformats.org/officeDocument/2006/relationships/image" Target="../media/image264.gif"/><Relationship Id="rId27" Type="http://schemas.openxmlformats.org/officeDocument/2006/relationships/image" Target="../media/image26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2.png"/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9.gif"/><Relationship Id="rId13" Type="http://schemas.openxmlformats.org/officeDocument/2006/relationships/image" Target="../media/image284.gif"/><Relationship Id="rId18" Type="http://schemas.openxmlformats.org/officeDocument/2006/relationships/image" Target="../media/image289.gif"/><Relationship Id="rId26" Type="http://schemas.openxmlformats.org/officeDocument/2006/relationships/hyperlink" Target="http://www.toscanafantasy.com/" TargetMode="External"/><Relationship Id="rId3" Type="http://schemas.openxmlformats.org/officeDocument/2006/relationships/image" Target="../media/image274.gif"/><Relationship Id="rId21" Type="http://schemas.openxmlformats.org/officeDocument/2006/relationships/image" Target="../media/image292.gif"/><Relationship Id="rId7" Type="http://schemas.openxmlformats.org/officeDocument/2006/relationships/image" Target="../media/image278.gif"/><Relationship Id="rId12" Type="http://schemas.openxmlformats.org/officeDocument/2006/relationships/image" Target="../media/image283.gif"/><Relationship Id="rId17" Type="http://schemas.openxmlformats.org/officeDocument/2006/relationships/image" Target="../media/image288.gif"/><Relationship Id="rId25" Type="http://schemas.openxmlformats.org/officeDocument/2006/relationships/image" Target="../media/image296.gif"/><Relationship Id="rId2" Type="http://schemas.openxmlformats.org/officeDocument/2006/relationships/image" Target="../media/image273.gif"/><Relationship Id="rId16" Type="http://schemas.openxmlformats.org/officeDocument/2006/relationships/image" Target="../media/image287.gif"/><Relationship Id="rId20" Type="http://schemas.openxmlformats.org/officeDocument/2006/relationships/image" Target="../media/image291.gif"/><Relationship Id="rId29" Type="http://schemas.openxmlformats.org/officeDocument/2006/relationships/image" Target="../media/image29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7.gif"/><Relationship Id="rId11" Type="http://schemas.openxmlformats.org/officeDocument/2006/relationships/image" Target="../media/image282.gif"/><Relationship Id="rId24" Type="http://schemas.openxmlformats.org/officeDocument/2006/relationships/image" Target="../media/image295.gif"/><Relationship Id="rId5" Type="http://schemas.openxmlformats.org/officeDocument/2006/relationships/image" Target="../media/image276.gif"/><Relationship Id="rId15" Type="http://schemas.openxmlformats.org/officeDocument/2006/relationships/image" Target="../media/image286.gif"/><Relationship Id="rId23" Type="http://schemas.openxmlformats.org/officeDocument/2006/relationships/image" Target="../media/image294.gif"/><Relationship Id="rId28" Type="http://schemas.openxmlformats.org/officeDocument/2006/relationships/image" Target="../media/image298.jpeg"/><Relationship Id="rId10" Type="http://schemas.openxmlformats.org/officeDocument/2006/relationships/image" Target="../media/image281.gif"/><Relationship Id="rId19" Type="http://schemas.openxmlformats.org/officeDocument/2006/relationships/image" Target="../media/image290.gif"/><Relationship Id="rId31" Type="http://schemas.openxmlformats.org/officeDocument/2006/relationships/image" Target="../media/image301.jpeg"/><Relationship Id="rId4" Type="http://schemas.openxmlformats.org/officeDocument/2006/relationships/image" Target="../media/image275.gif"/><Relationship Id="rId9" Type="http://schemas.openxmlformats.org/officeDocument/2006/relationships/image" Target="../media/image280.gif"/><Relationship Id="rId14" Type="http://schemas.openxmlformats.org/officeDocument/2006/relationships/image" Target="../media/image285.gif"/><Relationship Id="rId22" Type="http://schemas.openxmlformats.org/officeDocument/2006/relationships/image" Target="../media/image293.gif"/><Relationship Id="rId27" Type="http://schemas.openxmlformats.org/officeDocument/2006/relationships/image" Target="../media/image297.jpeg"/><Relationship Id="rId30" Type="http://schemas.openxmlformats.org/officeDocument/2006/relationships/image" Target="../media/image30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3.png"/><Relationship Id="rId2" Type="http://schemas.openxmlformats.org/officeDocument/2006/relationships/image" Target="../media/image30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9.jpeg"/><Relationship Id="rId13" Type="http://schemas.openxmlformats.org/officeDocument/2006/relationships/image" Target="../media/image314.jpeg"/><Relationship Id="rId18" Type="http://schemas.openxmlformats.org/officeDocument/2006/relationships/image" Target="../media/image319.jpeg"/><Relationship Id="rId26" Type="http://schemas.openxmlformats.org/officeDocument/2006/relationships/image" Target="../media/image327.jpeg"/><Relationship Id="rId3" Type="http://schemas.openxmlformats.org/officeDocument/2006/relationships/image" Target="../media/image304.jpeg"/><Relationship Id="rId21" Type="http://schemas.openxmlformats.org/officeDocument/2006/relationships/image" Target="../media/image322.jpeg"/><Relationship Id="rId7" Type="http://schemas.openxmlformats.org/officeDocument/2006/relationships/image" Target="../media/image308.jpeg"/><Relationship Id="rId12" Type="http://schemas.openxmlformats.org/officeDocument/2006/relationships/image" Target="../media/image313.jpeg"/><Relationship Id="rId17" Type="http://schemas.openxmlformats.org/officeDocument/2006/relationships/image" Target="../media/image318.jpeg"/><Relationship Id="rId25" Type="http://schemas.openxmlformats.org/officeDocument/2006/relationships/image" Target="../media/image326.jpeg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317.jpeg"/><Relationship Id="rId20" Type="http://schemas.openxmlformats.org/officeDocument/2006/relationships/image" Target="../media/image3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7.jpeg"/><Relationship Id="rId11" Type="http://schemas.openxmlformats.org/officeDocument/2006/relationships/image" Target="../media/image312.jpeg"/><Relationship Id="rId24" Type="http://schemas.openxmlformats.org/officeDocument/2006/relationships/image" Target="../media/image325.jpeg"/><Relationship Id="rId5" Type="http://schemas.openxmlformats.org/officeDocument/2006/relationships/image" Target="../media/image306.jpeg"/><Relationship Id="rId15" Type="http://schemas.openxmlformats.org/officeDocument/2006/relationships/image" Target="../media/image316.jpeg"/><Relationship Id="rId23" Type="http://schemas.openxmlformats.org/officeDocument/2006/relationships/image" Target="../media/image324.jpeg"/><Relationship Id="rId10" Type="http://schemas.openxmlformats.org/officeDocument/2006/relationships/image" Target="../media/image311.jpeg"/><Relationship Id="rId19" Type="http://schemas.openxmlformats.org/officeDocument/2006/relationships/image" Target="../media/image320.jpeg"/><Relationship Id="rId4" Type="http://schemas.openxmlformats.org/officeDocument/2006/relationships/image" Target="../media/image305.jpeg"/><Relationship Id="rId9" Type="http://schemas.openxmlformats.org/officeDocument/2006/relationships/image" Target="../media/image310.jpeg"/><Relationship Id="rId14" Type="http://schemas.openxmlformats.org/officeDocument/2006/relationships/image" Target="../media/image315.jpeg"/><Relationship Id="rId22" Type="http://schemas.openxmlformats.org/officeDocument/2006/relationships/image" Target="../media/image323.jpeg"/><Relationship Id="rId27" Type="http://schemas.openxmlformats.org/officeDocument/2006/relationships/image" Target="../media/image3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png"/><Relationship Id="rId2" Type="http://schemas.openxmlformats.org/officeDocument/2006/relationships/image" Target="../media/image3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6.gif"/><Relationship Id="rId13" Type="http://schemas.openxmlformats.org/officeDocument/2006/relationships/image" Target="../media/image341.gif"/><Relationship Id="rId18" Type="http://schemas.openxmlformats.org/officeDocument/2006/relationships/image" Target="../media/image346.gif"/><Relationship Id="rId26" Type="http://schemas.openxmlformats.org/officeDocument/2006/relationships/image" Target="../media/image354.gif"/><Relationship Id="rId3" Type="http://schemas.openxmlformats.org/officeDocument/2006/relationships/image" Target="../media/image331.gif"/><Relationship Id="rId21" Type="http://schemas.openxmlformats.org/officeDocument/2006/relationships/image" Target="../media/image349.gif"/><Relationship Id="rId7" Type="http://schemas.openxmlformats.org/officeDocument/2006/relationships/image" Target="../media/image335.gif"/><Relationship Id="rId12" Type="http://schemas.openxmlformats.org/officeDocument/2006/relationships/image" Target="../media/image340.gif"/><Relationship Id="rId17" Type="http://schemas.openxmlformats.org/officeDocument/2006/relationships/image" Target="../media/image345.gif"/><Relationship Id="rId25" Type="http://schemas.openxmlformats.org/officeDocument/2006/relationships/image" Target="../media/image353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344.gif"/><Relationship Id="rId20" Type="http://schemas.openxmlformats.org/officeDocument/2006/relationships/image" Target="../media/image34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4.gif"/><Relationship Id="rId11" Type="http://schemas.openxmlformats.org/officeDocument/2006/relationships/image" Target="../media/image339.gif"/><Relationship Id="rId24" Type="http://schemas.openxmlformats.org/officeDocument/2006/relationships/image" Target="../media/image352.gif"/><Relationship Id="rId5" Type="http://schemas.openxmlformats.org/officeDocument/2006/relationships/image" Target="../media/image333.gif"/><Relationship Id="rId15" Type="http://schemas.openxmlformats.org/officeDocument/2006/relationships/image" Target="../media/image343.gif"/><Relationship Id="rId23" Type="http://schemas.openxmlformats.org/officeDocument/2006/relationships/image" Target="../media/image351.gif"/><Relationship Id="rId10" Type="http://schemas.openxmlformats.org/officeDocument/2006/relationships/image" Target="../media/image338.gif"/><Relationship Id="rId19" Type="http://schemas.openxmlformats.org/officeDocument/2006/relationships/image" Target="../media/image347.gif"/><Relationship Id="rId4" Type="http://schemas.openxmlformats.org/officeDocument/2006/relationships/image" Target="../media/image332.gif"/><Relationship Id="rId9" Type="http://schemas.openxmlformats.org/officeDocument/2006/relationships/image" Target="../media/image337.gif"/><Relationship Id="rId14" Type="http://schemas.openxmlformats.org/officeDocument/2006/relationships/image" Target="../media/image342.gif"/><Relationship Id="rId22" Type="http://schemas.openxmlformats.org/officeDocument/2006/relationships/image" Target="../media/image350.gif"/><Relationship Id="rId27" Type="http://schemas.openxmlformats.org/officeDocument/2006/relationships/image" Target="../media/image35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7.png"/><Relationship Id="rId2" Type="http://schemas.openxmlformats.org/officeDocument/2006/relationships/image" Target="../media/image35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3.gif"/><Relationship Id="rId13" Type="http://schemas.openxmlformats.org/officeDocument/2006/relationships/image" Target="../media/image368.gif"/><Relationship Id="rId18" Type="http://schemas.openxmlformats.org/officeDocument/2006/relationships/image" Target="../media/image373.gif"/><Relationship Id="rId26" Type="http://schemas.openxmlformats.org/officeDocument/2006/relationships/image" Target="../media/image381.gif"/><Relationship Id="rId3" Type="http://schemas.openxmlformats.org/officeDocument/2006/relationships/image" Target="../media/image358.gif"/><Relationship Id="rId21" Type="http://schemas.openxmlformats.org/officeDocument/2006/relationships/image" Target="../media/image376.gif"/><Relationship Id="rId34" Type="http://schemas.openxmlformats.org/officeDocument/2006/relationships/image" Target="../media/image389.gif"/><Relationship Id="rId7" Type="http://schemas.openxmlformats.org/officeDocument/2006/relationships/image" Target="../media/image362.gif"/><Relationship Id="rId12" Type="http://schemas.openxmlformats.org/officeDocument/2006/relationships/image" Target="../media/image367.gif"/><Relationship Id="rId17" Type="http://schemas.openxmlformats.org/officeDocument/2006/relationships/image" Target="../media/image372.gif"/><Relationship Id="rId25" Type="http://schemas.openxmlformats.org/officeDocument/2006/relationships/image" Target="../media/image380.gif"/><Relationship Id="rId33" Type="http://schemas.openxmlformats.org/officeDocument/2006/relationships/image" Target="../media/image388.gif"/><Relationship Id="rId2" Type="http://schemas.openxmlformats.org/officeDocument/2006/relationships/hyperlink" Target="http://www.toscanafantasy.com/" TargetMode="External"/><Relationship Id="rId16" Type="http://schemas.openxmlformats.org/officeDocument/2006/relationships/image" Target="../media/image371.gif"/><Relationship Id="rId20" Type="http://schemas.openxmlformats.org/officeDocument/2006/relationships/image" Target="../media/image375.gif"/><Relationship Id="rId29" Type="http://schemas.openxmlformats.org/officeDocument/2006/relationships/image" Target="../media/image38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1.gif"/><Relationship Id="rId11" Type="http://schemas.openxmlformats.org/officeDocument/2006/relationships/image" Target="../media/image366.gif"/><Relationship Id="rId24" Type="http://schemas.openxmlformats.org/officeDocument/2006/relationships/image" Target="../media/image379.gif"/><Relationship Id="rId32" Type="http://schemas.openxmlformats.org/officeDocument/2006/relationships/image" Target="../media/image387.gif"/><Relationship Id="rId37" Type="http://schemas.openxmlformats.org/officeDocument/2006/relationships/image" Target="../media/image392.gif"/><Relationship Id="rId5" Type="http://schemas.openxmlformats.org/officeDocument/2006/relationships/image" Target="../media/image360.gif"/><Relationship Id="rId15" Type="http://schemas.openxmlformats.org/officeDocument/2006/relationships/image" Target="../media/image370.gif"/><Relationship Id="rId23" Type="http://schemas.openxmlformats.org/officeDocument/2006/relationships/image" Target="../media/image378.gif"/><Relationship Id="rId28" Type="http://schemas.openxmlformats.org/officeDocument/2006/relationships/image" Target="../media/image383.gif"/><Relationship Id="rId36" Type="http://schemas.openxmlformats.org/officeDocument/2006/relationships/image" Target="../media/image391.gif"/><Relationship Id="rId10" Type="http://schemas.openxmlformats.org/officeDocument/2006/relationships/image" Target="../media/image365.gif"/><Relationship Id="rId19" Type="http://schemas.openxmlformats.org/officeDocument/2006/relationships/image" Target="../media/image374.gif"/><Relationship Id="rId31" Type="http://schemas.openxmlformats.org/officeDocument/2006/relationships/image" Target="../media/image386.gif"/><Relationship Id="rId4" Type="http://schemas.openxmlformats.org/officeDocument/2006/relationships/image" Target="../media/image359.gif"/><Relationship Id="rId9" Type="http://schemas.openxmlformats.org/officeDocument/2006/relationships/image" Target="../media/image364.gif"/><Relationship Id="rId14" Type="http://schemas.openxmlformats.org/officeDocument/2006/relationships/image" Target="../media/image369.gif"/><Relationship Id="rId22" Type="http://schemas.openxmlformats.org/officeDocument/2006/relationships/image" Target="../media/image377.gif"/><Relationship Id="rId27" Type="http://schemas.openxmlformats.org/officeDocument/2006/relationships/image" Target="../media/image382.gif"/><Relationship Id="rId30" Type="http://schemas.openxmlformats.org/officeDocument/2006/relationships/image" Target="../media/image385.gif"/><Relationship Id="rId35" Type="http://schemas.openxmlformats.org/officeDocument/2006/relationships/image" Target="../media/image39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4.png"/><Relationship Id="rId2" Type="http://schemas.openxmlformats.org/officeDocument/2006/relationships/image" Target="../media/image39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1.gif"/><Relationship Id="rId13" Type="http://schemas.openxmlformats.org/officeDocument/2006/relationships/image" Target="../media/image406.gif"/><Relationship Id="rId18" Type="http://schemas.openxmlformats.org/officeDocument/2006/relationships/image" Target="../media/image411.gif"/><Relationship Id="rId26" Type="http://schemas.openxmlformats.org/officeDocument/2006/relationships/image" Target="../media/image419.png"/><Relationship Id="rId3" Type="http://schemas.openxmlformats.org/officeDocument/2006/relationships/image" Target="../media/image396.gif"/><Relationship Id="rId21" Type="http://schemas.openxmlformats.org/officeDocument/2006/relationships/image" Target="../media/image414.gif"/><Relationship Id="rId7" Type="http://schemas.openxmlformats.org/officeDocument/2006/relationships/image" Target="../media/image400.gif"/><Relationship Id="rId12" Type="http://schemas.openxmlformats.org/officeDocument/2006/relationships/image" Target="../media/image405.gif"/><Relationship Id="rId17" Type="http://schemas.openxmlformats.org/officeDocument/2006/relationships/image" Target="../media/image410.gif"/><Relationship Id="rId25" Type="http://schemas.openxmlformats.org/officeDocument/2006/relationships/image" Target="../media/image418.gif"/><Relationship Id="rId2" Type="http://schemas.openxmlformats.org/officeDocument/2006/relationships/image" Target="../media/image395.gif"/><Relationship Id="rId16" Type="http://schemas.openxmlformats.org/officeDocument/2006/relationships/image" Target="../media/image409.gif"/><Relationship Id="rId20" Type="http://schemas.openxmlformats.org/officeDocument/2006/relationships/image" Target="../media/image413.gif"/><Relationship Id="rId29" Type="http://schemas.openxmlformats.org/officeDocument/2006/relationships/image" Target="../media/image4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9.gif"/><Relationship Id="rId11" Type="http://schemas.openxmlformats.org/officeDocument/2006/relationships/image" Target="../media/image404.gif"/><Relationship Id="rId24" Type="http://schemas.openxmlformats.org/officeDocument/2006/relationships/image" Target="../media/image417.gif"/><Relationship Id="rId5" Type="http://schemas.openxmlformats.org/officeDocument/2006/relationships/image" Target="../media/image398.gif"/><Relationship Id="rId15" Type="http://schemas.openxmlformats.org/officeDocument/2006/relationships/image" Target="../media/image408.gif"/><Relationship Id="rId23" Type="http://schemas.openxmlformats.org/officeDocument/2006/relationships/image" Target="../media/image416.gif"/><Relationship Id="rId28" Type="http://schemas.openxmlformats.org/officeDocument/2006/relationships/image" Target="../media/image421.gif"/><Relationship Id="rId10" Type="http://schemas.openxmlformats.org/officeDocument/2006/relationships/image" Target="../media/image403.gif"/><Relationship Id="rId19" Type="http://schemas.openxmlformats.org/officeDocument/2006/relationships/image" Target="../media/image412.gif"/><Relationship Id="rId4" Type="http://schemas.openxmlformats.org/officeDocument/2006/relationships/image" Target="../media/image397.gif"/><Relationship Id="rId9" Type="http://schemas.openxmlformats.org/officeDocument/2006/relationships/image" Target="../media/image402.gif"/><Relationship Id="rId14" Type="http://schemas.openxmlformats.org/officeDocument/2006/relationships/image" Target="../media/image407.gif"/><Relationship Id="rId22" Type="http://schemas.openxmlformats.org/officeDocument/2006/relationships/image" Target="../media/image415.gif"/><Relationship Id="rId27" Type="http://schemas.openxmlformats.org/officeDocument/2006/relationships/image" Target="../media/image42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4.png"/><Relationship Id="rId2" Type="http://schemas.openxmlformats.org/officeDocument/2006/relationships/image" Target="../media/image4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TEXTURAS\TEXTURAS GRANDES\3aabb6c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NECESARIO PARA PPS\6\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268760"/>
            <a:ext cx="1368152" cy="1368152"/>
          </a:xfrm>
          <a:prstGeom prst="rect">
            <a:avLst/>
          </a:prstGeom>
          <a:noFill/>
        </p:spPr>
      </p:pic>
      <p:pic>
        <p:nvPicPr>
          <p:cNvPr id="12292" name="Picture 4" descr="C:\Users\Usuario\Downloads\NECESARIO PARA PPS\6\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268760"/>
            <a:ext cx="1296143" cy="1333773"/>
          </a:xfrm>
          <a:prstGeom prst="rect">
            <a:avLst/>
          </a:prstGeom>
          <a:noFill/>
        </p:spPr>
      </p:pic>
      <p:pic>
        <p:nvPicPr>
          <p:cNvPr id="12293" name="Picture 5" descr="C:\Users\Usuario\Downloads\NECESARIO PARA PPS\6\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268760"/>
            <a:ext cx="1368152" cy="1440160"/>
          </a:xfrm>
          <a:prstGeom prst="rect">
            <a:avLst/>
          </a:prstGeom>
          <a:noFill/>
        </p:spPr>
      </p:pic>
      <p:pic>
        <p:nvPicPr>
          <p:cNvPr id="12294" name="Picture 6" descr="C:\Users\Usuario\Downloads\NECESARIO PARA PPS\6\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1340768"/>
            <a:ext cx="1328936" cy="1440160"/>
          </a:xfrm>
          <a:prstGeom prst="rect">
            <a:avLst/>
          </a:prstGeom>
          <a:noFill/>
        </p:spPr>
      </p:pic>
      <p:pic>
        <p:nvPicPr>
          <p:cNvPr id="12295" name="Picture 7" descr="C:\Users\Usuario\Downloads\NECESARIO PARA PPS\6\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1340768"/>
            <a:ext cx="1224136" cy="1440160"/>
          </a:xfrm>
          <a:prstGeom prst="rect">
            <a:avLst/>
          </a:prstGeom>
          <a:noFill/>
        </p:spPr>
      </p:pic>
      <p:pic>
        <p:nvPicPr>
          <p:cNvPr id="11" name="Picture 4" descr="C:\Users\Usuario\Downloads\NECESARIO PARA PPS\6\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340768"/>
            <a:ext cx="1296143" cy="1440160"/>
          </a:xfrm>
          <a:prstGeom prst="rect">
            <a:avLst/>
          </a:prstGeom>
          <a:noFill/>
        </p:spPr>
      </p:pic>
      <p:pic>
        <p:nvPicPr>
          <p:cNvPr id="12296" name="Picture 8" descr="C:\Users\Usuario\Downloads\NECESARIO PARA PPS\6\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280" y="1412776"/>
            <a:ext cx="1272095" cy="1368152"/>
          </a:xfrm>
          <a:prstGeom prst="rect">
            <a:avLst/>
          </a:prstGeom>
          <a:noFill/>
        </p:spPr>
      </p:pic>
      <p:pic>
        <p:nvPicPr>
          <p:cNvPr id="12298" name="Picture 10" descr="C:\Users\Usuario\Downloads\NECESARIO PARA PPS\7\a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73016"/>
            <a:ext cx="933152" cy="953431"/>
          </a:xfrm>
          <a:prstGeom prst="rect">
            <a:avLst/>
          </a:prstGeom>
          <a:noFill/>
        </p:spPr>
      </p:pic>
      <p:pic>
        <p:nvPicPr>
          <p:cNvPr id="12299" name="Picture 11" descr="C:\Users\Usuario\Downloads\NECESARIO PARA PPS\7\b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3501008"/>
            <a:ext cx="1040656" cy="1063271"/>
          </a:xfrm>
          <a:prstGeom prst="rect">
            <a:avLst/>
          </a:prstGeom>
          <a:noFill/>
        </p:spPr>
      </p:pic>
      <p:pic>
        <p:nvPicPr>
          <p:cNvPr id="12300" name="Picture 12" descr="C:\Users\Usuario\Downloads\NECESARIO PARA PPS\7\e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19672" y="3501008"/>
            <a:ext cx="968648" cy="989698"/>
          </a:xfrm>
          <a:prstGeom prst="rect">
            <a:avLst/>
          </a:prstGeom>
          <a:noFill/>
        </p:spPr>
      </p:pic>
      <p:pic>
        <p:nvPicPr>
          <p:cNvPr id="12301" name="Picture 13" descr="C:\Users\Usuario\Downloads\NECESARIO PARA PPS\7\c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11760" y="3501008"/>
            <a:ext cx="916194" cy="1080120"/>
          </a:xfrm>
          <a:prstGeom prst="rect">
            <a:avLst/>
          </a:prstGeom>
          <a:noFill/>
        </p:spPr>
      </p:pic>
      <p:pic>
        <p:nvPicPr>
          <p:cNvPr id="18" name="Picture 12" descr="C:\Users\Usuario\Downloads\NECESARIO PARA PPS\7\e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31840" y="3534258"/>
            <a:ext cx="936104" cy="956447"/>
          </a:xfrm>
          <a:prstGeom prst="rect">
            <a:avLst/>
          </a:prstGeom>
          <a:noFill/>
        </p:spPr>
      </p:pic>
      <p:pic>
        <p:nvPicPr>
          <p:cNvPr id="12302" name="Picture 14" descr="C:\Users\Usuario\Downloads\NECESARIO PARA PPS\7\d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851920" y="3501008"/>
            <a:ext cx="1057146" cy="1080120"/>
          </a:xfrm>
          <a:prstGeom prst="rect">
            <a:avLst/>
          </a:prstGeom>
          <a:noFill/>
        </p:spPr>
      </p:pic>
      <p:pic>
        <p:nvPicPr>
          <p:cNvPr id="20" name="Picture 10" descr="C:\Users\Usuario\Downloads\NECESARIO PARA PPS\7\a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16016" y="3573016"/>
            <a:ext cx="933152" cy="1008112"/>
          </a:xfrm>
          <a:prstGeom prst="rect">
            <a:avLst/>
          </a:prstGeom>
          <a:noFill/>
        </p:spPr>
      </p:pic>
      <p:pic>
        <p:nvPicPr>
          <p:cNvPr id="12303" name="Picture 15" descr="C:\Users\Usuario\Downloads\NECESARIO PARA PPS\7\r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580112" y="3573016"/>
            <a:ext cx="928842" cy="949027"/>
          </a:xfrm>
          <a:prstGeom prst="rect">
            <a:avLst/>
          </a:prstGeom>
          <a:noFill/>
        </p:spPr>
      </p:pic>
      <p:pic>
        <p:nvPicPr>
          <p:cNvPr id="12304" name="Picture 16" descr="C:\Users\Usuario\Downloads\NECESARIO PARA PPS\7\i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372200" y="3573016"/>
            <a:ext cx="925778" cy="945897"/>
          </a:xfrm>
          <a:prstGeom prst="rect">
            <a:avLst/>
          </a:prstGeom>
          <a:noFill/>
        </p:spPr>
      </p:pic>
      <p:pic>
        <p:nvPicPr>
          <p:cNvPr id="12305" name="Picture 17" descr="C:\Users\Usuario\Downloads\NECESARIO PARA PPS\7\o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020272" y="3501008"/>
            <a:ext cx="1069794" cy="1093043"/>
          </a:xfrm>
          <a:prstGeom prst="rect">
            <a:avLst/>
          </a:prstGeom>
          <a:noFill/>
        </p:spPr>
      </p:pic>
      <p:pic>
        <p:nvPicPr>
          <p:cNvPr id="12306" name="Picture 18" descr="C:\Users\Usuario\Downloads\NECESARIO PARA PPS\7\s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4368" y="3501008"/>
            <a:ext cx="986670" cy="108012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i get around - the beach boy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oscanafantasy.com/GIF/MENU%20ALFABETO/ALFABETO%2020/alfa_301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43000" cy="1143001"/>
          </a:xfrm>
          <a:prstGeom prst="rect">
            <a:avLst/>
          </a:prstGeom>
          <a:noFill/>
        </p:spPr>
      </p:pic>
      <p:pic>
        <p:nvPicPr>
          <p:cNvPr id="1028" name="Picture 4" descr="http://www.toscanafantasy.com/GIF/MENU%20ALFABETO/ALFABETO%2020/alfa_30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0"/>
            <a:ext cx="1143000" cy="1143001"/>
          </a:xfrm>
          <a:prstGeom prst="rect">
            <a:avLst/>
          </a:prstGeom>
          <a:noFill/>
        </p:spPr>
      </p:pic>
      <p:pic>
        <p:nvPicPr>
          <p:cNvPr id="1030" name="Picture 6" descr="http://www.toscanafantasy.com/GIF/MENU%20ALFABETO/ALFABETO%2020/alfa_303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0"/>
            <a:ext cx="1143000" cy="1143001"/>
          </a:xfrm>
          <a:prstGeom prst="rect">
            <a:avLst/>
          </a:prstGeom>
          <a:noFill/>
        </p:spPr>
      </p:pic>
      <p:pic>
        <p:nvPicPr>
          <p:cNvPr id="1032" name="Picture 8" descr="http://www.toscanafantasy.com/GIF/MENU%20ALFABETO/ALFABETO%2020/alfa_304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0"/>
            <a:ext cx="1143000" cy="1143001"/>
          </a:xfrm>
          <a:prstGeom prst="rect">
            <a:avLst/>
          </a:prstGeom>
          <a:noFill/>
        </p:spPr>
      </p:pic>
      <p:pic>
        <p:nvPicPr>
          <p:cNvPr id="1034" name="Picture 10" descr="http://www.toscanafantasy.com/GIF/MENU%20ALFABETO/ALFABETO%2020/alfa_305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0"/>
            <a:ext cx="1143000" cy="1143001"/>
          </a:xfrm>
          <a:prstGeom prst="rect">
            <a:avLst/>
          </a:prstGeom>
          <a:noFill/>
        </p:spPr>
      </p:pic>
      <p:pic>
        <p:nvPicPr>
          <p:cNvPr id="1036" name="Picture 12" descr="http://www.toscanafantasy.com/GIF/MENU%20ALFABETO/ALFABETO%2020/alfa_306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2040" y="0"/>
            <a:ext cx="1143000" cy="1143001"/>
          </a:xfrm>
          <a:prstGeom prst="rect">
            <a:avLst/>
          </a:prstGeom>
          <a:noFill/>
        </p:spPr>
      </p:pic>
      <p:pic>
        <p:nvPicPr>
          <p:cNvPr id="1038" name="Picture 14" descr="http://www.toscanafantasy.com/GIF/MENU%20ALFABETO/ALFABETO%2020/alfa_307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0"/>
            <a:ext cx="1143000" cy="1143001"/>
          </a:xfrm>
          <a:prstGeom prst="rect">
            <a:avLst/>
          </a:prstGeom>
          <a:noFill/>
        </p:spPr>
      </p:pic>
      <p:pic>
        <p:nvPicPr>
          <p:cNvPr id="1040" name="Picture 16" descr="http://www.toscanafantasy.com/GIF/MENU%20ALFABETO/ALFABETO%2020/alfa_308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0272" y="0"/>
            <a:ext cx="1143000" cy="1143001"/>
          </a:xfrm>
          <a:prstGeom prst="rect">
            <a:avLst/>
          </a:prstGeom>
          <a:noFill/>
        </p:spPr>
      </p:pic>
      <p:pic>
        <p:nvPicPr>
          <p:cNvPr id="1042" name="Picture 18" descr="http://www.toscanafantasy.com/GIF/MENU%20ALFABETO/ALFABETO%2020/alfa_30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0"/>
            <a:ext cx="1143000" cy="1143001"/>
          </a:xfrm>
          <a:prstGeom prst="rect">
            <a:avLst/>
          </a:prstGeom>
          <a:noFill/>
        </p:spPr>
      </p:pic>
      <p:pic>
        <p:nvPicPr>
          <p:cNvPr id="1044" name="Picture 20" descr="http://www.toscanafantasy.com/GIF/MENU%20ALFABETO/ALFABETO%2020/alfa_31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1556792"/>
            <a:ext cx="1143000" cy="1143001"/>
          </a:xfrm>
          <a:prstGeom prst="rect">
            <a:avLst/>
          </a:prstGeom>
          <a:noFill/>
        </p:spPr>
      </p:pic>
      <p:pic>
        <p:nvPicPr>
          <p:cNvPr id="1046" name="Picture 22" descr="http://www.toscanafantasy.com/GIF/MENU%20ALFABETO/ALFABETO%2020/alfa_311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1556792"/>
            <a:ext cx="1143000" cy="1143001"/>
          </a:xfrm>
          <a:prstGeom prst="rect">
            <a:avLst/>
          </a:prstGeom>
          <a:noFill/>
        </p:spPr>
      </p:pic>
      <p:pic>
        <p:nvPicPr>
          <p:cNvPr id="1048" name="Picture 24" descr="http://www.toscanafantasy.com/GIF/MENU%20ALFABETO/ALFABETO%2020/alfa_31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95736" y="1484784"/>
            <a:ext cx="1143000" cy="1143001"/>
          </a:xfrm>
          <a:prstGeom prst="rect">
            <a:avLst/>
          </a:prstGeom>
          <a:noFill/>
        </p:spPr>
      </p:pic>
      <p:pic>
        <p:nvPicPr>
          <p:cNvPr id="1050" name="Picture 26" descr="http://www.toscanafantasy.com/GIF/MENU%20ALFABETO/ALFABETO%2020/alfa_313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03848" y="1412776"/>
            <a:ext cx="1143000" cy="1143001"/>
          </a:xfrm>
          <a:prstGeom prst="rect">
            <a:avLst/>
          </a:prstGeom>
          <a:noFill/>
        </p:spPr>
      </p:pic>
      <p:pic>
        <p:nvPicPr>
          <p:cNvPr id="1052" name="Picture 28" descr="http://www.toscanafantasy.com/GIF/MENU%20ALFABETO/ALFABETO%2020/alfa_314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499992" y="1484784"/>
            <a:ext cx="1143000" cy="1143001"/>
          </a:xfrm>
          <a:prstGeom prst="rect">
            <a:avLst/>
          </a:prstGeom>
          <a:noFill/>
        </p:spPr>
      </p:pic>
      <p:pic>
        <p:nvPicPr>
          <p:cNvPr id="1054" name="Picture 30" descr="http://www.toscanafantasy.com/GIF/MENU%20ALFABETO/ALFABETO%2020/alfa_315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580112" y="1484784"/>
            <a:ext cx="1143000" cy="1143001"/>
          </a:xfrm>
          <a:prstGeom prst="rect">
            <a:avLst/>
          </a:prstGeom>
          <a:noFill/>
        </p:spPr>
      </p:pic>
      <p:pic>
        <p:nvPicPr>
          <p:cNvPr id="1056" name="Picture 32" descr="http://www.toscanafantasy.com/GIF/MENU%20ALFABETO/ALFABETO%2020/alfa_316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516216" y="1484784"/>
            <a:ext cx="1143000" cy="1143001"/>
          </a:xfrm>
          <a:prstGeom prst="rect">
            <a:avLst/>
          </a:prstGeom>
          <a:noFill/>
        </p:spPr>
      </p:pic>
      <p:pic>
        <p:nvPicPr>
          <p:cNvPr id="1058" name="Picture 34" descr="http://www.toscanafantasy.com/GIF/MENU%20ALFABETO/ALFABETO%2020/alfa_317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812360" y="1556792"/>
            <a:ext cx="1143000" cy="1143001"/>
          </a:xfrm>
          <a:prstGeom prst="rect">
            <a:avLst/>
          </a:prstGeom>
          <a:noFill/>
        </p:spPr>
      </p:pic>
      <p:pic>
        <p:nvPicPr>
          <p:cNvPr id="1060" name="Picture 36" descr="http://www.toscanafantasy.com/GIF/MENU%20ALFABETO/ALFABETO%2020/alfa_318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3140968"/>
            <a:ext cx="1143000" cy="1143001"/>
          </a:xfrm>
          <a:prstGeom prst="rect">
            <a:avLst/>
          </a:prstGeom>
          <a:noFill/>
        </p:spPr>
      </p:pic>
      <p:pic>
        <p:nvPicPr>
          <p:cNvPr id="1062" name="Picture 38" descr="http://www.toscanafantasy.com/GIF/MENU%20ALFABETO/ALFABETO%2020/alfa_31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043608" y="3140968"/>
            <a:ext cx="1143000" cy="1143001"/>
          </a:xfrm>
          <a:prstGeom prst="rect">
            <a:avLst/>
          </a:prstGeom>
          <a:noFill/>
        </p:spPr>
      </p:pic>
      <p:pic>
        <p:nvPicPr>
          <p:cNvPr id="1064" name="Picture 40" descr="http://www.toscanafantasy.com/GIF/MENU%20ALFABETO/ALFABETO%2020/alfa_320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907704" y="3212976"/>
            <a:ext cx="1143000" cy="1143001"/>
          </a:xfrm>
          <a:prstGeom prst="rect">
            <a:avLst/>
          </a:prstGeom>
          <a:noFill/>
        </p:spPr>
      </p:pic>
      <p:pic>
        <p:nvPicPr>
          <p:cNvPr id="1066" name="Picture 42" descr="http://www.toscanafantasy.com/GIF/MENU%20ALFABETO/ALFABETO%2020/alfa_32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915816" y="3212976"/>
            <a:ext cx="1143000" cy="1143001"/>
          </a:xfrm>
          <a:prstGeom prst="rect">
            <a:avLst/>
          </a:prstGeom>
          <a:noFill/>
        </p:spPr>
      </p:pic>
      <p:pic>
        <p:nvPicPr>
          <p:cNvPr id="1068" name="Picture 44" descr="http://www.toscanafantasy.com/GIF/MENU%20ALFABETO/ALFABETO%2020/alfa_321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851920" y="3212976"/>
            <a:ext cx="1143000" cy="1143001"/>
          </a:xfrm>
          <a:prstGeom prst="rect">
            <a:avLst/>
          </a:prstGeom>
          <a:noFill/>
        </p:spPr>
      </p:pic>
      <p:pic>
        <p:nvPicPr>
          <p:cNvPr id="1070" name="Picture 46" descr="http://www.toscanafantasy.com/GIF/MENU%20ALFABETO/ALFABETO%2020/alfa_323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004048" y="3212976"/>
            <a:ext cx="1143000" cy="1143001"/>
          </a:xfrm>
          <a:prstGeom prst="rect">
            <a:avLst/>
          </a:prstGeom>
          <a:noFill/>
        </p:spPr>
      </p:pic>
      <p:pic>
        <p:nvPicPr>
          <p:cNvPr id="1072" name="Picture 48" descr="http://www.toscanafantasy.com/GIF/MENU%20ALFABETO/ALFABETO%2020/alfa_324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6516216" y="3140968"/>
            <a:ext cx="1143000" cy="1143001"/>
          </a:xfrm>
          <a:prstGeom prst="rect">
            <a:avLst/>
          </a:prstGeom>
          <a:noFill/>
        </p:spPr>
      </p:pic>
      <p:pic>
        <p:nvPicPr>
          <p:cNvPr id="1074" name="Picture 50" descr="http://www.toscanafantasy.com/GIF/MENU%20ALFABETO/ALFABETO%2020/alfa_325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7812360" y="3140968"/>
            <a:ext cx="1143000" cy="1143001"/>
          </a:xfrm>
          <a:prstGeom prst="rect">
            <a:avLst/>
          </a:prstGeom>
          <a:noFill/>
        </p:spPr>
      </p:pic>
      <p:pic>
        <p:nvPicPr>
          <p:cNvPr id="1076" name="Picture 52" descr="http://www.toscanafantasy.com/GIF/MENU%20ALFABETO/ALFABETO%2020/alfa_326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79512" y="4509120"/>
            <a:ext cx="1143000" cy="1143001"/>
          </a:xfrm>
          <a:prstGeom prst="rect">
            <a:avLst/>
          </a:prstGeom>
          <a:noFill/>
        </p:spPr>
      </p:pic>
      <p:pic>
        <p:nvPicPr>
          <p:cNvPr id="1077" name="Picture 53" descr="C:\Users\Usuario\Downloads\prod_464_11318[1].gif"/>
          <p:cNvPicPr>
            <a:picLocks noChangeAspect="1" noChangeArrowheads="1" noCrop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2051720" y="4941168"/>
            <a:ext cx="6264696" cy="160057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NECESARIO PARA PPS\7\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0723" name="Picture 3" descr="C:\Users\Usuario\Downloads\NECESARIO PARA PPS\7\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toscanafantasy.com/GIF/MENU%20ALFABETO/ALFABETO%2024/a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95375" cy="1181101"/>
          </a:xfrm>
          <a:prstGeom prst="rect">
            <a:avLst/>
          </a:prstGeom>
          <a:noFill/>
        </p:spPr>
      </p:pic>
      <p:pic>
        <p:nvPicPr>
          <p:cNvPr id="2052" name="Picture 4" descr="http://www.toscanafantasy.com/GIF/MENU%20ALFABETO/ALFABETO%2024/b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0"/>
            <a:ext cx="1095375" cy="1181101"/>
          </a:xfrm>
          <a:prstGeom prst="rect">
            <a:avLst/>
          </a:prstGeom>
          <a:noFill/>
        </p:spPr>
      </p:pic>
      <p:pic>
        <p:nvPicPr>
          <p:cNvPr id="2054" name="Picture 6" descr="http://www.toscanafantasy.com/GIF/MENU%20ALFABETO/ALFABETO%2024/c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0"/>
            <a:ext cx="1095375" cy="1181101"/>
          </a:xfrm>
          <a:prstGeom prst="rect">
            <a:avLst/>
          </a:prstGeom>
          <a:noFill/>
        </p:spPr>
      </p:pic>
      <p:pic>
        <p:nvPicPr>
          <p:cNvPr id="2056" name="Picture 8" descr="http://www.toscanafantasy.com/GIF/MENU%20ALFABETO/ALFABETO%2024/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1095375" cy="1181101"/>
          </a:xfrm>
          <a:prstGeom prst="rect">
            <a:avLst/>
          </a:prstGeom>
          <a:noFill/>
        </p:spPr>
      </p:pic>
      <p:pic>
        <p:nvPicPr>
          <p:cNvPr id="2058" name="Picture 10" descr="http://www.toscanafantasy.com/GIF/MENU%20ALFABETO/ALFABETO%2024/e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0"/>
            <a:ext cx="1095375" cy="1181101"/>
          </a:xfrm>
          <a:prstGeom prst="rect">
            <a:avLst/>
          </a:prstGeom>
          <a:noFill/>
        </p:spPr>
      </p:pic>
      <p:pic>
        <p:nvPicPr>
          <p:cNvPr id="2060" name="Picture 12" descr="http://www.toscanafantasy.com/GIF/MENU%20ALFABETO/ALFABETO%2024/f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0"/>
            <a:ext cx="1095375" cy="1181101"/>
          </a:xfrm>
          <a:prstGeom prst="rect">
            <a:avLst/>
          </a:prstGeom>
          <a:noFill/>
        </p:spPr>
      </p:pic>
      <p:pic>
        <p:nvPicPr>
          <p:cNvPr id="2062" name="Picture 14" descr="http://www.toscanafantasy.com/GIF/MENU%20ALFABETO/ALFABETO%2024/g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88224" y="0"/>
            <a:ext cx="1095375" cy="1181101"/>
          </a:xfrm>
          <a:prstGeom prst="rect">
            <a:avLst/>
          </a:prstGeom>
          <a:noFill/>
        </p:spPr>
      </p:pic>
      <p:pic>
        <p:nvPicPr>
          <p:cNvPr id="2064" name="Picture 16" descr="http://www.toscanafantasy.com/GIF/MENU%20ALFABETO/ALFABETO%2024/h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0352" y="0"/>
            <a:ext cx="1095375" cy="1181101"/>
          </a:xfrm>
          <a:prstGeom prst="rect">
            <a:avLst/>
          </a:prstGeom>
          <a:noFill/>
        </p:spPr>
      </p:pic>
      <p:pic>
        <p:nvPicPr>
          <p:cNvPr id="2066" name="Picture 18" descr="http://www.toscanafantasy.com/GIF/MENU%20ALFABETO/ALFABETO%2024/i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268760"/>
            <a:ext cx="1095375" cy="1181101"/>
          </a:xfrm>
          <a:prstGeom prst="rect">
            <a:avLst/>
          </a:prstGeom>
          <a:noFill/>
        </p:spPr>
      </p:pic>
      <p:pic>
        <p:nvPicPr>
          <p:cNvPr id="2068" name="Picture 20" descr="http://www.toscanafantasy.com/GIF/MENU%20ALFABETO/ALFABETO%2024/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5616" y="1268760"/>
            <a:ext cx="1095375" cy="1181101"/>
          </a:xfrm>
          <a:prstGeom prst="rect">
            <a:avLst/>
          </a:prstGeom>
          <a:noFill/>
        </p:spPr>
      </p:pic>
      <p:pic>
        <p:nvPicPr>
          <p:cNvPr id="2070" name="Picture 22" descr="http://www.toscanafantasy.com/GIF/MENU%20ALFABETO/ALFABETO%2024/k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95736" y="1268760"/>
            <a:ext cx="1095375" cy="1181101"/>
          </a:xfrm>
          <a:prstGeom prst="rect">
            <a:avLst/>
          </a:prstGeom>
          <a:noFill/>
        </p:spPr>
      </p:pic>
      <p:pic>
        <p:nvPicPr>
          <p:cNvPr id="2072" name="Picture 24" descr="http://www.toscanafantasy.com/GIF/MENU%20ALFABETO/ALFABETO%2024/l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1340768"/>
            <a:ext cx="1095375" cy="1181101"/>
          </a:xfrm>
          <a:prstGeom prst="rect">
            <a:avLst/>
          </a:prstGeom>
          <a:noFill/>
        </p:spPr>
      </p:pic>
      <p:pic>
        <p:nvPicPr>
          <p:cNvPr id="2074" name="Picture 26" descr="http://www.toscanafantasy.com/GIF/MENU%20ALFABETO/ALFABETO%2024/m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83968" y="1268760"/>
            <a:ext cx="1095375" cy="1181101"/>
          </a:xfrm>
          <a:prstGeom prst="rect">
            <a:avLst/>
          </a:prstGeom>
          <a:noFill/>
        </p:spPr>
      </p:pic>
      <p:pic>
        <p:nvPicPr>
          <p:cNvPr id="2076" name="Picture 28" descr="http://www.toscanafantasy.com/GIF/MENU%20ALFABETO/ALFABETO%2024/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508104" y="1268760"/>
            <a:ext cx="1095375" cy="1181101"/>
          </a:xfrm>
          <a:prstGeom prst="rect">
            <a:avLst/>
          </a:prstGeom>
          <a:noFill/>
        </p:spPr>
      </p:pic>
      <p:pic>
        <p:nvPicPr>
          <p:cNvPr id="2078" name="Picture 30" descr="http://www.toscanafantasy.com/GIF/MENU%20ALFABETO/ALFABETO%2024/o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588224" y="1340768"/>
            <a:ext cx="1095375" cy="1181101"/>
          </a:xfrm>
          <a:prstGeom prst="rect">
            <a:avLst/>
          </a:prstGeom>
          <a:noFill/>
        </p:spPr>
      </p:pic>
      <p:pic>
        <p:nvPicPr>
          <p:cNvPr id="2080" name="Picture 32" descr="http://www.toscanafantasy.com/GIF/MENU%20ALFABETO/ALFABETO%2024/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740352" y="1340768"/>
            <a:ext cx="1095375" cy="1181101"/>
          </a:xfrm>
          <a:prstGeom prst="rect">
            <a:avLst/>
          </a:prstGeom>
          <a:noFill/>
        </p:spPr>
      </p:pic>
      <p:pic>
        <p:nvPicPr>
          <p:cNvPr id="2082" name="Picture 34" descr="http://www.toscanafantasy.com/GIF/MENU%20ALFABETO/ALFABETO%2024/q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2420888"/>
            <a:ext cx="1095375" cy="1181101"/>
          </a:xfrm>
          <a:prstGeom prst="rect">
            <a:avLst/>
          </a:prstGeom>
          <a:noFill/>
        </p:spPr>
      </p:pic>
      <p:pic>
        <p:nvPicPr>
          <p:cNvPr id="2084" name="Picture 36" descr="http://www.toscanafantasy.com/GIF/MENU%20ALFABETO/ALFABETO%2024/r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115616" y="2492896"/>
            <a:ext cx="1095375" cy="1181101"/>
          </a:xfrm>
          <a:prstGeom prst="rect">
            <a:avLst/>
          </a:prstGeom>
          <a:noFill/>
        </p:spPr>
      </p:pic>
      <p:pic>
        <p:nvPicPr>
          <p:cNvPr id="2086" name="Picture 38" descr="http://www.toscanafantasy.com/GIF/MENU%20ALFABETO/ALFABETO%2024/s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195736" y="2492896"/>
            <a:ext cx="1095375" cy="1181101"/>
          </a:xfrm>
          <a:prstGeom prst="rect">
            <a:avLst/>
          </a:prstGeom>
          <a:noFill/>
        </p:spPr>
      </p:pic>
      <p:pic>
        <p:nvPicPr>
          <p:cNvPr id="2088" name="Picture 40" descr="http://www.toscanafantasy.com/GIF/MENU%20ALFABETO/ALFABETO%2024/t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275856" y="2492896"/>
            <a:ext cx="1095375" cy="1181101"/>
          </a:xfrm>
          <a:prstGeom prst="rect">
            <a:avLst/>
          </a:prstGeom>
          <a:noFill/>
        </p:spPr>
      </p:pic>
      <p:pic>
        <p:nvPicPr>
          <p:cNvPr id="2090" name="Picture 42" descr="http://www.toscanafantasy.com/GIF/MENU%20ALFABETO/ALFABETO%2024/u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283968" y="2564904"/>
            <a:ext cx="1095375" cy="1181101"/>
          </a:xfrm>
          <a:prstGeom prst="rect">
            <a:avLst/>
          </a:prstGeom>
          <a:noFill/>
        </p:spPr>
      </p:pic>
      <p:pic>
        <p:nvPicPr>
          <p:cNvPr id="2092" name="Picture 44" descr="http://www.toscanafantasy.com/GIF/MENU%20ALFABETO/ALFABETO%2024/v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508104" y="2564904"/>
            <a:ext cx="1095375" cy="1181101"/>
          </a:xfrm>
          <a:prstGeom prst="rect">
            <a:avLst/>
          </a:prstGeom>
          <a:noFill/>
        </p:spPr>
      </p:pic>
      <p:pic>
        <p:nvPicPr>
          <p:cNvPr id="2094" name="Picture 46" descr="http://www.toscanafantasy.com/GIF/MENU%20ALFABETO/ALFABETO%2024/w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588224" y="2564904"/>
            <a:ext cx="1095375" cy="1181101"/>
          </a:xfrm>
          <a:prstGeom prst="rect">
            <a:avLst/>
          </a:prstGeom>
          <a:noFill/>
        </p:spPr>
      </p:pic>
      <p:pic>
        <p:nvPicPr>
          <p:cNvPr id="2096" name="Picture 48" descr="http://www.toscanafantasy.com/GIF/MENU%20ALFABETO/ALFABETO%2024/x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740352" y="2636912"/>
            <a:ext cx="1095375" cy="1181101"/>
          </a:xfrm>
          <a:prstGeom prst="rect">
            <a:avLst/>
          </a:prstGeom>
          <a:noFill/>
        </p:spPr>
      </p:pic>
      <p:pic>
        <p:nvPicPr>
          <p:cNvPr id="2098" name="Picture 50" descr="http://www.toscanafantasy.com/GIF/MENU%20ALFABETO/ALFABETO%2024/y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0" y="3573016"/>
            <a:ext cx="1095375" cy="1181101"/>
          </a:xfrm>
          <a:prstGeom prst="rect">
            <a:avLst/>
          </a:prstGeom>
          <a:noFill/>
        </p:spPr>
      </p:pic>
      <p:pic>
        <p:nvPicPr>
          <p:cNvPr id="2100" name="Picture 52" descr="http://www.toscanafantasy.com/GIF/MENU%20ALFABETO/ALFABETO%2024/z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115616" y="3717032"/>
            <a:ext cx="1095375" cy="1181101"/>
          </a:xfrm>
          <a:prstGeom prst="rect">
            <a:avLst/>
          </a:prstGeom>
          <a:noFill/>
        </p:spPr>
      </p:pic>
      <p:pic>
        <p:nvPicPr>
          <p:cNvPr id="2101" name="Picture 53" descr="C:\Users\Usuario\Downloads\i53407262_79467[1].gif"/>
          <p:cNvPicPr>
            <a:picLocks noChangeAspect="1" noChangeArrowheads="1" noCrop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2267744" y="4005064"/>
            <a:ext cx="6264696" cy="285293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NECESARIO PARA PPS\7\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1747" name="Picture 3" descr="C:\Users\Usuario\Downloads\NECESARIO PARA PPS\7\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toscanafantasy.com/GIF/MENU%20ALFABETO/ALFABETO%2026/a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933450" cy="1133476"/>
          </a:xfrm>
          <a:prstGeom prst="rect">
            <a:avLst/>
          </a:prstGeom>
          <a:noFill/>
        </p:spPr>
      </p:pic>
      <p:pic>
        <p:nvPicPr>
          <p:cNvPr id="3076" name="Picture 4" descr="http://www.toscanafantasy.com/GIF/MENU%20ALFABETO/ALFABETO%2026/b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0"/>
            <a:ext cx="904875" cy="1133476"/>
          </a:xfrm>
          <a:prstGeom prst="rect">
            <a:avLst/>
          </a:prstGeom>
          <a:noFill/>
        </p:spPr>
      </p:pic>
      <p:pic>
        <p:nvPicPr>
          <p:cNvPr id="3078" name="Picture 6" descr="http://www.toscanafantasy.com/GIF/MENU%20ALFABETO/ALFABETO%2026/c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0"/>
            <a:ext cx="695325" cy="1196752"/>
          </a:xfrm>
          <a:prstGeom prst="rect">
            <a:avLst/>
          </a:prstGeom>
          <a:noFill/>
        </p:spPr>
      </p:pic>
      <p:pic>
        <p:nvPicPr>
          <p:cNvPr id="3080" name="Picture 8" descr="http://www.toscanafantasy.com/GIF/MENU%20ALFABETO/ALFABETO%2026/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0"/>
            <a:ext cx="990600" cy="1133476"/>
          </a:xfrm>
          <a:prstGeom prst="rect">
            <a:avLst/>
          </a:prstGeom>
          <a:noFill/>
        </p:spPr>
      </p:pic>
      <p:pic>
        <p:nvPicPr>
          <p:cNvPr id="3082" name="Picture 10" descr="http://www.toscanafantasy.com/GIF/MENU%20ALFABETO/ALFABETO%2026/e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0"/>
            <a:ext cx="904875" cy="1133476"/>
          </a:xfrm>
          <a:prstGeom prst="rect">
            <a:avLst/>
          </a:prstGeom>
          <a:noFill/>
        </p:spPr>
      </p:pic>
      <p:pic>
        <p:nvPicPr>
          <p:cNvPr id="3084" name="Picture 12" descr="http://www.toscanafantasy.com/GIF/MENU%20ALFABETO/ALFABETO%2026/f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0"/>
            <a:ext cx="819150" cy="1143001"/>
          </a:xfrm>
          <a:prstGeom prst="rect">
            <a:avLst/>
          </a:prstGeom>
          <a:noFill/>
        </p:spPr>
      </p:pic>
      <p:pic>
        <p:nvPicPr>
          <p:cNvPr id="3086" name="Picture 14" descr="http://www.toscanafantasy.com/GIF/MENU%20ALFABETO/ALFABETO%2026/g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0"/>
            <a:ext cx="800100" cy="1209676"/>
          </a:xfrm>
          <a:prstGeom prst="rect">
            <a:avLst/>
          </a:prstGeom>
          <a:noFill/>
        </p:spPr>
      </p:pic>
      <p:pic>
        <p:nvPicPr>
          <p:cNvPr id="3088" name="Picture 16" descr="http://www.toscanafantasy.com/GIF/MENU%20ALFABETO/ALFABETO%2026/h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8344" y="0"/>
            <a:ext cx="1095375" cy="1133476"/>
          </a:xfrm>
          <a:prstGeom prst="rect">
            <a:avLst/>
          </a:prstGeom>
          <a:noFill/>
        </p:spPr>
      </p:pic>
      <p:pic>
        <p:nvPicPr>
          <p:cNvPr id="3090" name="Picture 18" descr="http://www.toscanafantasy.com/GIF/MENU%20ALFABETO/ALFABETO%2026/i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1340768"/>
            <a:ext cx="695325" cy="1143001"/>
          </a:xfrm>
          <a:prstGeom prst="rect">
            <a:avLst/>
          </a:prstGeom>
          <a:noFill/>
        </p:spPr>
      </p:pic>
      <p:pic>
        <p:nvPicPr>
          <p:cNvPr id="3092" name="Picture 20" descr="http://www.toscanafantasy.com/GIF/MENU%20ALFABETO/ALFABETO%2026/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31640" y="1340768"/>
            <a:ext cx="771525" cy="1162050"/>
          </a:xfrm>
          <a:prstGeom prst="rect">
            <a:avLst/>
          </a:prstGeom>
          <a:noFill/>
        </p:spPr>
      </p:pic>
      <p:pic>
        <p:nvPicPr>
          <p:cNvPr id="3094" name="Picture 22" descr="http://www.toscanafantasy.com/GIF/MENU%20ALFABETO/ALFABETO%2026/k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67744" y="1268760"/>
            <a:ext cx="885825" cy="1143001"/>
          </a:xfrm>
          <a:prstGeom prst="rect">
            <a:avLst/>
          </a:prstGeom>
          <a:noFill/>
        </p:spPr>
      </p:pic>
      <p:pic>
        <p:nvPicPr>
          <p:cNvPr id="3096" name="Picture 24" descr="http://www.toscanafantasy.com/GIF/MENU%20ALFABETO/ALFABETO%2026/l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1268760"/>
            <a:ext cx="847725" cy="1133476"/>
          </a:xfrm>
          <a:prstGeom prst="rect">
            <a:avLst/>
          </a:prstGeom>
          <a:noFill/>
        </p:spPr>
      </p:pic>
      <p:pic>
        <p:nvPicPr>
          <p:cNvPr id="3098" name="Picture 26" descr="http://www.toscanafantasy.com/GIF/MENU%20ALFABETO/ALFABETO%2026/m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11960" y="1268760"/>
            <a:ext cx="1295400" cy="1143001"/>
          </a:xfrm>
          <a:prstGeom prst="rect">
            <a:avLst/>
          </a:prstGeom>
          <a:noFill/>
        </p:spPr>
      </p:pic>
      <p:pic>
        <p:nvPicPr>
          <p:cNvPr id="3100" name="Picture 28" descr="http://www.toscanafantasy.com/GIF/MENU%20ALFABETO/ALFABETO%2026/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580112" y="1268760"/>
            <a:ext cx="1057275" cy="1143001"/>
          </a:xfrm>
          <a:prstGeom prst="rect">
            <a:avLst/>
          </a:prstGeom>
          <a:noFill/>
        </p:spPr>
      </p:pic>
      <p:pic>
        <p:nvPicPr>
          <p:cNvPr id="3102" name="Picture 30" descr="http://www.toscanafantasy.com/GIF/MENU%20ALFABETO/ALFABETO%2026/o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04248" y="1268760"/>
            <a:ext cx="790575" cy="1200150"/>
          </a:xfrm>
          <a:prstGeom prst="rect">
            <a:avLst/>
          </a:prstGeom>
          <a:noFill/>
        </p:spPr>
      </p:pic>
      <p:pic>
        <p:nvPicPr>
          <p:cNvPr id="3104" name="Picture 32" descr="http://www.toscanafantasy.com/GIF/MENU%20ALFABETO/ALFABETO%2026/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668344" y="1268760"/>
            <a:ext cx="904875" cy="1152526"/>
          </a:xfrm>
          <a:prstGeom prst="rect">
            <a:avLst/>
          </a:prstGeom>
          <a:noFill/>
        </p:spPr>
      </p:pic>
      <p:pic>
        <p:nvPicPr>
          <p:cNvPr id="3106" name="Picture 34" descr="http://www.toscanafantasy.com/GIF/MENU%20ALFABETO/ALFABETO%2026/q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79512" y="2564904"/>
            <a:ext cx="876300" cy="1171575"/>
          </a:xfrm>
          <a:prstGeom prst="rect">
            <a:avLst/>
          </a:prstGeom>
          <a:noFill/>
        </p:spPr>
      </p:pic>
      <p:pic>
        <p:nvPicPr>
          <p:cNvPr id="3108" name="Picture 36" descr="http://www.toscanafantasy.com/GIF/MENU%20ALFABETO/ALFABETO%2026/r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115616" y="2564904"/>
            <a:ext cx="904875" cy="1143001"/>
          </a:xfrm>
          <a:prstGeom prst="rect">
            <a:avLst/>
          </a:prstGeom>
          <a:noFill/>
        </p:spPr>
      </p:pic>
      <p:pic>
        <p:nvPicPr>
          <p:cNvPr id="3110" name="Picture 38" descr="http://www.toscanafantasy.com/GIF/MENU%20ALFABETO/ALFABETO%2026/s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979712" y="2564904"/>
            <a:ext cx="809625" cy="1190625"/>
          </a:xfrm>
          <a:prstGeom prst="rect">
            <a:avLst/>
          </a:prstGeom>
          <a:noFill/>
        </p:spPr>
      </p:pic>
      <p:pic>
        <p:nvPicPr>
          <p:cNvPr id="3112" name="Picture 40" descr="http://www.toscanafantasy.com/GIF/MENU%20ALFABETO/ALFABETO%2026/t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915816" y="2564904"/>
            <a:ext cx="828675" cy="1143001"/>
          </a:xfrm>
          <a:prstGeom prst="rect">
            <a:avLst/>
          </a:prstGeom>
          <a:noFill/>
        </p:spPr>
      </p:pic>
      <p:pic>
        <p:nvPicPr>
          <p:cNvPr id="3114" name="Picture 42" descr="http://www.toscanafantasy.com/GIF/MENU%20ALFABETO/ALFABETO%2026/u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923928" y="2564904"/>
            <a:ext cx="800100" cy="1143001"/>
          </a:xfrm>
          <a:prstGeom prst="rect">
            <a:avLst/>
          </a:prstGeom>
          <a:noFill/>
        </p:spPr>
      </p:pic>
      <p:pic>
        <p:nvPicPr>
          <p:cNvPr id="3116" name="Picture 44" descr="http://www.toscanafantasy.com/GIF/MENU%20ALFABETO/ALFABETO%2026/v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788024" y="2636912"/>
            <a:ext cx="952500" cy="1133476"/>
          </a:xfrm>
          <a:prstGeom prst="rect">
            <a:avLst/>
          </a:prstGeom>
          <a:noFill/>
        </p:spPr>
      </p:pic>
      <p:pic>
        <p:nvPicPr>
          <p:cNvPr id="3118" name="Picture 46" descr="http://www.toscanafantasy.com/GIF/MENU%20ALFABETO/ALFABETO%2026/w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796136" y="2636912"/>
            <a:ext cx="1181100" cy="1143001"/>
          </a:xfrm>
          <a:prstGeom prst="rect">
            <a:avLst/>
          </a:prstGeom>
          <a:noFill/>
        </p:spPr>
      </p:pic>
      <p:pic>
        <p:nvPicPr>
          <p:cNvPr id="3120" name="Picture 48" descr="http://www.toscanafantasy.com/GIF/MENU%20ALFABETO/ALFABETO%2026/y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092280" y="2636912"/>
            <a:ext cx="819150" cy="1143001"/>
          </a:xfrm>
          <a:prstGeom prst="rect">
            <a:avLst/>
          </a:prstGeom>
          <a:noFill/>
        </p:spPr>
      </p:pic>
      <p:pic>
        <p:nvPicPr>
          <p:cNvPr id="3122" name="Picture 50" descr="http://www.toscanafantasy.com/GIF/MENU%20ALFABETO/ALFABETO%2026/z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7956376" y="2636912"/>
            <a:ext cx="847725" cy="1133476"/>
          </a:xfrm>
          <a:prstGeom prst="rect">
            <a:avLst/>
          </a:prstGeom>
          <a:noFill/>
        </p:spPr>
      </p:pic>
      <p:pic>
        <p:nvPicPr>
          <p:cNvPr id="3124" name="Picture 52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0" y="4343400"/>
            <a:ext cx="2552700" cy="2514600"/>
          </a:xfrm>
          <a:prstGeom prst="rect">
            <a:avLst/>
          </a:prstGeom>
          <a:noFill/>
        </p:spPr>
      </p:pic>
      <p:pic>
        <p:nvPicPr>
          <p:cNvPr id="3125" name="Picture 53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347864" y="4343400"/>
            <a:ext cx="2552700" cy="2514600"/>
          </a:xfrm>
          <a:prstGeom prst="rect">
            <a:avLst/>
          </a:prstGeom>
          <a:noFill/>
        </p:spPr>
      </p:pic>
      <p:pic>
        <p:nvPicPr>
          <p:cNvPr id="3126" name="Picture 54" descr="C:\Users\Usuario\Downloads\GIFS QUE VUELAN y bailan\42[1]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6591300" y="4343400"/>
            <a:ext cx="2552700" cy="2514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NECESARIO PARA PPS\7\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2771" name="Picture 3" descr="C:\Users\Usuario\Downloads\NECESARIO PARA PPS\7\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toscanafantasy.com/GIF/MENU%20ALFABETO/ALFABETO%2027/a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19175" cy="2047876"/>
          </a:xfrm>
          <a:prstGeom prst="rect">
            <a:avLst/>
          </a:prstGeom>
          <a:noFill/>
        </p:spPr>
      </p:pic>
      <p:pic>
        <p:nvPicPr>
          <p:cNvPr id="4100" name="Picture 4" descr="http://www.toscanafantasy.com/GIF/MENU%20ALFABETO/ALFABETO%2027/b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0"/>
            <a:ext cx="971550" cy="2047876"/>
          </a:xfrm>
          <a:prstGeom prst="rect">
            <a:avLst/>
          </a:prstGeom>
          <a:noFill/>
        </p:spPr>
      </p:pic>
      <p:pic>
        <p:nvPicPr>
          <p:cNvPr id="4102" name="Picture 6" descr="http://www.toscanafantasy.com/GIF/MENU%20ALFABETO/ALFABETO%2027/c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0"/>
            <a:ext cx="1028700" cy="2047876"/>
          </a:xfrm>
          <a:prstGeom prst="rect">
            <a:avLst/>
          </a:prstGeom>
          <a:noFill/>
        </p:spPr>
      </p:pic>
      <p:pic>
        <p:nvPicPr>
          <p:cNvPr id="4104" name="Picture 8" descr="http://www.toscanafantasy.com/GIF/MENU%20ALFABETO/ALFABETO%2027/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0"/>
            <a:ext cx="1066800" cy="2047876"/>
          </a:xfrm>
          <a:prstGeom prst="rect">
            <a:avLst/>
          </a:prstGeom>
          <a:noFill/>
        </p:spPr>
      </p:pic>
      <p:pic>
        <p:nvPicPr>
          <p:cNvPr id="4106" name="Picture 10" descr="http://www.toscanafantasy.com/GIF/MENU%20ALFABETO/ALFABETO%2027/e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0"/>
            <a:ext cx="1190625" cy="2076450"/>
          </a:xfrm>
          <a:prstGeom prst="rect">
            <a:avLst/>
          </a:prstGeom>
          <a:noFill/>
        </p:spPr>
      </p:pic>
      <p:pic>
        <p:nvPicPr>
          <p:cNvPr id="4108" name="Picture 12" descr="http://www.toscanafantasy.com/GIF/MENU%20ALFABETO/ALFABETO%2027/f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0"/>
            <a:ext cx="1038225" cy="2047876"/>
          </a:xfrm>
          <a:prstGeom prst="rect">
            <a:avLst/>
          </a:prstGeom>
          <a:noFill/>
        </p:spPr>
      </p:pic>
      <p:pic>
        <p:nvPicPr>
          <p:cNvPr id="4110" name="Picture 14" descr="http://www.toscanafantasy.com/GIF/MENU%20ALFABETO/ALFABETO%2027/g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0"/>
            <a:ext cx="1057275" cy="2047876"/>
          </a:xfrm>
          <a:prstGeom prst="rect">
            <a:avLst/>
          </a:prstGeom>
          <a:noFill/>
        </p:spPr>
      </p:pic>
      <p:pic>
        <p:nvPicPr>
          <p:cNvPr id="4112" name="Picture 16" descr="http://www.toscanafantasy.com/GIF/MENU%20ALFABETO/ALFABETO%2027/h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81950" y="0"/>
            <a:ext cx="1162050" cy="2047876"/>
          </a:xfrm>
          <a:prstGeom prst="rect">
            <a:avLst/>
          </a:prstGeom>
          <a:noFill/>
        </p:spPr>
      </p:pic>
      <p:pic>
        <p:nvPicPr>
          <p:cNvPr id="4114" name="Picture 18" descr="http://www.toscanafantasy.com/GIF/MENU%20ALFABETO/ALFABETO%2027/i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04864"/>
            <a:ext cx="990600" cy="2047876"/>
          </a:xfrm>
          <a:prstGeom prst="rect">
            <a:avLst/>
          </a:prstGeom>
          <a:noFill/>
        </p:spPr>
      </p:pic>
      <p:pic>
        <p:nvPicPr>
          <p:cNvPr id="4116" name="Picture 20" descr="http://www.toscanafantasy.com/GIF/MENU%20ALFABETO/ALFABETO%2027/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15616" y="2204864"/>
            <a:ext cx="1000125" cy="2047876"/>
          </a:xfrm>
          <a:prstGeom prst="rect">
            <a:avLst/>
          </a:prstGeom>
          <a:noFill/>
        </p:spPr>
      </p:pic>
      <p:pic>
        <p:nvPicPr>
          <p:cNvPr id="4118" name="Picture 22" descr="http://www.toscanafantasy.com/GIF/MENU%20ALFABETO/ALFABETO%2027/k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23728" y="2204864"/>
            <a:ext cx="1123950" cy="2047876"/>
          </a:xfrm>
          <a:prstGeom prst="rect">
            <a:avLst/>
          </a:prstGeom>
          <a:noFill/>
        </p:spPr>
      </p:pic>
      <p:pic>
        <p:nvPicPr>
          <p:cNvPr id="4120" name="Picture 24" descr="http://www.toscanafantasy.com/GIF/MENU%20ALFABETO/ALFABETO%2027/l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2276872"/>
            <a:ext cx="1009650" cy="2047876"/>
          </a:xfrm>
          <a:prstGeom prst="rect">
            <a:avLst/>
          </a:prstGeom>
          <a:noFill/>
        </p:spPr>
      </p:pic>
      <p:pic>
        <p:nvPicPr>
          <p:cNvPr id="4122" name="Picture 26" descr="http://www.toscanafantasy.com/GIF/MENU%20ALFABETO/ALFABETO%2027/m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83968" y="2204864"/>
            <a:ext cx="1162050" cy="2047876"/>
          </a:xfrm>
          <a:prstGeom prst="rect">
            <a:avLst/>
          </a:prstGeom>
          <a:noFill/>
        </p:spPr>
      </p:pic>
      <p:pic>
        <p:nvPicPr>
          <p:cNvPr id="4124" name="Picture 28" descr="http://www.toscanafantasy.com/GIF/MENU%20ALFABETO/ALFABETO%2027/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436096" y="2204864"/>
            <a:ext cx="1171575" cy="2047876"/>
          </a:xfrm>
          <a:prstGeom prst="rect">
            <a:avLst/>
          </a:prstGeom>
          <a:noFill/>
        </p:spPr>
      </p:pic>
      <p:pic>
        <p:nvPicPr>
          <p:cNvPr id="4126" name="Picture 30" descr="http://www.toscanafantasy.com/GIF/MENU%20ALFABETO/ALFABETO%2027/o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660232" y="2204864"/>
            <a:ext cx="1028700" cy="2047876"/>
          </a:xfrm>
          <a:prstGeom prst="rect">
            <a:avLst/>
          </a:prstGeom>
          <a:noFill/>
        </p:spPr>
      </p:pic>
      <p:pic>
        <p:nvPicPr>
          <p:cNvPr id="4128" name="Picture 32" descr="http://www.toscanafantasy.com/GIF/MENU%20ALFABETO/ALFABETO%2027/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884368" y="2204864"/>
            <a:ext cx="1057275" cy="2047876"/>
          </a:xfrm>
          <a:prstGeom prst="rect">
            <a:avLst/>
          </a:prstGeom>
          <a:noFill/>
        </p:spPr>
      </p:pic>
      <p:pic>
        <p:nvPicPr>
          <p:cNvPr id="4130" name="Picture 34" descr="http://www.toscanafantasy.com/GIF/MENU%20ALFABETO/ALFABETO%2027/q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4581128"/>
            <a:ext cx="1143000" cy="2047876"/>
          </a:xfrm>
          <a:prstGeom prst="rect">
            <a:avLst/>
          </a:prstGeom>
          <a:noFill/>
        </p:spPr>
      </p:pic>
      <p:pic>
        <p:nvPicPr>
          <p:cNvPr id="4132" name="Picture 36" descr="http://www.toscanafantasy.com/GIF/MENU%20ALFABETO/ALFABETO%2027/r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115616" y="4581128"/>
            <a:ext cx="1123950" cy="2047876"/>
          </a:xfrm>
          <a:prstGeom prst="rect">
            <a:avLst/>
          </a:prstGeom>
          <a:noFill/>
        </p:spPr>
      </p:pic>
      <p:pic>
        <p:nvPicPr>
          <p:cNvPr id="4134" name="Picture 38" descr="http://www.toscanafantasy.com/GIF/MENU%20ALFABETO/ALFABETO%2027/s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195736" y="4581128"/>
            <a:ext cx="990600" cy="2047876"/>
          </a:xfrm>
          <a:prstGeom prst="rect">
            <a:avLst/>
          </a:prstGeom>
          <a:noFill/>
        </p:spPr>
      </p:pic>
      <p:pic>
        <p:nvPicPr>
          <p:cNvPr id="4136" name="Picture 40" descr="http://www.toscanafantasy.com/GIF/MENU%20ALFABETO/ALFABETO%2027/t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203848" y="4581128"/>
            <a:ext cx="1085850" cy="2047876"/>
          </a:xfrm>
          <a:prstGeom prst="rect">
            <a:avLst/>
          </a:prstGeom>
          <a:noFill/>
        </p:spPr>
      </p:pic>
      <p:pic>
        <p:nvPicPr>
          <p:cNvPr id="4138" name="Picture 42" descr="http://www.toscanafantasy.com/GIF/MENU%20ALFABETO/ALFABETO%2027/u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283968" y="4653136"/>
            <a:ext cx="1095375" cy="2047876"/>
          </a:xfrm>
          <a:prstGeom prst="rect">
            <a:avLst/>
          </a:prstGeom>
          <a:noFill/>
        </p:spPr>
      </p:pic>
      <p:pic>
        <p:nvPicPr>
          <p:cNvPr id="4140" name="Picture 44" descr="http://www.toscanafantasy.com/GIF/MENU%20ALFABETO/ALFABETO%2027/v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508104" y="4365104"/>
            <a:ext cx="792088" cy="1008112"/>
          </a:xfrm>
          <a:prstGeom prst="rect">
            <a:avLst/>
          </a:prstGeom>
          <a:noFill/>
        </p:spPr>
      </p:pic>
      <p:pic>
        <p:nvPicPr>
          <p:cNvPr id="4142" name="Picture 46" descr="http://www.toscanafantasy.com/GIF/MENU%20ALFABETO/ALFABETO%2027/w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372200" y="5589240"/>
            <a:ext cx="667519" cy="1008112"/>
          </a:xfrm>
          <a:prstGeom prst="rect">
            <a:avLst/>
          </a:prstGeom>
          <a:noFill/>
        </p:spPr>
      </p:pic>
      <p:pic>
        <p:nvPicPr>
          <p:cNvPr id="4144" name="Picture 48" descr="http://www.toscanafantasy.com/GIF/MENU%20ALFABETO/ALFABETO%2027/x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020272" y="4509120"/>
            <a:ext cx="920362" cy="2132856"/>
          </a:xfrm>
          <a:prstGeom prst="rect">
            <a:avLst/>
          </a:prstGeom>
          <a:noFill/>
        </p:spPr>
      </p:pic>
      <p:pic>
        <p:nvPicPr>
          <p:cNvPr id="4146" name="Picture 50" descr="http://www.toscanafantasy.com/GIF/MENU%20ALFABETO/ALFABETO%2027/y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508104" y="5517232"/>
            <a:ext cx="790327" cy="1110028"/>
          </a:xfrm>
          <a:prstGeom prst="rect">
            <a:avLst/>
          </a:prstGeom>
          <a:noFill/>
        </p:spPr>
      </p:pic>
      <p:pic>
        <p:nvPicPr>
          <p:cNvPr id="4148" name="Picture 52" descr="http://www.toscanafantasy.com/GIF/MENU%20ALFABETO/ALFABETO%2027/z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7812360" y="4581128"/>
            <a:ext cx="1047750" cy="20478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NECESARIO PARA PPS\7\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3795" name="Picture 3" descr="C:\Users\Usuario\Downloads\NECESARIO PARA PPS\7\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toscanafantasy.com/GIF/MENU%20ALFABETO/ALFABETO%2029/a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3900" cy="714375"/>
          </a:xfrm>
          <a:prstGeom prst="rect">
            <a:avLst/>
          </a:prstGeom>
          <a:noFill/>
        </p:spPr>
      </p:pic>
      <p:pic>
        <p:nvPicPr>
          <p:cNvPr id="5124" name="Picture 4" descr="http://www.toscanafantasy.com/GIF/MENU%20ALFABETO/ALFABETO%2029/b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0"/>
            <a:ext cx="714375" cy="714375"/>
          </a:xfrm>
          <a:prstGeom prst="rect">
            <a:avLst/>
          </a:prstGeom>
          <a:noFill/>
        </p:spPr>
      </p:pic>
      <p:pic>
        <p:nvPicPr>
          <p:cNvPr id="5126" name="Picture 6" descr="http://www.toscanafantasy.com/GIF/MENU%20ALFABETO/ALFABETO%2029/c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0"/>
            <a:ext cx="723900" cy="714375"/>
          </a:xfrm>
          <a:prstGeom prst="rect">
            <a:avLst/>
          </a:prstGeom>
          <a:noFill/>
        </p:spPr>
      </p:pic>
      <p:pic>
        <p:nvPicPr>
          <p:cNvPr id="5128" name="Picture 8" descr="http://www.toscanafantasy.com/GIF/MENU%20ALFABETO/ALFABETO%2029/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0"/>
            <a:ext cx="742950" cy="714375"/>
          </a:xfrm>
          <a:prstGeom prst="rect">
            <a:avLst/>
          </a:prstGeom>
          <a:noFill/>
        </p:spPr>
      </p:pic>
      <p:pic>
        <p:nvPicPr>
          <p:cNvPr id="5130" name="Picture 10" descr="http://www.toscanafantasy.com/GIF/MENU%20ALFABETO/ALFABETO%2029/e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0"/>
            <a:ext cx="676275" cy="714375"/>
          </a:xfrm>
          <a:prstGeom prst="rect">
            <a:avLst/>
          </a:prstGeom>
          <a:noFill/>
        </p:spPr>
      </p:pic>
      <p:pic>
        <p:nvPicPr>
          <p:cNvPr id="5132" name="Picture 12" descr="http://www.toscanafantasy.com/GIF/MENU%20ALFABETO/ALFABETO%2029/f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0"/>
            <a:ext cx="676275" cy="714375"/>
          </a:xfrm>
          <a:prstGeom prst="rect">
            <a:avLst/>
          </a:prstGeom>
          <a:noFill/>
        </p:spPr>
      </p:pic>
      <p:pic>
        <p:nvPicPr>
          <p:cNvPr id="5134" name="Picture 14" descr="http://www.toscanafantasy.com/GIF/MENU%20ALFABETO/ALFABETO%2029/g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0"/>
            <a:ext cx="714375" cy="714375"/>
          </a:xfrm>
          <a:prstGeom prst="rect">
            <a:avLst/>
          </a:prstGeom>
          <a:noFill/>
        </p:spPr>
      </p:pic>
      <p:pic>
        <p:nvPicPr>
          <p:cNvPr id="5136" name="Picture 16" descr="http://www.toscanafantasy.com/GIF/MENU%20ALFABETO/ALFABETO%2029/h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36096" y="0"/>
            <a:ext cx="762000" cy="714375"/>
          </a:xfrm>
          <a:prstGeom prst="rect">
            <a:avLst/>
          </a:prstGeom>
          <a:noFill/>
        </p:spPr>
      </p:pic>
      <p:pic>
        <p:nvPicPr>
          <p:cNvPr id="5138" name="Picture 18" descr="http://www.toscanafantasy.com/GIF/MENU%20ALFABETO/ALFABETO%2029/i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8184" y="0"/>
            <a:ext cx="438150" cy="714375"/>
          </a:xfrm>
          <a:prstGeom prst="rect">
            <a:avLst/>
          </a:prstGeom>
          <a:noFill/>
        </p:spPr>
      </p:pic>
      <p:pic>
        <p:nvPicPr>
          <p:cNvPr id="5140" name="Picture 20" descr="http://www.toscanafantasy.com/GIF/MENU%20ALFABETO/ALFABETO%2029/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0"/>
            <a:ext cx="571500" cy="714375"/>
          </a:xfrm>
          <a:prstGeom prst="rect">
            <a:avLst/>
          </a:prstGeom>
          <a:noFill/>
        </p:spPr>
      </p:pic>
      <p:pic>
        <p:nvPicPr>
          <p:cNvPr id="5142" name="Picture 22" descr="http://www.toscanafantasy.com/GIF/MENU%20ALFABETO/ALFABETO%2029/k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80312" y="0"/>
            <a:ext cx="752475" cy="714375"/>
          </a:xfrm>
          <a:prstGeom prst="rect">
            <a:avLst/>
          </a:prstGeom>
          <a:noFill/>
        </p:spPr>
      </p:pic>
      <p:pic>
        <p:nvPicPr>
          <p:cNvPr id="5144" name="Picture 24" descr="http://www.toscanafantasy.com/GIF/MENU%20ALFABETO/ALFABETO%2029/l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44408" y="0"/>
            <a:ext cx="685800" cy="714375"/>
          </a:xfrm>
          <a:prstGeom prst="rect">
            <a:avLst/>
          </a:prstGeom>
          <a:noFill/>
        </p:spPr>
      </p:pic>
      <p:pic>
        <p:nvPicPr>
          <p:cNvPr id="5146" name="Picture 26" descr="http://www.toscanafantasy.com/GIF/MENU%20ALFABETO/ALFABETO%2029/m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980728"/>
            <a:ext cx="952500" cy="714375"/>
          </a:xfrm>
          <a:prstGeom prst="rect">
            <a:avLst/>
          </a:prstGeom>
          <a:noFill/>
        </p:spPr>
      </p:pic>
      <p:pic>
        <p:nvPicPr>
          <p:cNvPr id="5148" name="Picture 28" descr="http://www.toscanafantasy.com/GIF/MENU%20ALFABETO/ALFABETO%2029/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043608" y="980728"/>
            <a:ext cx="762000" cy="714375"/>
          </a:xfrm>
          <a:prstGeom prst="rect">
            <a:avLst/>
          </a:prstGeom>
          <a:noFill/>
        </p:spPr>
      </p:pic>
      <p:pic>
        <p:nvPicPr>
          <p:cNvPr id="5150" name="Picture 30" descr="http://www.toscanafantasy.com/GIF/MENU%20ALFABETO/ALFABETO%2029/o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835696" y="980728"/>
            <a:ext cx="714375" cy="714375"/>
          </a:xfrm>
          <a:prstGeom prst="rect">
            <a:avLst/>
          </a:prstGeom>
          <a:noFill/>
        </p:spPr>
      </p:pic>
      <p:pic>
        <p:nvPicPr>
          <p:cNvPr id="5152" name="Picture 32" descr="http://www.toscanafantasy.com/GIF/MENU%20ALFABETO/ALFABETO%2029/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55776" y="980728"/>
            <a:ext cx="742950" cy="714375"/>
          </a:xfrm>
          <a:prstGeom prst="rect">
            <a:avLst/>
          </a:prstGeom>
          <a:noFill/>
        </p:spPr>
      </p:pic>
      <p:pic>
        <p:nvPicPr>
          <p:cNvPr id="5154" name="Picture 34" descr="http://www.toscanafantasy.com/GIF/MENU%20ALFABETO/ALFABETO%2029/q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347864" y="980728"/>
            <a:ext cx="704850" cy="714375"/>
          </a:xfrm>
          <a:prstGeom prst="rect">
            <a:avLst/>
          </a:prstGeom>
          <a:noFill/>
        </p:spPr>
      </p:pic>
      <p:pic>
        <p:nvPicPr>
          <p:cNvPr id="5156" name="Picture 36" descr="http://www.toscanafantasy.com/GIF/MENU%20ALFABETO/ALFABETO%2029/r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067944" y="980728"/>
            <a:ext cx="847725" cy="714375"/>
          </a:xfrm>
          <a:prstGeom prst="rect">
            <a:avLst/>
          </a:prstGeom>
          <a:noFill/>
        </p:spPr>
      </p:pic>
      <p:pic>
        <p:nvPicPr>
          <p:cNvPr id="5158" name="Picture 38" descr="http://www.toscanafantasy.com/GIF/MENU%20ALFABETO/ALFABETO%2029/s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932040" y="980728"/>
            <a:ext cx="590550" cy="714375"/>
          </a:xfrm>
          <a:prstGeom prst="rect">
            <a:avLst/>
          </a:prstGeom>
          <a:noFill/>
        </p:spPr>
      </p:pic>
      <p:pic>
        <p:nvPicPr>
          <p:cNvPr id="5160" name="Picture 40" descr="http://www.toscanafantasy.com/GIF/MENU%20ALFABETO/ALFABETO%2029/t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5508104" y="980728"/>
            <a:ext cx="666750" cy="714375"/>
          </a:xfrm>
          <a:prstGeom prst="rect">
            <a:avLst/>
          </a:prstGeom>
          <a:noFill/>
        </p:spPr>
      </p:pic>
      <p:pic>
        <p:nvPicPr>
          <p:cNvPr id="5162" name="Picture 42" descr="http://www.toscanafantasy.com/GIF/MENU%20ALFABETO/ALFABETO%2029/u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228184" y="980728"/>
            <a:ext cx="666750" cy="714375"/>
          </a:xfrm>
          <a:prstGeom prst="rect">
            <a:avLst/>
          </a:prstGeom>
          <a:noFill/>
        </p:spPr>
      </p:pic>
      <p:pic>
        <p:nvPicPr>
          <p:cNvPr id="5164" name="Picture 44" descr="http://www.toscanafantasy.com/GIF/MENU%20ALFABETO/ALFABETO%2029/v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7020272" y="980728"/>
            <a:ext cx="695325" cy="714375"/>
          </a:xfrm>
          <a:prstGeom prst="rect">
            <a:avLst/>
          </a:prstGeom>
          <a:noFill/>
        </p:spPr>
      </p:pic>
      <p:pic>
        <p:nvPicPr>
          <p:cNvPr id="5166" name="Picture 46" descr="http://www.toscanafantasy.com/GIF/MENU%20ALFABETO/ALFABETO%2029/w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812360" y="980728"/>
            <a:ext cx="1019175" cy="714375"/>
          </a:xfrm>
          <a:prstGeom prst="rect">
            <a:avLst/>
          </a:prstGeom>
          <a:noFill/>
        </p:spPr>
      </p:pic>
      <p:pic>
        <p:nvPicPr>
          <p:cNvPr id="5168" name="Picture 48" descr="http://www.toscanafantasy.com/GIF/MENU%20ALFABETO/ALFABETO%2029/x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0" y="1916832"/>
            <a:ext cx="942975" cy="714375"/>
          </a:xfrm>
          <a:prstGeom prst="rect">
            <a:avLst/>
          </a:prstGeom>
          <a:noFill/>
        </p:spPr>
      </p:pic>
      <p:pic>
        <p:nvPicPr>
          <p:cNvPr id="5170" name="Picture 50" descr="http://www.toscanafantasy.com/GIF/MENU%20ALFABETO/ALFABETO%2029/y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971600" y="1916832"/>
            <a:ext cx="666750" cy="714375"/>
          </a:xfrm>
          <a:prstGeom prst="rect">
            <a:avLst/>
          </a:prstGeom>
          <a:noFill/>
        </p:spPr>
      </p:pic>
      <p:pic>
        <p:nvPicPr>
          <p:cNvPr id="5172" name="Picture 52" descr="http://www.toscanafantasy.com/GIF/MENU%20ALFABETO/ALFABETO%2029/z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691680" y="1916832"/>
            <a:ext cx="666750" cy="714375"/>
          </a:xfrm>
          <a:prstGeom prst="rect">
            <a:avLst/>
          </a:prstGeom>
          <a:noFill/>
        </p:spPr>
      </p:pic>
      <p:pic>
        <p:nvPicPr>
          <p:cNvPr id="5177" name="Picture 57" descr="http://www.toscanafantasy.com/GIF/MENU%20ALFABETO/ALFABETO%2030/a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0" y="2780928"/>
            <a:ext cx="809625" cy="952500"/>
          </a:xfrm>
          <a:prstGeom prst="rect">
            <a:avLst/>
          </a:prstGeom>
          <a:noFill/>
        </p:spPr>
      </p:pic>
      <p:pic>
        <p:nvPicPr>
          <p:cNvPr id="5179" name="Picture 59" descr="http://www.toscanafantasy.com/GIF/MENU%20ALFABETO/ALFABETO%2030/b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99592" y="2780928"/>
            <a:ext cx="762000" cy="952500"/>
          </a:xfrm>
          <a:prstGeom prst="rect">
            <a:avLst/>
          </a:prstGeom>
          <a:noFill/>
        </p:spPr>
      </p:pic>
      <p:pic>
        <p:nvPicPr>
          <p:cNvPr id="5181" name="Picture 61" descr="http://www.toscanafantasy.com/GIF/MENU%20ALFABETO/ALFABETO%2030/c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1763688" y="2780928"/>
            <a:ext cx="809625" cy="952500"/>
          </a:xfrm>
          <a:prstGeom prst="rect">
            <a:avLst/>
          </a:prstGeom>
          <a:noFill/>
        </p:spPr>
      </p:pic>
      <p:pic>
        <p:nvPicPr>
          <p:cNvPr id="5183" name="Picture 63" descr="http://www.toscanafantasy.com/GIF/MENU%20ALFABETO/ALFABETO%2030/d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699792" y="2780928"/>
            <a:ext cx="809625" cy="952500"/>
          </a:xfrm>
          <a:prstGeom prst="rect">
            <a:avLst/>
          </a:prstGeom>
          <a:noFill/>
        </p:spPr>
      </p:pic>
      <p:pic>
        <p:nvPicPr>
          <p:cNvPr id="5185" name="Picture 65" descr="http://www.toscanafantasy.com/GIF/MENU%20ALFABETO/ALFABETO%2030/e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635896" y="2780928"/>
            <a:ext cx="809625" cy="952500"/>
          </a:xfrm>
          <a:prstGeom prst="rect">
            <a:avLst/>
          </a:prstGeom>
          <a:noFill/>
        </p:spPr>
      </p:pic>
      <p:pic>
        <p:nvPicPr>
          <p:cNvPr id="5187" name="Picture 67" descr="http://www.toscanafantasy.com/GIF/MENU%20ALFABETO/ALFABETO%2030/f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4572000" y="2780928"/>
            <a:ext cx="809625" cy="952500"/>
          </a:xfrm>
          <a:prstGeom prst="rect">
            <a:avLst/>
          </a:prstGeom>
          <a:noFill/>
        </p:spPr>
      </p:pic>
      <p:pic>
        <p:nvPicPr>
          <p:cNvPr id="5189" name="Picture 69" descr="http://www.toscanafantasy.com/GIF/MENU%20ALFABETO/ALFABETO%2030/g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5508104" y="2780928"/>
            <a:ext cx="809625" cy="952500"/>
          </a:xfrm>
          <a:prstGeom prst="rect">
            <a:avLst/>
          </a:prstGeom>
          <a:noFill/>
        </p:spPr>
      </p:pic>
      <p:pic>
        <p:nvPicPr>
          <p:cNvPr id="5191" name="Picture 71" descr="http://www.toscanafantasy.com/GIF/MENU%20ALFABETO/ALFABETO%2030/h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6444208" y="2780928"/>
            <a:ext cx="809625" cy="952500"/>
          </a:xfrm>
          <a:prstGeom prst="rect">
            <a:avLst/>
          </a:prstGeom>
          <a:noFill/>
        </p:spPr>
      </p:pic>
      <p:pic>
        <p:nvPicPr>
          <p:cNvPr id="5193" name="Picture 73" descr="http://www.toscanafantasy.com/GIF/MENU%20ALFABETO/ALFABETO%2030/i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7452320" y="2780928"/>
            <a:ext cx="571500" cy="952500"/>
          </a:xfrm>
          <a:prstGeom prst="rect">
            <a:avLst/>
          </a:prstGeom>
          <a:noFill/>
        </p:spPr>
      </p:pic>
      <p:pic>
        <p:nvPicPr>
          <p:cNvPr id="5195" name="Picture 75" descr="http://www.toscanafantasy.com/GIF/MENU%20ALFABETO/ALFABETO%2030/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8244408" y="2708920"/>
            <a:ext cx="571500" cy="952500"/>
          </a:xfrm>
          <a:prstGeom prst="rect">
            <a:avLst/>
          </a:prstGeom>
          <a:noFill/>
        </p:spPr>
      </p:pic>
      <p:pic>
        <p:nvPicPr>
          <p:cNvPr id="5197" name="Picture 77" descr="http://www.toscanafantasy.com/GIF/MENU%20ALFABETO/ALFABETO%2030/k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0" y="3933056"/>
            <a:ext cx="762000" cy="952500"/>
          </a:xfrm>
          <a:prstGeom prst="rect">
            <a:avLst/>
          </a:prstGeom>
          <a:noFill/>
        </p:spPr>
      </p:pic>
      <p:pic>
        <p:nvPicPr>
          <p:cNvPr id="5199" name="Picture 79" descr="http://www.toscanafantasy.com/GIF/MENU%20ALFABETO/ALFABETO%2030/l.gif"/>
          <p:cNvPicPr>
            <a:picLocks noChangeAspect="1" noChangeArrowheads="1" noCrop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899592" y="3933056"/>
            <a:ext cx="762000" cy="952500"/>
          </a:xfrm>
          <a:prstGeom prst="rect">
            <a:avLst/>
          </a:prstGeom>
          <a:noFill/>
        </p:spPr>
      </p:pic>
      <p:pic>
        <p:nvPicPr>
          <p:cNvPr id="5201" name="Picture 81" descr="http://www.toscanafantasy.com/GIF/MENU%20ALFABETO/ALFABETO%2030/m.gif"/>
          <p:cNvPicPr>
            <a:picLocks noChangeAspect="1" noChangeArrowheads="1" noCrop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1763688" y="4005064"/>
            <a:ext cx="857250" cy="952500"/>
          </a:xfrm>
          <a:prstGeom prst="rect">
            <a:avLst/>
          </a:prstGeom>
          <a:noFill/>
        </p:spPr>
      </p:pic>
      <p:pic>
        <p:nvPicPr>
          <p:cNvPr id="5203" name="Picture 83" descr="http://www.toscanafantasy.com/GIF/MENU%20ALFABETO/ALFABETO%2030/n.gif"/>
          <p:cNvPicPr>
            <a:picLocks noChangeAspect="1" noChangeArrowheads="1" noCrop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2699792" y="4005064"/>
            <a:ext cx="857250" cy="952500"/>
          </a:xfrm>
          <a:prstGeom prst="rect">
            <a:avLst/>
          </a:prstGeom>
          <a:noFill/>
        </p:spPr>
      </p:pic>
      <p:pic>
        <p:nvPicPr>
          <p:cNvPr id="5205" name="Picture 85" descr="http://www.toscanafantasy.com/GIF/MENU%20ALFABETO/ALFABETO%2030/o.gif"/>
          <p:cNvPicPr>
            <a:picLocks noChangeAspect="1" noChangeArrowheads="1" noCrop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3635896" y="3933056"/>
            <a:ext cx="857250" cy="952500"/>
          </a:xfrm>
          <a:prstGeom prst="rect">
            <a:avLst/>
          </a:prstGeom>
          <a:noFill/>
        </p:spPr>
      </p:pic>
      <p:pic>
        <p:nvPicPr>
          <p:cNvPr id="5207" name="Picture 87" descr="http://www.toscanafantasy.com/GIF/MENU%20ALFABETO/ALFABETO%2030/p.gif"/>
          <p:cNvPicPr>
            <a:picLocks noChangeAspect="1" noChangeArrowheads="1" noCrop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4572000" y="3933056"/>
            <a:ext cx="809625" cy="952500"/>
          </a:xfrm>
          <a:prstGeom prst="rect">
            <a:avLst/>
          </a:prstGeom>
          <a:noFill/>
        </p:spPr>
      </p:pic>
      <p:pic>
        <p:nvPicPr>
          <p:cNvPr id="5209" name="Picture 89" descr="http://www.toscanafantasy.com/GIF/MENU%20ALFABETO/ALFABETO%2030/q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5436096" y="3861048"/>
            <a:ext cx="952500" cy="952500"/>
          </a:xfrm>
          <a:prstGeom prst="rect">
            <a:avLst/>
          </a:prstGeom>
          <a:noFill/>
        </p:spPr>
      </p:pic>
      <p:pic>
        <p:nvPicPr>
          <p:cNvPr id="5211" name="Picture 91" descr="http://www.toscanafantasy.com/GIF/MENU%20ALFABETO/ALFABETO%2030/r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6444208" y="3861048"/>
            <a:ext cx="857250" cy="952500"/>
          </a:xfrm>
          <a:prstGeom prst="rect">
            <a:avLst/>
          </a:prstGeom>
          <a:noFill/>
        </p:spPr>
      </p:pic>
      <p:pic>
        <p:nvPicPr>
          <p:cNvPr id="5213" name="Picture 93" descr="http://www.toscanafantasy.com/GIF/MENU%20ALFABETO/ALFABETO%2030/s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7380312" y="3861048"/>
            <a:ext cx="857250" cy="952500"/>
          </a:xfrm>
          <a:prstGeom prst="rect">
            <a:avLst/>
          </a:prstGeom>
          <a:noFill/>
        </p:spPr>
      </p:pic>
      <p:pic>
        <p:nvPicPr>
          <p:cNvPr id="5215" name="Picture 95" descr="http://www.toscanafantasy.com/GIF/MENU%20ALFABETO/ALFABETO%2030/t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8382000" y="3789040"/>
            <a:ext cx="762000" cy="952500"/>
          </a:xfrm>
          <a:prstGeom prst="rect">
            <a:avLst/>
          </a:prstGeom>
          <a:noFill/>
        </p:spPr>
      </p:pic>
      <p:pic>
        <p:nvPicPr>
          <p:cNvPr id="5217" name="Picture 97" descr="http://www.toscanafantasy.com/GIF/MENU%20ALFABETO/ALFABETO%2030/u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0" y="5085184"/>
            <a:ext cx="762000" cy="952500"/>
          </a:xfrm>
          <a:prstGeom prst="rect">
            <a:avLst/>
          </a:prstGeom>
          <a:noFill/>
        </p:spPr>
      </p:pic>
      <p:pic>
        <p:nvPicPr>
          <p:cNvPr id="5219" name="Picture 99" descr="http://www.toscanafantasy.com/GIF/MENU%20ALFABETO/ALFABETO%2030/v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899592" y="5085184"/>
            <a:ext cx="762000" cy="952500"/>
          </a:xfrm>
          <a:prstGeom prst="rect">
            <a:avLst/>
          </a:prstGeom>
          <a:noFill/>
        </p:spPr>
      </p:pic>
      <p:pic>
        <p:nvPicPr>
          <p:cNvPr id="5221" name="Picture 101" descr="http://www.toscanafantasy.com/GIF/MENU%20ALFABETO/ALFABETO%2030/w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1691680" y="5085184"/>
            <a:ext cx="952500" cy="952500"/>
          </a:xfrm>
          <a:prstGeom prst="rect">
            <a:avLst/>
          </a:prstGeom>
          <a:noFill/>
        </p:spPr>
      </p:pic>
      <p:pic>
        <p:nvPicPr>
          <p:cNvPr id="5223" name="Picture 103" descr="http://www.toscanafantasy.com/GIF/MENU%20ALFABETO/ALFABETO%2030/x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2771800" y="5085184"/>
            <a:ext cx="809625" cy="952500"/>
          </a:xfrm>
          <a:prstGeom prst="rect">
            <a:avLst/>
          </a:prstGeom>
          <a:noFill/>
        </p:spPr>
      </p:pic>
      <p:pic>
        <p:nvPicPr>
          <p:cNvPr id="5225" name="Picture 105" descr="http://www.toscanafantasy.com/GIF/MENU%20ALFABETO/ALFABETO%2030/y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3635896" y="5085184"/>
            <a:ext cx="762000" cy="952500"/>
          </a:xfrm>
          <a:prstGeom prst="rect">
            <a:avLst/>
          </a:prstGeom>
          <a:noFill/>
        </p:spPr>
      </p:pic>
      <p:pic>
        <p:nvPicPr>
          <p:cNvPr id="5227" name="Picture 107" descr="http://www.toscanafantasy.com/GIF/MENU%20ALFABETO/ALFABETO%2030/z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4499992" y="5085184"/>
            <a:ext cx="762000" cy="952500"/>
          </a:xfrm>
          <a:prstGeom prst="rect">
            <a:avLst/>
          </a:prstGeom>
          <a:noFill/>
        </p:spPr>
      </p:pic>
      <p:pic>
        <p:nvPicPr>
          <p:cNvPr id="5230" name="Picture 110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 rot="16200000" flipH="1">
            <a:off x="4572000" y="4581128"/>
            <a:ext cx="288032" cy="3744416"/>
          </a:xfrm>
          <a:prstGeom prst="rect">
            <a:avLst/>
          </a:prstGeom>
          <a:noFill/>
        </p:spPr>
      </p:pic>
      <p:pic>
        <p:nvPicPr>
          <p:cNvPr id="59" name="Picture 110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 rot="16200000" flipH="1">
            <a:off x="4644008" y="404664"/>
            <a:ext cx="288032" cy="37444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NECESARIO PARA PPS\7\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4819" name="Picture 3" descr="C:\Users\Usuario\Downloads\NECESARIO PARA PPS\7\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magine lettera A 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14500" cy="1295401"/>
          </a:xfrm>
          <a:prstGeom prst="rect">
            <a:avLst/>
          </a:prstGeom>
          <a:noFill/>
        </p:spPr>
      </p:pic>
      <p:pic>
        <p:nvPicPr>
          <p:cNvPr id="6148" name="Picture 4" descr="Immagine lettera B 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1524000" cy="1295401"/>
          </a:xfrm>
          <a:prstGeom prst="rect">
            <a:avLst/>
          </a:prstGeom>
          <a:noFill/>
        </p:spPr>
      </p:pic>
      <p:pic>
        <p:nvPicPr>
          <p:cNvPr id="6150" name="Picture 6" descr="Immagine lettera C ">
            <a:hlinkClick r:id="rId2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0"/>
            <a:ext cx="1600200" cy="1295401"/>
          </a:xfrm>
          <a:prstGeom prst="rect">
            <a:avLst/>
          </a:prstGeom>
          <a:noFill/>
        </p:spPr>
      </p:pic>
      <p:pic>
        <p:nvPicPr>
          <p:cNvPr id="6152" name="Picture 8" descr="Immagine lettera D 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0"/>
            <a:ext cx="1543050" cy="1295401"/>
          </a:xfrm>
          <a:prstGeom prst="rect">
            <a:avLst/>
          </a:prstGeom>
          <a:noFill/>
        </p:spPr>
      </p:pic>
      <p:pic>
        <p:nvPicPr>
          <p:cNvPr id="6154" name="Picture 10" descr="Immagine lettera E 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0"/>
            <a:ext cx="1571625" cy="1295401"/>
          </a:xfrm>
          <a:prstGeom prst="rect">
            <a:avLst/>
          </a:prstGeom>
          <a:noFill/>
        </p:spPr>
      </p:pic>
      <p:pic>
        <p:nvPicPr>
          <p:cNvPr id="6156" name="Picture 12" descr="Immagine lettera F ">
            <a:hlinkClick r:id="rId2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0"/>
            <a:ext cx="1331641" cy="1295401"/>
          </a:xfrm>
          <a:prstGeom prst="rect">
            <a:avLst/>
          </a:prstGeom>
          <a:noFill/>
        </p:spPr>
      </p:pic>
      <p:pic>
        <p:nvPicPr>
          <p:cNvPr id="6158" name="Picture 14" descr="Immagine lettera G ">
            <a:hlinkClick r:id="rId2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268760"/>
            <a:ext cx="1571625" cy="1295401"/>
          </a:xfrm>
          <a:prstGeom prst="rect">
            <a:avLst/>
          </a:prstGeom>
          <a:noFill/>
        </p:spPr>
      </p:pic>
      <p:pic>
        <p:nvPicPr>
          <p:cNvPr id="6160" name="Picture 16" descr="Immagine lettera H ">
            <a:hlinkClick r:id="rId2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47664" y="1268760"/>
            <a:ext cx="1676400" cy="1295401"/>
          </a:xfrm>
          <a:prstGeom prst="rect">
            <a:avLst/>
          </a:prstGeom>
          <a:noFill/>
        </p:spPr>
      </p:pic>
      <p:pic>
        <p:nvPicPr>
          <p:cNvPr id="6162" name="Picture 18" descr="Immagine lettera I ">
            <a:hlinkClick r:id="rId2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3848" y="1268760"/>
            <a:ext cx="1257300" cy="1295401"/>
          </a:xfrm>
          <a:prstGeom prst="rect">
            <a:avLst/>
          </a:prstGeom>
          <a:noFill/>
        </p:spPr>
      </p:pic>
      <p:pic>
        <p:nvPicPr>
          <p:cNvPr id="6164" name="Picture 20" descr="Immagine lettera J ">
            <a:hlinkClick r:id="rId2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27984" y="1268760"/>
            <a:ext cx="1447800" cy="1295401"/>
          </a:xfrm>
          <a:prstGeom prst="rect">
            <a:avLst/>
          </a:prstGeom>
          <a:noFill/>
        </p:spPr>
      </p:pic>
      <p:pic>
        <p:nvPicPr>
          <p:cNvPr id="6166" name="Picture 22" descr="Immagine lettera K ">
            <a:hlinkClick r:id="rId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68144" y="1268760"/>
            <a:ext cx="2009775" cy="1296145"/>
          </a:xfrm>
          <a:prstGeom prst="rect">
            <a:avLst/>
          </a:prstGeom>
          <a:noFill/>
        </p:spPr>
      </p:pic>
      <p:pic>
        <p:nvPicPr>
          <p:cNvPr id="6168" name="Picture 24" descr="Immagine lettera L ">
            <a:hlinkClick r:id="rId2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12360" y="1268760"/>
            <a:ext cx="1331640" cy="1295401"/>
          </a:xfrm>
          <a:prstGeom prst="rect">
            <a:avLst/>
          </a:prstGeom>
          <a:noFill/>
        </p:spPr>
      </p:pic>
      <p:pic>
        <p:nvPicPr>
          <p:cNvPr id="6170" name="Picture 26" descr="Immagine lettera M ">
            <a:hlinkClick r:id="rId2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564904"/>
            <a:ext cx="1800225" cy="1295401"/>
          </a:xfrm>
          <a:prstGeom prst="rect">
            <a:avLst/>
          </a:prstGeom>
          <a:noFill/>
        </p:spPr>
      </p:pic>
      <p:pic>
        <p:nvPicPr>
          <p:cNvPr id="6172" name="Picture 28" descr="Immagine lettera N ">
            <a:hlinkClick r:id="rId2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63688" y="2564904"/>
            <a:ext cx="1781175" cy="1295401"/>
          </a:xfrm>
          <a:prstGeom prst="rect">
            <a:avLst/>
          </a:prstGeom>
          <a:noFill/>
        </p:spPr>
      </p:pic>
      <p:pic>
        <p:nvPicPr>
          <p:cNvPr id="6174" name="Picture 30" descr="Immagine lettera O ">
            <a:hlinkClick r:id="rId2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491880" y="2564904"/>
            <a:ext cx="1472183" cy="1295401"/>
          </a:xfrm>
          <a:prstGeom prst="rect">
            <a:avLst/>
          </a:prstGeom>
          <a:noFill/>
        </p:spPr>
      </p:pic>
      <p:pic>
        <p:nvPicPr>
          <p:cNvPr id="6176" name="Picture 32" descr="Immagine lettera P ">
            <a:hlinkClick r:id="rId2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932040" y="2564904"/>
            <a:ext cx="1571625" cy="1295401"/>
          </a:xfrm>
          <a:prstGeom prst="rect">
            <a:avLst/>
          </a:prstGeom>
          <a:noFill/>
        </p:spPr>
      </p:pic>
      <p:pic>
        <p:nvPicPr>
          <p:cNvPr id="6178" name="Picture 34" descr="Immagine lettera Q ">
            <a:hlinkClick r:id="rId2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444208" y="2564904"/>
            <a:ext cx="2699792" cy="1296144"/>
          </a:xfrm>
          <a:prstGeom prst="rect">
            <a:avLst/>
          </a:prstGeom>
          <a:noFill/>
        </p:spPr>
      </p:pic>
      <p:pic>
        <p:nvPicPr>
          <p:cNvPr id="6180" name="Picture 36" descr="Immagine lettera R ">
            <a:hlinkClick r:id="rId2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3861048"/>
            <a:ext cx="2038350" cy="1368152"/>
          </a:xfrm>
          <a:prstGeom prst="rect">
            <a:avLst/>
          </a:prstGeom>
          <a:noFill/>
        </p:spPr>
      </p:pic>
      <p:pic>
        <p:nvPicPr>
          <p:cNvPr id="6182" name="Picture 38" descr="Immagine lettera S ">
            <a:hlinkClick r:id="rId2"/>
          </p:cNvPr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979712" y="3861048"/>
            <a:ext cx="1453133" cy="1368152"/>
          </a:xfrm>
          <a:prstGeom prst="rect">
            <a:avLst/>
          </a:prstGeom>
          <a:noFill/>
        </p:spPr>
      </p:pic>
      <p:pic>
        <p:nvPicPr>
          <p:cNvPr id="6184" name="Picture 40" descr="Immagine lettera T ">
            <a:hlinkClick r:id="rId2"/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419872" y="3861048"/>
            <a:ext cx="1447800" cy="1343026"/>
          </a:xfrm>
          <a:prstGeom prst="rect">
            <a:avLst/>
          </a:prstGeom>
          <a:noFill/>
        </p:spPr>
      </p:pic>
      <p:pic>
        <p:nvPicPr>
          <p:cNvPr id="6186" name="Picture 42" descr="Immagine lettera U ">
            <a:hlinkClick r:id="rId2"/>
          </p:cNvPr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860032" y="3861048"/>
            <a:ext cx="1628775" cy="1368152"/>
          </a:xfrm>
          <a:prstGeom prst="rect">
            <a:avLst/>
          </a:prstGeom>
          <a:noFill/>
        </p:spPr>
      </p:pic>
      <p:pic>
        <p:nvPicPr>
          <p:cNvPr id="6188" name="Picture 44" descr="Immagine lettera W ">
            <a:hlinkClick r:id="rId2"/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444209" y="3861048"/>
            <a:ext cx="1440160" cy="1368152"/>
          </a:xfrm>
          <a:prstGeom prst="rect">
            <a:avLst/>
          </a:prstGeom>
          <a:noFill/>
        </p:spPr>
      </p:pic>
      <p:pic>
        <p:nvPicPr>
          <p:cNvPr id="6190" name="Picture 46" descr="Immagine lettera X ">
            <a:hlinkClick r:id="rId2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884368" y="3861048"/>
            <a:ext cx="1259632" cy="1368152"/>
          </a:xfrm>
          <a:prstGeom prst="rect">
            <a:avLst/>
          </a:prstGeom>
          <a:noFill/>
        </p:spPr>
      </p:pic>
      <p:pic>
        <p:nvPicPr>
          <p:cNvPr id="6192" name="Picture 48" descr="Immagine lettera Y ">
            <a:hlinkClick r:id="rId2"/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0" y="5229200"/>
            <a:ext cx="1907704" cy="1628800"/>
          </a:xfrm>
          <a:prstGeom prst="rect">
            <a:avLst/>
          </a:prstGeom>
          <a:noFill/>
        </p:spPr>
      </p:pic>
      <p:pic>
        <p:nvPicPr>
          <p:cNvPr id="6194" name="Picture 50" descr="Immagine lettera Z ">
            <a:hlinkClick r:id="rId2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907704" y="5229200"/>
            <a:ext cx="1944216" cy="1628800"/>
          </a:xfrm>
          <a:prstGeom prst="rect">
            <a:avLst/>
          </a:prstGeom>
          <a:noFill/>
        </p:spPr>
      </p:pic>
      <p:pic>
        <p:nvPicPr>
          <p:cNvPr id="6195" name="Picture 51" descr="C:\Users\Usuario\Downloads\TEXTURAS\tEXTURAS ESTRECHAS GIFS\www_tvn_hu_ba7788bb2d7631775c33480cbc5ea55e[1]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851920" y="5229200"/>
            <a:ext cx="5292080" cy="16288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NECESARIO PARA PPS\7\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5843" name="Picture 3" descr="C:\Users\Usuario\Downloads\NECESARIO PARA PPS\7\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magine lettera A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81125" cy="1209676"/>
          </a:xfrm>
          <a:prstGeom prst="rect">
            <a:avLst/>
          </a:prstGeom>
          <a:noFill/>
        </p:spPr>
      </p:pic>
      <p:pic>
        <p:nvPicPr>
          <p:cNvPr id="7172" name="Picture 4" descr="Immagine lettera B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0"/>
            <a:ext cx="1381125" cy="1209676"/>
          </a:xfrm>
          <a:prstGeom prst="rect">
            <a:avLst/>
          </a:prstGeom>
          <a:noFill/>
        </p:spPr>
      </p:pic>
      <p:pic>
        <p:nvPicPr>
          <p:cNvPr id="7174" name="Picture 6" descr="Immagine lettera C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0"/>
            <a:ext cx="1381125" cy="1209676"/>
          </a:xfrm>
          <a:prstGeom prst="rect">
            <a:avLst/>
          </a:prstGeom>
          <a:noFill/>
        </p:spPr>
      </p:pic>
      <p:pic>
        <p:nvPicPr>
          <p:cNvPr id="7176" name="Picture 8" descr="Immagine lettera D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0"/>
            <a:ext cx="1381125" cy="1209676"/>
          </a:xfrm>
          <a:prstGeom prst="rect">
            <a:avLst/>
          </a:prstGeom>
          <a:noFill/>
        </p:spPr>
      </p:pic>
      <p:pic>
        <p:nvPicPr>
          <p:cNvPr id="7178" name="Picture 10" descr="Immagine lettera E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0"/>
            <a:ext cx="1381125" cy="1209676"/>
          </a:xfrm>
          <a:prstGeom prst="rect">
            <a:avLst/>
          </a:prstGeom>
          <a:noFill/>
        </p:spPr>
      </p:pic>
      <p:pic>
        <p:nvPicPr>
          <p:cNvPr id="7180" name="Picture 12" descr="Immagine lettera F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0"/>
            <a:ext cx="1381125" cy="1209676"/>
          </a:xfrm>
          <a:prstGeom prst="rect">
            <a:avLst/>
          </a:prstGeom>
          <a:noFill/>
        </p:spPr>
      </p:pic>
      <p:pic>
        <p:nvPicPr>
          <p:cNvPr id="7182" name="Picture 14" descr="Immagine lettera G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484784"/>
            <a:ext cx="1381125" cy="1209676"/>
          </a:xfrm>
          <a:prstGeom prst="rect">
            <a:avLst/>
          </a:prstGeom>
          <a:noFill/>
        </p:spPr>
      </p:pic>
      <p:pic>
        <p:nvPicPr>
          <p:cNvPr id="7184" name="Picture 16" descr="Immagine lettera H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75656" y="1484784"/>
            <a:ext cx="1381125" cy="1209676"/>
          </a:xfrm>
          <a:prstGeom prst="rect">
            <a:avLst/>
          </a:prstGeom>
          <a:noFill/>
        </p:spPr>
      </p:pic>
      <p:pic>
        <p:nvPicPr>
          <p:cNvPr id="7186" name="Picture 18" descr="Immagine lettera I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87824" y="1412776"/>
            <a:ext cx="1381125" cy="1209676"/>
          </a:xfrm>
          <a:prstGeom prst="rect">
            <a:avLst/>
          </a:prstGeom>
          <a:noFill/>
        </p:spPr>
      </p:pic>
      <p:pic>
        <p:nvPicPr>
          <p:cNvPr id="7188" name="Picture 20" descr="Immagine lettera J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27984" y="1412776"/>
            <a:ext cx="1381125" cy="1209676"/>
          </a:xfrm>
          <a:prstGeom prst="rect">
            <a:avLst/>
          </a:prstGeom>
          <a:noFill/>
        </p:spPr>
      </p:pic>
      <p:pic>
        <p:nvPicPr>
          <p:cNvPr id="7190" name="Picture 22" descr="Immagine lettera K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940152" y="1412776"/>
            <a:ext cx="1381125" cy="1209676"/>
          </a:xfrm>
          <a:prstGeom prst="rect">
            <a:avLst/>
          </a:prstGeom>
          <a:noFill/>
        </p:spPr>
      </p:pic>
      <p:pic>
        <p:nvPicPr>
          <p:cNvPr id="7192" name="Picture 24" descr="Immagine lettera L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52320" y="1412776"/>
            <a:ext cx="1381125" cy="1209676"/>
          </a:xfrm>
          <a:prstGeom prst="rect">
            <a:avLst/>
          </a:prstGeom>
          <a:noFill/>
        </p:spPr>
      </p:pic>
      <p:pic>
        <p:nvPicPr>
          <p:cNvPr id="7194" name="Picture 26" descr="Immagine lettera M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924944"/>
            <a:ext cx="1381125" cy="1209676"/>
          </a:xfrm>
          <a:prstGeom prst="rect">
            <a:avLst/>
          </a:prstGeom>
          <a:noFill/>
        </p:spPr>
      </p:pic>
      <p:pic>
        <p:nvPicPr>
          <p:cNvPr id="7196" name="Picture 28" descr="Immagine lettera N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475656" y="2924944"/>
            <a:ext cx="1381125" cy="1209676"/>
          </a:xfrm>
          <a:prstGeom prst="rect">
            <a:avLst/>
          </a:prstGeom>
          <a:noFill/>
        </p:spPr>
      </p:pic>
      <p:pic>
        <p:nvPicPr>
          <p:cNvPr id="7198" name="Picture 30" descr="Immagine lettera O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987824" y="2924944"/>
            <a:ext cx="1381125" cy="1209676"/>
          </a:xfrm>
          <a:prstGeom prst="rect">
            <a:avLst/>
          </a:prstGeom>
          <a:noFill/>
        </p:spPr>
      </p:pic>
      <p:pic>
        <p:nvPicPr>
          <p:cNvPr id="7200" name="Picture 32" descr="Immagine lettera P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427984" y="2924944"/>
            <a:ext cx="1381125" cy="1209676"/>
          </a:xfrm>
          <a:prstGeom prst="rect">
            <a:avLst/>
          </a:prstGeom>
          <a:noFill/>
        </p:spPr>
      </p:pic>
      <p:pic>
        <p:nvPicPr>
          <p:cNvPr id="7202" name="Picture 34" descr="Immagine lettera Q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868144" y="2852936"/>
            <a:ext cx="1381125" cy="1209676"/>
          </a:xfrm>
          <a:prstGeom prst="rect">
            <a:avLst/>
          </a:prstGeom>
          <a:noFill/>
        </p:spPr>
      </p:pic>
      <p:pic>
        <p:nvPicPr>
          <p:cNvPr id="7204" name="Picture 36" descr="Immagine lettera R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380312" y="2852936"/>
            <a:ext cx="1381125" cy="1209676"/>
          </a:xfrm>
          <a:prstGeom prst="rect">
            <a:avLst/>
          </a:prstGeom>
          <a:noFill/>
        </p:spPr>
      </p:pic>
      <p:pic>
        <p:nvPicPr>
          <p:cNvPr id="7206" name="Picture 38" descr="Immagine lettera S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4365104"/>
            <a:ext cx="1381125" cy="1209676"/>
          </a:xfrm>
          <a:prstGeom prst="rect">
            <a:avLst/>
          </a:prstGeom>
          <a:noFill/>
        </p:spPr>
      </p:pic>
      <p:pic>
        <p:nvPicPr>
          <p:cNvPr id="7208" name="Picture 40" descr="Immagine lettera T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475656" y="4365104"/>
            <a:ext cx="1381125" cy="1209676"/>
          </a:xfrm>
          <a:prstGeom prst="rect">
            <a:avLst/>
          </a:prstGeom>
          <a:noFill/>
        </p:spPr>
      </p:pic>
      <p:pic>
        <p:nvPicPr>
          <p:cNvPr id="7210" name="Picture 42" descr="Immagine lettera U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987824" y="4365104"/>
            <a:ext cx="1381125" cy="1209676"/>
          </a:xfrm>
          <a:prstGeom prst="rect">
            <a:avLst/>
          </a:prstGeom>
          <a:noFill/>
        </p:spPr>
      </p:pic>
      <p:pic>
        <p:nvPicPr>
          <p:cNvPr id="7212" name="Picture 44" descr="Immagine lettera V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427984" y="4365104"/>
            <a:ext cx="1381125" cy="1209676"/>
          </a:xfrm>
          <a:prstGeom prst="rect">
            <a:avLst/>
          </a:prstGeom>
          <a:noFill/>
        </p:spPr>
      </p:pic>
      <p:pic>
        <p:nvPicPr>
          <p:cNvPr id="7214" name="Picture 46" descr="Immagine lettera W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868144" y="4293096"/>
            <a:ext cx="1381125" cy="1209676"/>
          </a:xfrm>
          <a:prstGeom prst="rect">
            <a:avLst/>
          </a:prstGeom>
          <a:noFill/>
        </p:spPr>
      </p:pic>
      <p:pic>
        <p:nvPicPr>
          <p:cNvPr id="7216" name="Picture 48" descr="Immagine lettera X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380312" y="4221088"/>
            <a:ext cx="1381125" cy="1209676"/>
          </a:xfrm>
          <a:prstGeom prst="rect">
            <a:avLst/>
          </a:prstGeom>
          <a:noFill/>
        </p:spPr>
      </p:pic>
      <p:pic>
        <p:nvPicPr>
          <p:cNvPr id="7218" name="Picture 50" descr="Immagine lettera Y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0" y="5648324"/>
            <a:ext cx="1381125" cy="1209676"/>
          </a:xfrm>
          <a:prstGeom prst="rect">
            <a:avLst/>
          </a:prstGeom>
          <a:noFill/>
        </p:spPr>
      </p:pic>
      <p:pic>
        <p:nvPicPr>
          <p:cNvPr id="7220" name="Picture 52" descr="Immagine lettera Z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475656" y="5648324"/>
            <a:ext cx="1381125" cy="1209676"/>
          </a:xfrm>
          <a:prstGeom prst="rect">
            <a:avLst/>
          </a:prstGeom>
          <a:noFill/>
        </p:spPr>
      </p:pic>
      <p:pic>
        <p:nvPicPr>
          <p:cNvPr id="7221" name="Picture 53" descr="C:\Users\Usuario\Downloads\TEXTURAS\tEXTURAS ESTRECHAS GIFS\untitled1[1].jp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059832" y="5733256"/>
            <a:ext cx="6084168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NECESARIO PARA PPS\7\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6867" name="Picture 3" descr="C:\Users\Usuario\Downloads\NECESARIO PARA PPS\7\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magine lettera A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28725" cy="1340768"/>
          </a:xfrm>
          <a:prstGeom prst="rect">
            <a:avLst/>
          </a:prstGeom>
          <a:noFill/>
        </p:spPr>
      </p:pic>
      <p:pic>
        <p:nvPicPr>
          <p:cNvPr id="8196" name="Picture 4" descr="Immagine lettera B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0"/>
            <a:ext cx="1095375" cy="1371601"/>
          </a:xfrm>
          <a:prstGeom prst="rect">
            <a:avLst/>
          </a:prstGeom>
          <a:noFill/>
        </p:spPr>
      </p:pic>
      <p:pic>
        <p:nvPicPr>
          <p:cNvPr id="8198" name="Picture 6" descr="Immagine lettera C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0"/>
            <a:ext cx="885825" cy="1419226"/>
          </a:xfrm>
          <a:prstGeom prst="rect">
            <a:avLst/>
          </a:prstGeom>
          <a:noFill/>
        </p:spPr>
      </p:pic>
      <p:pic>
        <p:nvPicPr>
          <p:cNvPr id="8200" name="Picture 8" descr="Immagine lettera D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0"/>
            <a:ext cx="1219200" cy="1409700"/>
          </a:xfrm>
          <a:prstGeom prst="rect">
            <a:avLst/>
          </a:prstGeom>
          <a:noFill/>
        </p:spPr>
      </p:pic>
      <p:pic>
        <p:nvPicPr>
          <p:cNvPr id="8202" name="Picture 10" descr="Immagine lettera E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0"/>
            <a:ext cx="1181100" cy="1400175"/>
          </a:xfrm>
          <a:prstGeom prst="rect">
            <a:avLst/>
          </a:prstGeom>
          <a:noFill/>
        </p:spPr>
      </p:pic>
      <p:pic>
        <p:nvPicPr>
          <p:cNvPr id="8204" name="Picture 12" descr="Immagine lettera F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0"/>
            <a:ext cx="1181100" cy="1419226"/>
          </a:xfrm>
          <a:prstGeom prst="rect">
            <a:avLst/>
          </a:prstGeom>
          <a:noFill/>
        </p:spPr>
      </p:pic>
      <p:pic>
        <p:nvPicPr>
          <p:cNvPr id="8206" name="Picture 14" descr="Immagine lettera G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4368" y="0"/>
            <a:ext cx="1009650" cy="1352550"/>
          </a:xfrm>
          <a:prstGeom prst="rect">
            <a:avLst/>
          </a:prstGeom>
          <a:noFill/>
        </p:spPr>
      </p:pic>
      <p:pic>
        <p:nvPicPr>
          <p:cNvPr id="8208" name="Picture 16" descr="Immagine lettera H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844824"/>
            <a:ext cx="1114425" cy="1333501"/>
          </a:xfrm>
          <a:prstGeom prst="rect">
            <a:avLst/>
          </a:prstGeom>
          <a:noFill/>
        </p:spPr>
      </p:pic>
      <p:pic>
        <p:nvPicPr>
          <p:cNvPr id="8210" name="Picture 18" descr="Immagine lettera I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1772816"/>
            <a:ext cx="781050" cy="1428750"/>
          </a:xfrm>
          <a:prstGeom prst="rect">
            <a:avLst/>
          </a:prstGeom>
          <a:noFill/>
        </p:spPr>
      </p:pic>
      <p:pic>
        <p:nvPicPr>
          <p:cNvPr id="8212" name="Picture 20" descr="Immagine lettera J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67744" y="1700808"/>
            <a:ext cx="1085850" cy="1524001"/>
          </a:xfrm>
          <a:prstGeom prst="rect">
            <a:avLst/>
          </a:prstGeom>
          <a:noFill/>
        </p:spPr>
      </p:pic>
      <p:pic>
        <p:nvPicPr>
          <p:cNvPr id="8214" name="Picture 22" descr="Immagine lettera K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19872" y="1844824"/>
            <a:ext cx="1381125" cy="1428750"/>
          </a:xfrm>
          <a:prstGeom prst="rect">
            <a:avLst/>
          </a:prstGeom>
          <a:noFill/>
        </p:spPr>
      </p:pic>
      <p:pic>
        <p:nvPicPr>
          <p:cNvPr id="8216" name="Picture 24" descr="Immagine lettera L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2040" y="1772816"/>
            <a:ext cx="1181100" cy="1428750"/>
          </a:xfrm>
          <a:prstGeom prst="rect">
            <a:avLst/>
          </a:prstGeom>
          <a:noFill/>
        </p:spPr>
      </p:pic>
      <p:pic>
        <p:nvPicPr>
          <p:cNvPr id="8218" name="Picture 26" descr="Immagine lettera M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228184" y="1772816"/>
            <a:ext cx="1457325" cy="1419226"/>
          </a:xfrm>
          <a:prstGeom prst="rect">
            <a:avLst/>
          </a:prstGeom>
          <a:noFill/>
        </p:spPr>
      </p:pic>
      <p:pic>
        <p:nvPicPr>
          <p:cNvPr id="8220" name="Picture 28" descr="Immagine lettera N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724775" y="1700808"/>
            <a:ext cx="1419225" cy="1514475"/>
          </a:xfrm>
          <a:prstGeom prst="rect">
            <a:avLst/>
          </a:prstGeom>
          <a:noFill/>
        </p:spPr>
      </p:pic>
      <p:pic>
        <p:nvPicPr>
          <p:cNvPr id="8222" name="Picture 30" descr="Immagine lettera O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789040"/>
            <a:ext cx="1085850" cy="1200150"/>
          </a:xfrm>
          <a:prstGeom prst="rect">
            <a:avLst/>
          </a:prstGeom>
          <a:noFill/>
        </p:spPr>
      </p:pic>
      <p:pic>
        <p:nvPicPr>
          <p:cNvPr id="8224" name="Picture 32" descr="Immagine lettera P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043608" y="3573016"/>
            <a:ext cx="1104900" cy="1419226"/>
          </a:xfrm>
          <a:prstGeom prst="rect">
            <a:avLst/>
          </a:prstGeom>
          <a:noFill/>
        </p:spPr>
      </p:pic>
      <p:pic>
        <p:nvPicPr>
          <p:cNvPr id="8226" name="Picture 34" descr="Immagine lettera Q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267744" y="3645024"/>
            <a:ext cx="1257300" cy="1419226"/>
          </a:xfrm>
          <a:prstGeom prst="rect">
            <a:avLst/>
          </a:prstGeom>
          <a:noFill/>
        </p:spPr>
      </p:pic>
      <p:pic>
        <p:nvPicPr>
          <p:cNvPr id="8228" name="Picture 36" descr="Immagine lettera R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563888" y="3573016"/>
            <a:ext cx="1257300" cy="1428750"/>
          </a:xfrm>
          <a:prstGeom prst="rect">
            <a:avLst/>
          </a:prstGeom>
          <a:noFill/>
        </p:spPr>
      </p:pic>
      <p:pic>
        <p:nvPicPr>
          <p:cNvPr id="8230" name="Picture 38" descr="Immagine lettera S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932040" y="3573016"/>
            <a:ext cx="1066800" cy="1619251"/>
          </a:xfrm>
          <a:prstGeom prst="rect">
            <a:avLst/>
          </a:prstGeom>
          <a:noFill/>
        </p:spPr>
      </p:pic>
      <p:pic>
        <p:nvPicPr>
          <p:cNvPr id="8232" name="Picture 40" descr="Immagine lettera T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084168" y="3573016"/>
            <a:ext cx="1238250" cy="1400175"/>
          </a:xfrm>
          <a:prstGeom prst="rect">
            <a:avLst/>
          </a:prstGeom>
          <a:noFill/>
        </p:spPr>
      </p:pic>
      <p:pic>
        <p:nvPicPr>
          <p:cNvPr id="8234" name="Picture 42" descr="Immagine lettera U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452320" y="3501008"/>
            <a:ext cx="1495425" cy="1504951"/>
          </a:xfrm>
          <a:prstGeom prst="rect">
            <a:avLst/>
          </a:prstGeom>
          <a:noFill/>
        </p:spPr>
      </p:pic>
      <p:pic>
        <p:nvPicPr>
          <p:cNvPr id="8236" name="Picture 44" descr="Immagine lettera V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0" y="5362574"/>
            <a:ext cx="1095375" cy="1495426"/>
          </a:xfrm>
          <a:prstGeom prst="rect">
            <a:avLst/>
          </a:prstGeom>
          <a:noFill/>
        </p:spPr>
      </p:pic>
      <p:pic>
        <p:nvPicPr>
          <p:cNvPr id="8238" name="Picture 46" descr="Immagine lettera W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1619672" y="5429250"/>
            <a:ext cx="1457325" cy="1428750"/>
          </a:xfrm>
          <a:prstGeom prst="rect">
            <a:avLst/>
          </a:prstGeom>
          <a:noFill/>
        </p:spPr>
      </p:pic>
      <p:pic>
        <p:nvPicPr>
          <p:cNvPr id="8240" name="Picture 48" descr="Immagine lettera X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923928" y="5333999"/>
            <a:ext cx="1419225" cy="1524001"/>
          </a:xfrm>
          <a:prstGeom prst="rect">
            <a:avLst/>
          </a:prstGeom>
          <a:noFill/>
        </p:spPr>
      </p:pic>
      <p:pic>
        <p:nvPicPr>
          <p:cNvPr id="8242" name="Picture 50" descr="Immagine lettera Y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6156176" y="5429250"/>
            <a:ext cx="1247775" cy="1428750"/>
          </a:xfrm>
          <a:prstGeom prst="rect">
            <a:avLst/>
          </a:prstGeom>
          <a:noFill/>
        </p:spPr>
      </p:pic>
      <p:pic>
        <p:nvPicPr>
          <p:cNvPr id="8244" name="Picture 52" descr="Immagine lettera Z 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7972425" y="5476874"/>
            <a:ext cx="1171575" cy="13811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ownloads\NECESARIO PARA PPS\7\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7891" name="Picture 3" descr="C:\Users\Usuario\Downloads\NECESARIO PARA PPS\7\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magine lettera A 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8200" cy="952500"/>
          </a:xfrm>
          <a:prstGeom prst="rect">
            <a:avLst/>
          </a:prstGeom>
          <a:noFill/>
        </p:spPr>
      </p:pic>
      <p:pic>
        <p:nvPicPr>
          <p:cNvPr id="9220" name="Picture 4" descr="Immagine lettera B 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0"/>
            <a:ext cx="838200" cy="952500"/>
          </a:xfrm>
          <a:prstGeom prst="rect">
            <a:avLst/>
          </a:prstGeom>
          <a:noFill/>
        </p:spPr>
      </p:pic>
      <p:pic>
        <p:nvPicPr>
          <p:cNvPr id="9222" name="Picture 6" descr="Immagine lettera C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0"/>
            <a:ext cx="838200" cy="952500"/>
          </a:xfrm>
          <a:prstGeom prst="rect">
            <a:avLst/>
          </a:prstGeom>
          <a:noFill/>
        </p:spPr>
      </p:pic>
      <p:pic>
        <p:nvPicPr>
          <p:cNvPr id="9224" name="Picture 8" descr="Immagine lettera D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0"/>
            <a:ext cx="838200" cy="952500"/>
          </a:xfrm>
          <a:prstGeom prst="rect">
            <a:avLst/>
          </a:prstGeom>
          <a:noFill/>
        </p:spPr>
      </p:pic>
      <p:pic>
        <p:nvPicPr>
          <p:cNvPr id="9226" name="Picture 10" descr="Immagine lettera E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0"/>
            <a:ext cx="838200" cy="952500"/>
          </a:xfrm>
          <a:prstGeom prst="rect">
            <a:avLst/>
          </a:prstGeom>
          <a:noFill/>
        </p:spPr>
      </p:pic>
      <p:pic>
        <p:nvPicPr>
          <p:cNvPr id="9228" name="Picture 12" descr="Immagine lettera F 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0"/>
            <a:ext cx="838200" cy="952500"/>
          </a:xfrm>
          <a:prstGeom prst="rect">
            <a:avLst/>
          </a:prstGeom>
          <a:noFill/>
        </p:spPr>
      </p:pic>
      <p:pic>
        <p:nvPicPr>
          <p:cNvPr id="9230" name="Picture 14" descr="Immagine lettera G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0"/>
            <a:ext cx="838200" cy="952500"/>
          </a:xfrm>
          <a:prstGeom prst="rect">
            <a:avLst/>
          </a:prstGeom>
          <a:noFill/>
        </p:spPr>
      </p:pic>
      <p:pic>
        <p:nvPicPr>
          <p:cNvPr id="9232" name="Picture 16" descr="Immagine lettera H 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8384" y="0"/>
            <a:ext cx="838200" cy="952500"/>
          </a:xfrm>
          <a:prstGeom prst="rect">
            <a:avLst/>
          </a:prstGeom>
          <a:noFill/>
        </p:spPr>
      </p:pic>
      <p:pic>
        <p:nvPicPr>
          <p:cNvPr id="9234" name="Picture 18" descr="Immagine lettera I 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484784"/>
            <a:ext cx="838200" cy="952500"/>
          </a:xfrm>
          <a:prstGeom prst="rect">
            <a:avLst/>
          </a:prstGeom>
          <a:noFill/>
        </p:spPr>
      </p:pic>
      <p:pic>
        <p:nvPicPr>
          <p:cNvPr id="9236" name="Picture 20" descr="Immagine lettera J 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15616" y="1412776"/>
            <a:ext cx="838200" cy="952500"/>
          </a:xfrm>
          <a:prstGeom prst="rect">
            <a:avLst/>
          </a:prstGeom>
          <a:noFill/>
        </p:spPr>
      </p:pic>
      <p:pic>
        <p:nvPicPr>
          <p:cNvPr id="9238" name="Picture 22" descr="Immagine lettera K 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67744" y="1412776"/>
            <a:ext cx="838200" cy="952500"/>
          </a:xfrm>
          <a:prstGeom prst="rect">
            <a:avLst/>
          </a:prstGeom>
          <a:noFill/>
        </p:spPr>
      </p:pic>
      <p:pic>
        <p:nvPicPr>
          <p:cNvPr id="9240" name="Picture 24" descr="Immagine lettera L 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19872" y="1412776"/>
            <a:ext cx="838200" cy="952500"/>
          </a:xfrm>
          <a:prstGeom prst="rect">
            <a:avLst/>
          </a:prstGeom>
          <a:noFill/>
        </p:spPr>
      </p:pic>
      <p:pic>
        <p:nvPicPr>
          <p:cNvPr id="9242" name="Picture 26" descr="Immagine lettera M 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44008" y="1340768"/>
            <a:ext cx="838200" cy="952500"/>
          </a:xfrm>
          <a:prstGeom prst="rect">
            <a:avLst/>
          </a:prstGeom>
          <a:noFill/>
        </p:spPr>
      </p:pic>
      <p:pic>
        <p:nvPicPr>
          <p:cNvPr id="9244" name="Picture 28" descr="Immagine lettera N 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24128" y="1340768"/>
            <a:ext cx="838200" cy="952500"/>
          </a:xfrm>
          <a:prstGeom prst="rect">
            <a:avLst/>
          </a:prstGeom>
          <a:noFill/>
        </p:spPr>
      </p:pic>
      <p:pic>
        <p:nvPicPr>
          <p:cNvPr id="9246" name="Picture 30" descr="Immagine lettera O 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76256" y="1340768"/>
            <a:ext cx="838200" cy="952500"/>
          </a:xfrm>
          <a:prstGeom prst="rect">
            <a:avLst/>
          </a:prstGeom>
          <a:noFill/>
        </p:spPr>
      </p:pic>
      <p:pic>
        <p:nvPicPr>
          <p:cNvPr id="9248" name="Picture 32" descr="Immagine lettera P 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028384" y="1268760"/>
            <a:ext cx="838200" cy="952500"/>
          </a:xfrm>
          <a:prstGeom prst="rect">
            <a:avLst/>
          </a:prstGeom>
          <a:noFill/>
        </p:spPr>
      </p:pic>
      <p:pic>
        <p:nvPicPr>
          <p:cNvPr id="9250" name="Picture 34" descr="Immagine lettera Q 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2924944"/>
            <a:ext cx="838200" cy="952500"/>
          </a:xfrm>
          <a:prstGeom prst="rect">
            <a:avLst/>
          </a:prstGeom>
          <a:noFill/>
        </p:spPr>
      </p:pic>
      <p:pic>
        <p:nvPicPr>
          <p:cNvPr id="9252" name="Picture 36" descr="Immagine lettera R 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115616" y="2924944"/>
            <a:ext cx="838200" cy="952500"/>
          </a:xfrm>
          <a:prstGeom prst="rect">
            <a:avLst/>
          </a:prstGeom>
          <a:noFill/>
        </p:spPr>
      </p:pic>
      <p:pic>
        <p:nvPicPr>
          <p:cNvPr id="9254" name="Picture 38" descr="Immagine lettera S 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195736" y="2924944"/>
            <a:ext cx="838200" cy="952500"/>
          </a:xfrm>
          <a:prstGeom prst="rect">
            <a:avLst/>
          </a:prstGeom>
          <a:noFill/>
        </p:spPr>
      </p:pic>
      <p:pic>
        <p:nvPicPr>
          <p:cNvPr id="9256" name="Picture 40" descr="Immagine lettera T 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275856" y="2924944"/>
            <a:ext cx="838200" cy="952500"/>
          </a:xfrm>
          <a:prstGeom prst="rect">
            <a:avLst/>
          </a:prstGeom>
          <a:noFill/>
        </p:spPr>
      </p:pic>
      <p:pic>
        <p:nvPicPr>
          <p:cNvPr id="9258" name="Picture 42" descr="Immagine lettera V 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572000" y="2852936"/>
            <a:ext cx="838200" cy="952500"/>
          </a:xfrm>
          <a:prstGeom prst="rect">
            <a:avLst/>
          </a:prstGeom>
          <a:noFill/>
        </p:spPr>
      </p:pic>
      <p:pic>
        <p:nvPicPr>
          <p:cNvPr id="9260" name="Picture 44" descr="Immagine lettera W 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724128" y="2852936"/>
            <a:ext cx="838200" cy="952500"/>
          </a:xfrm>
          <a:prstGeom prst="rect">
            <a:avLst/>
          </a:prstGeom>
          <a:noFill/>
        </p:spPr>
      </p:pic>
      <p:pic>
        <p:nvPicPr>
          <p:cNvPr id="9262" name="Picture 46" descr="Immagine lettera X 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804248" y="2852936"/>
            <a:ext cx="838200" cy="952500"/>
          </a:xfrm>
          <a:prstGeom prst="rect">
            <a:avLst/>
          </a:prstGeom>
          <a:noFill/>
        </p:spPr>
      </p:pic>
      <p:pic>
        <p:nvPicPr>
          <p:cNvPr id="9264" name="Picture 48" descr="Immagine lettera Z 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956376" y="2780928"/>
            <a:ext cx="838200" cy="952500"/>
          </a:xfrm>
          <a:prstGeom prst="rect">
            <a:avLst/>
          </a:prstGeom>
          <a:noFill/>
        </p:spPr>
      </p:pic>
      <p:pic>
        <p:nvPicPr>
          <p:cNvPr id="9266" name="Picture 50" descr="Immagine lettera A ">
            <a:hlinkClick r:id="rId26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0" y="4149080"/>
            <a:ext cx="1907704" cy="2708920"/>
          </a:xfrm>
          <a:prstGeom prst="rect">
            <a:avLst/>
          </a:prstGeom>
          <a:noFill/>
        </p:spPr>
      </p:pic>
      <p:pic>
        <p:nvPicPr>
          <p:cNvPr id="9268" name="Picture 52" descr="Immagine lettera B ">
            <a:hlinkClick r:id="rId26"/>
          </p:cNvPr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907704" y="4149081"/>
            <a:ext cx="1800200" cy="2708920"/>
          </a:xfrm>
          <a:prstGeom prst="rect">
            <a:avLst/>
          </a:prstGeom>
          <a:noFill/>
        </p:spPr>
      </p:pic>
      <p:pic>
        <p:nvPicPr>
          <p:cNvPr id="9270" name="Picture 54" descr="Immagine lettera C ">
            <a:hlinkClick r:id="rId26"/>
          </p:cNvPr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707904" y="4149081"/>
            <a:ext cx="1656184" cy="2708920"/>
          </a:xfrm>
          <a:prstGeom prst="rect">
            <a:avLst/>
          </a:prstGeom>
          <a:noFill/>
        </p:spPr>
      </p:pic>
      <p:pic>
        <p:nvPicPr>
          <p:cNvPr id="9272" name="Picture 56" descr="Immagine lettera D ">
            <a:hlinkClick r:id="rId26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5364088" y="4149081"/>
            <a:ext cx="1656184" cy="2708920"/>
          </a:xfrm>
          <a:prstGeom prst="rect">
            <a:avLst/>
          </a:prstGeom>
          <a:noFill/>
        </p:spPr>
      </p:pic>
      <p:pic>
        <p:nvPicPr>
          <p:cNvPr id="9274" name="Picture 58" descr="Immagine lettera E ">
            <a:hlinkClick r:id="rId26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7020272" y="4149081"/>
            <a:ext cx="2123728" cy="270892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Usuario\Downloads\NECESARIO PARA PPS\7\q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8915" name="Picture 3" descr="C:\Users\Usuario\Downloads\NECESARIO PARA PPS\7\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magine lettera A 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71600" cy="1371601"/>
          </a:xfrm>
          <a:prstGeom prst="rect">
            <a:avLst/>
          </a:prstGeom>
          <a:noFill/>
        </p:spPr>
      </p:pic>
      <p:pic>
        <p:nvPicPr>
          <p:cNvPr id="10244" name="Picture 4" descr="Immagine lettera B 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0"/>
            <a:ext cx="1371600" cy="1371601"/>
          </a:xfrm>
          <a:prstGeom prst="rect">
            <a:avLst/>
          </a:prstGeom>
          <a:noFill/>
        </p:spPr>
      </p:pic>
      <p:pic>
        <p:nvPicPr>
          <p:cNvPr id="10246" name="Picture 6" descr="Immagine lettera C ">
            <a:hlinkClick r:id="rId2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0"/>
            <a:ext cx="1371600" cy="1371601"/>
          </a:xfrm>
          <a:prstGeom prst="rect">
            <a:avLst/>
          </a:prstGeom>
          <a:noFill/>
        </p:spPr>
      </p:pic>
      <p:pic>
        <p:nvPicPr>
          <p:cNvPr id="10248" name="Picture 8" descr="Immagine lettera D 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0"/>
            <a:ext cx="1371600" cy="1371601"/>
          </a:xfrm>
          <a:prstGeom prst="rect">
            <a:avLst/>
          </a:prstGeom>
          <a:noFill/>
        </p:spPr>
      </p:pic>
      <p:pic>
        <p:nvPicPr>
          <p:cNvPr id="10250" name="Picture 10" descr="Immagine lettera E 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0"/>
            <a:ext cx="1371600" cy="1371601"/>
          </a:xfrm>
          <a:prstGeom prst="rect">
            <a:avLst/>
          </a:prstGeom>
          <a:noFill/>
        </p:spPr>
      </p:pic>
      <p:pic>
        <p:nvPicPr>
          <p:cNvPr id="10252" name="Picture 12" descr="Immagine lettera F ">
            <a:hlinkClick r:id="rId2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0"/>
            <a:ext cx="1371600" cy="1371601"/>
          </a:xfrm>
          <a:prstGeom prst="rect">
            <a:avLst/>
          </a:prstGeom>
          <a:noFill/>
        </p:spPr>
      </p:pic>
      <p:pic>
        <p:nvPicPr>
          <p:cNvPr id="10254" name="Picture 14" descr="Immagine lettera G ">
            <a:hlinkClick r:id="rId2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72400" y="0"/>
            <a:ext cx="1371600" cy="1371601"/>
          </a:xfrm>
          <a:prstGeom prst="rect">
            <a:avLst/>
          </a:prstGeom>
          <a:noFill/>
        </p:spPr>
      </p:pic>
      <p:pic>
        <p:nvPicPr>
          <p:cNvPr id="10256" name="Picture 16" descr="Immagine lettera H ">
            <a:hlinkClick r:id="rId2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484784"/>
            <a:ext cx="1371600" cy="1371601"/>
          </a:xfrm>
          <a:prstGeom prst="rect">
            <a:avLst/>
          </a:prstGeom>
          <a:noFill/>
        </p:spPr>
      </p:pic>
      <p:pic>
        <p:nvPicPr>
          <p:cNvPr id="10258" name="Picture 18" descr="Immagine lettera I ">
            <a:hlinkClick r:id="rId2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1556792"/>
            <a:ext cx="1371600" cy="1371601"/>
          </a:xfrm>
          <a:prstGeom prst="rect">
            <a:avLst/>
          </a:prstGeom>
          <a:noFill/>
        </p:spPr>
      </p:pic>
      <p:pic>
        <p:nvPicPr>
          <p:cNvPr id="10260" name="Picture 20" descr="Immagine lettera J ">
            <a:hlinkClick r:id="rId2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39752" y="1556792"/>
            <a:ext cx="1371600" cy="1371601"/>
          </a:xfrm>
          <a:prstGeom prst="rect">
            <a:avLst/>
          </a:prstGeom>
          <a:noFill/>
        </p:spPr>
      </p:pic>
      <p:pic>
        <p:nvPicPr>
          <p:cNvPr id="10262" name="Picture 22" descr="Immagine lettera K ">
            <a:hlinkClick r:id="rId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07904" y="1556792"/>
            <a:ext cx="1371600" cy="1371601"/>
          </a:xfrm>
          <a:prstGeom prst="rect">
            <a:avLst/>
          </a:prstGeom>
          <a:noFill/>
        </p:spPr>
      </p:pic>
      <p:pic>
        <p:nvPicPr>
          <p:cNvPr id="10264" name="Picture 24" descr="Immagine lettera M ">
            <a:hlinkClick r:id="rId2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04048" y="1556792"/>
            <a:ext cx="1371600" cy="1371601"/>
          </a:xfrm>
          <a:prstGeom prst="rect">
            <a:avLst/>
          </a:prstGeom>
          <a:noFill/>
        </p:spPr>
      </p:pic>
      <p:pic>
        <p:nvPicPr>
          <p:cNvPr id="10266" name="Picture 26" descr="Immagine lettera N ">
            <a:hlinkClick r:id="rId2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44208" y="1556792"/>
            <a:ext cx="1371600" cy="1371601"/>
          </a:xfrm>
          <a:prstGeom prst="rect">
            <a:avLst/>
          </a:prstGeom>
          <a:noFill/>
        </p:spPr>
      </p:pic>
      <p:pic>
        <p:nvPicPr>
          <p:cNvPr id="10268" name="Picture 28" descr="Immagine lettera O ">
            <a:hlinkClick r:id="rId2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772400" y="1556792"/>
            <a:ext cx="1371600" cy="1371601"/>
          </a:xfrm>
          <a:prstGeom prst="rect">
            <a:avLst/>
          </a:prstGeom>
          <a:noFill/>
        </p:spPr>
      </p:pic>
      <p:pic>
        <p:nvPicPr>
          <p:cNvPr id="10270" name="Picture 30" descr="Immagine lettera P ">
            <a:hlinkClick r:id="rId2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2924944"/>
            <a:ext cx="1371600" cy="1371601"/>
          </a:xfrm>
          <a:prstGeom prst="rect">
            <a:avLst/>
          </a:prstGeom>
          <a:noFill/>
        </p:spPr>
      </p:pic>
      <p:pic>
        <p:nvPicPr>
          <p:cNvPr id="10272" name="Picture 32" descr="Immagine lettera Q ">
            <a:hlinkClick r:id="rId2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331640" y="3068960"/>
            <a:ext cx="1371600" cy="1371601"/>
          </a:xfrm>
          <a:prstGeom prst="rect">
            <a:avLst/>
          </a:prstGeom>
          <a:noFill/>
        </p:spPr>
      </p:pic>
      <p:pic>
        <p:nvPicPr>
          <p:cNvPr id="10274" name="Picture 34" descr="Immagine lettera R ">
            <a:hlinkClick r:id="rId2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627784" y="2996952"/>
            <a:ext cx="1371600" cy="1371601"/>
          </a:xfrm>
          <a:prstGeom prst="rect">
            <a:avLst/>
          </a:prstGeom>
          <a:noFill/>
        </p:spPr>
      </p:pic>
      <p:pic>
        <p:nvPicPr>
          <p:cNvPr id="10276" name="Picture 36" descr="Immagine lettera S ">
            <a:hlinkClick r:id="rId2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707904" y="2996952"/>
            <a:ext cx="1371600" cy="1371601"/>
          </a:xfrm>
          <a:prstGeom prst="rect">
            <a:avLst/>
          </a:prstGeom>
          <a:noFill/>
        </p:spPr>
      </p:pic>
      <p:pic>
        <p:nvPicPr>
          <p:cNvPr id="10278" name="Picture 38" descr="Immagine lettera T ">
            <a:hlinkClick r:id="rId2"/>
          </p:cNvPr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076056" y="2996952"/>
            <a:ext cx="1371600" cy="1371601"/>
          </a:xfrm>
          <a:prstGeom prst="rect">
            <a:avLst/>
          </a:prstGeom>
          <a:noFill/>
        </p:spPr>
      </p:pic>
      <p:pic>
        <p:nvPicPr>
          <p:cNvPr id="10280" name="Picture 40" descr="Immagine lettera U ">
            <a:hlinkClick r:id="rId2"/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372200" y="3068960"/>
            <a:ext cx="1371600" cy="1371601"/>
          </a:xfrm>
          <a:prstGeom prst="rect">
            <a:avLst/>
          </a:prstGeom>
          <a:noFill/>
        </p:spPr>
      </p:pic>
      <p:pic>
        <p:nvPicPr>
          <p:cNvPr id="10282" name="Picture 42" descr="Immagine lettera V ">
            <a:hlinkClick r:id="rId2"/>
          </p:cNvPr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772400" y="2996952"/>
            <a:ext cx="1371600" cy="1371601"/>
          </a:xfrm>
          <a:prstGeom prst="rect">
            <a:avLst/>
          </a:prstGeom>
          <a:noFill/>
        </p:spPr>
      </p:pic>
      <p:pic>
        <p:nvPicPr>
          <p:cNvPr id="10284" name="Picture 44" descr="Immagine lettera W ">
            <a:hlinkClick r:id="rId2"/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0" y="4581128"/>
            <a:ext cx="1371600" cy="1371601"/>
          </a:xfrm>
          <a:prstGeom prst="rect">
            <a:avLst/>
          </a:prstGeom>
          <a:noFill/>
        </p:spPr>
      </p:pic>
      <p:pic>
        <p:nvPicPr>
          <p:cNvPr id="10286" name="Picture 46" descr="Immagine lettera X ">
            <a:hlinkClick r:id="rId2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051720" y="4509120"/>
            <a:ext cx="1371600" cy="1371601"/>
          </a:xfrm>
          <a:prstGeom prst="rect">
            <a:avLst/>
          </a:prstGeom>
          <a:noFill/>
        </p:spPr>
      </p:pic>
      <p:pic>
        <p:nvPicPr>
          <p:cNvPr id="10288" name="Picture 48" descr="Immagine lettera Y ">
            <a:hlinkClick r:id="rId2"/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283968" y="4509120"/>
            <a:ext cx="1371600" cy="1371601"/>
          </a:xfrm>
          <a:prstGeom prst="rect">
            <a:avLst/>
          </a:prstGeom>
          <a:noFill/>
        </p:spPr>
      </p:pic>
      <p:pic>
        <p:nvPicPr>
          <p:cNvPr id="10290" name="Picture 50" descr="Immagine lettera Z ">
            <a:hlinkClick r:id="rId2"/>
          </p:cNvPr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6804248" y="4581128"/>
            <a:ext cx="1371600" cy="13716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Usuario\Downloads\NECESARIO PARA PPS\7\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39939" name="Picture 3" descr="C:\Users\Usuario\Downloads\NECESARIO PARA PPS\7\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a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43050" cy="1038225"/>
          </a:xfrm>
          <a:prstGeom prst="rect">
            <a:avLst/>
          </a:prstGeom>
          <a:noFill/>
        </p:spPr>
      </p:pic>
      <p:pic>
        <p:nvPicPr>
          <p:cNvPr id="25604" name="Picture 4" descr="b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1266825" cy="1019176"/>
          </a:xfrm>
          <a:prstGeom prst="rect">
            <a:avLst/>
          </a:prstGeom>
          <a:noFill/>
        </p:spPr>
      </p:pic>
      <p:pic>
        <p:nvPicPr>
          <p:cNvPr id="25606" name="Picture 6" descr="c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0"/>
            <a:ext cx="1200150" cy="1038225"/>
          </a:xfrm>
          <a:prstGeom prst="rect">
            <a:avLst/>
          </a:prstGeom>
          <a:noFill/>
        </p:spPr>
      </p:pic>
      <p:pic>
        <p:nvPicPr>
          <p:cNvPr id="25608" name="Picture 8" descr="d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0"/>
            <a:ext cx="1323975" cy="1038225"/>
          </a:xfrm>
          <a:prstGeom prst="rect">
            <a:avLst/>
          </a:prstGeom>
          <a:noFill/>
        </p:spPr>
      </p:pic>
      <p:pic>
        <p:nvPicPr>
          <p:cNvPr id="25610" name="Picture 10" descr="e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0"/>
            <a:ext cx="1171575" cy="1028701"/>
          </a:xfrm>
          <a:prstGeom prst="rect">
            <a:avLst/>
          </a:prstGeom>
          <a:noFill/>
        </p:spPr>
      </p:pic>
      <p:pic>
        <p:nvPicPr>
          <p:cNvPr id="25612" name="Picture 12" descr="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0"/>
            <a:ext cx="1362075" cy="1038225"/>
          </a:xfrm>
          <a:prstGeom prst="rect">
            <a:avLst/>
          </a:prstGeom>
          <a:noFill/>
        </p:spPr>
      </p:pic>
      <p:pic>
        <p:nvPicPr>
          <p:cNvPr id="25614" name="Picture 14" descr="g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340768"/>
            <a:ext cx="1200150" cy="1047751"/>
          </a:xfrm>
          <a:prstGeom prst="rect">
            <a:avLst/>
          </a:prstGeom>
          <a:noFill/>
        </p:spPr>
      </p:pic>
      <p:pic>
        <p:nvPicPr>
          <p:cNvPr id="25616" name="Picture 16" descr="h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1268760"/>
            <a:ext cx="1533525" cy="1047751"/>
          </a:xfrm>
          <a:prstGeom prst="rect">
            <a:avLst/>
          </a:prstGeom>
          <a:noFill/>
        </p:spPr>
      </p:pic>
      <p:pic>
        <p:nvPicPr>
          <p:cNvPr id="25618" name="Picture 18" descr="i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1340768"/>
            <a:ext cx="1219200" cy="904876"/>
          </a:xfrm>
          <a:prstGeom prst="rect">
            <a:avLst/>
          </a:prstGeom>
          <a:noFill/>
        </p:spPr>
      </p:pic>
      <p:pic>
        <p:nvPicPr>
          <p:cNvPr id="25620" name="Picture 20" descr="j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5976" y="1268760"/>
            <a:ext cx="1228725" cy="1047751"/>
          </a:xfrm>
          <a:prstGeom prst="rect">
            <a:avLst/>
          </a:prstGeom>
          <a:noFill/>
        </p:spPr>
      </p:pic>
      <p:pic>
        <p:nvPicPr>
          <p:cNvPr id="25622" name="Picture 22" descr="k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96136" y="1268760"/>
            <a:ext cx="1524000" cy="1181101"/>
          </a:xfrm>
          <a:prstGeom prst="rect">
            <a:avLst/>
          </a:prstGeom>
          <a:noFill/>
        </p:spPr>
      </p:pic>
      <p:pic>
        <p:nvPicPr>
          <p:cNvPr id="25624" name="Picture 24" descr="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52320" y="1268760"/>
            <a:ext cx="1266825" cy="1057276"/>
          </a:xfrm>
          <a:prstGeom prst="rect">
            <a:avLst/>
          </a:prstGeom>
          <a:noFill/>
        </p:spPr>
      </p:pic>
      <p:pic>
        <p:nvPicPr>
          <p:cNvPr id="25626" name="Picture 26" descr="m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636912"/>
            <a:ext cx="1657350" cy="1057276"/>
          </a:xfrm>
          <a:prstGeom prst="rect">
            <a:avLst/>
          </a:prstGeom>
          <a:noFill/>
        </p:spPr>
      </p:pic>
      <p:pic>
        <p:nvPicPr>
          <p:cNvPr id="25628" name="Picture 28" descr="n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63688" y="2708920"/>
            <a:ext cx="1628775" cy="1038225"/>
          </a:xfrm>
          <a:prstGeom prst="rect">
            <a:avLst/>
          </a:prstGeom>
          <a:noFill/>
        </p:spPr>
      </p:pic>
      <p:pic>
        <p:nvPicPr>
          <p:cNvPr id="25630" name="Picture 30" descr="o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491880" y="2708920"/>
            <a:ext cx="1209675" cy="1038225"/>
          </a:xfrm>
          <a:prstGeom prst="rect">
            <a:avLst/>
          </a:prstGeom>
          <a:noFill/>
        </p:spPr>
      </p:pic>
      <p:pic>
        <p:nvPicPr>
          <p:cNvPr id="25632" name="Picture 32" descr="p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860032" y="2780928"/>
            <a:ext cx="1323975" cy="1047751"/>
          </a:xfrm>
          <a:prstGeom prst="rect">
            <a:avLst/>
          </a:prstGeom>
          <a:noFill/>
        </p:spPr>
      </p:pic>
      <p:pic>
        <p:nvPicPr>
          <p:cNvPr id="25634" name="Picture 34" descr="q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00192" y="2636912"/>
            <a:ext cx="1266825" cy="1276350"/>
          </a:xfrm>
          <a:prstGeom prst="rect">
            <a:avLst/>
          </a:prstGeom>
          <a:noFill/>
        </p:spPr>
      </p:pic>
      <p:pic>
        <p:nvPicPr>
          <p:cNvPr id="25636" name="Picture 36" descr="r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686675" y="2636912"/>
            <a:ext cx="1457325" cy="1181101"/>
          </a:xfrm>
          <a:prstGeom prst="rect">
            <a:avLst/>
          </a:prstGeom>
          <a:noFill/>
        </p:spPr>
      </p:pic>
      <p:pic>
        <p:nvPicPr>
          <p:cNvPr id="25638" name="Picture 38" descr="s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4077072"/>
            <a:ext cx="1152525" cy="1047751"/>
          </a:xfrm>
          <a:prstGeom prst="rect">
            <a:avLst/>
          </a:prstGeom>
          <a:noFill/>
        </p:spPr>
      </p:pic>
      <p:pic>
        <p:nvPicPr>
          <p:cNvPr id="25640" name="Picture 40" descr="t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403648" y="4077072"/>
            <a:ext cx="1362075" cy="1038225"/>
          </a:xfrm>
          <a:prstGeom prst="rect">
            <a:avLst/>
          </a:prstGeom>
          <a:noFill/>
        </p:spPr>
      </p:pic>
      <p:pic>
        <p:nvPicPr>
          <p:cNvPr id="25642" name="Picture 42" descr="u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627784" y="4077072"/>
            <a:ext cx="1314450" cy="1047751"/>
          </a:xfrm>
          <a:prstGeom prst="rect">
            <a:avLst/>
          </a:prstGeom>
          <a:noFill/>
        </p:spPr>
      </p:pic>
      <p:pic>
        <p:nvPicPr>
          <p:cNvPr id="25644" name="Picture 44" descr="v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995936" y="4077072"/>
            <a:ext cx="1409700" cy="1057276"/>
          </a:xfrm>
          <a:prstGeom prst="rect">
            <a:avLst/>
          </a:prstGeom>
          <a:noFill/>
        </p:spPr>
      </p:pic>
      <p:pic>
        <p:nvPicPr>
          <p:cNvPr id="25646" name="Picture 46" descr="w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364088" y="4005064"/>
            <a:ext cx="1628775" cy="1047751"/>
          </a:xfrm>
          <a:prstGeom prst="rect">
            <a:avLst/>
          </a:prstGeom>
          <a:noFill/>
        </p:spPr>
      </p:pic>
      <p:pic>
        <p:nvPicPr>
          <p:cNvPr id="25648" name="Picture 48" descr="y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164288" y="4077072"/>
            <a:ext cx="1543050" cy="1038225"/>
          </a:xfrm>
          <a:prstGeom prst="rect">
            <a:avLst/>
          </a:prstGeom>
          <a:noFill/>
        </p:spPr>
      </p:pic>
      <p:pic>
        <p:nvPicPr>
          <p:cNvPr id="25650" name="Picture 50" descr="z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563888" y="5373216"/>
            <a:ext cx="1247775" cy="10382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Usuario\Downloads\NECESARIO PARA PPS\7\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40963" name="Picture 3" descr="C:\Users\Usuario\Downloads\NECESARIO PARA PPS\7\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1550" cy="981076"/>
          </a:xfrm>
          <a:prstGeom prst="rect">
            <a:avLst/>
          </a:prstGeom>
          <a:noFill/>
        </p:spPr>
      </p:pic>
      <p:pic>
        <p:nvPicPr>
          <p:cNvPr id="26628" name="Picture 4" descr="b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0"/>
            <a:ext cx="762000" cy="981076"/>
          </a:xfrm>
          <a:prstGeom prst="rect">
            <a:avLst/>
          </a:prstGeom>
          <a:noFill/>
        </p:spPr>
      </p:pic>
      <p:pic>
        <p:nvPicPr>
          <p:cNvPr id="26630" name="Picture 6" descr="c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0"/>
            <a:ext cx="771525" cy="1019176"/>
          </a:xfrm>
          <a:prstGeom prst="rect">
            <a:avLst/>
          </a:prstGeom>
          <a:noFill/>
        </p:spPr>
      </p:pic>
      <p:pic>
        <p:nvPicPr>
          <p:cNvPr id="26632" name="Picture 8" descr="d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0"/>
            <a:ext cx="866775" cy="971551"/>
          </a:xfrm>
          <a:prstGeom prst="rect">
            <a:avLst/>
          </a:prstGeom>
          <a:noFill/>
        </p:spPr>
      </p:pic>
      <p:pic>
        <p:nvPicPr>
          <p:cNvPr id="26634" name="Picture 10" descr="e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0"/>
            <a:ext cx="638175" cy="971551"/>
          </a:xfrm>
          <a:prstGeom prst="rect">
            <a:avLst/>
          </a:prstGeom>
          <a:noFill/>
        </p:spPr>
      </p:pic>
      <p:pic>
        <p:nvPicPr>
          <p:cNvPr id="26636" name="Picture 12" descr="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0"/>
            <a:ext cx="638175" cy="971551"/>
          </a:xfrm>
          <a:prstGeom prst="rect">
            <a:avLst/>
          </a:prstGeom>
          <a:noFill/>
        </p:spPr>
      </p:pic>
      <p:pic>
        <p:nvPicPr>
          <p:cNvPr id="26638" name="Picture 14" descr="g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0"/>
            <a:ext cx="1009650" cy="1038225"/>
          </a:xfrm>
          <a:prstGeom prst="rect">
            <a:avLst/>
          </a:prstGeom>
          <a:noFill/>
        </p:spPr>
      </p:pic>
      <p:pic>
        <p:nvPicPr>
          <p:cNvPr id="26640" name="Picture 16" descr="h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0"/>
            <a:ext cx="904875" cy="981076"/>
          </a:xfrm>
          <a:prstGeom prst="rect">
            <a:avLst/>
          </a:prstGeom>
          <a:noFill/>
        </p:spPr>
      </p:pic>
      <p:pic>
        <p:nvPicPr>
          <p:cNvPr id="26642" name="Picture 18" descr="i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460432" y="0"/>
            <a:ext cx="276225" cy="981076"/>
          </a:xfrm>
          <a:prstGeom prst="rect">
            <a:avLst/>
          </a:prstGeom>
          <a:noFill/>
        </p:spPr>
      </p:pic>
      <p:pic>
        <p:nvPicPr>
          <p:cNvPr id="26644" name="Picture 20" descr="j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1340768"/>
            <a:ext cx="590550" cy="1000125"/>
          </a:xfrm>
          <a:prstGeom prst="rect">
            <a:avLst/>
          </a:prstGeom>
          <a:noFill/>
        </p:spPr>
      </p:pic>
      <p:pic>
        <p:nvPicPr>
          <p:cNvPr id="26646" name="Picture 22" descr="k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71600" y="1340768"/>
            <a:ext cx="914400" cy="971551"/>
          </a:xfrm>
          <a:prstGeom prst="rect">
            <a:avLst/>
          </a:prstGeom>
          <a:noFill/>
        </p:spPr>
      </p:pic>
      <p:pic>
        <p:nvPicPr>
          <p:cNvPr id="26648" name="Picture 24" descr="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23728" y="1340768"/>
            <a:ext cx="561975" cy="981076"/>
          </a:xfrm>
          <a:prstGeom prst="rect">
            <a:avLst/>
          </a:prstGeom>
          <a:noFill/>
        </p:spPr>
      </p:pic>
      <p:pic>
        <p:nvPicPr>
          <p:cNvPr id="26650" name="Picture 26" descr="m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843808" y="1340768"/>
            <a:ext cx="1238250" cy="1000125"/>
          </a:xfrm>
          <a:prstGeom prst="rect">
            <a:avLst/>
          </a:prstGeom>
          <a:noFill/>
        </p:spPr>
      </p:pic>
      <p:pic>
        <p:nvPicPr>
          <p:cNvPr id="26652" name="Picture 28" descr="n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283968" y="1340768"/>
            <a:ext cx="971550" cy="981076"/>
          </a:xfrm>
          <a:prstGeom prst="rect">
            <a:avLst/>
          </a:prstGeom>
          <a:noFill/>
        </p:spPr>
      </p:pic>
      <p:pic>
        <p:nvPicPr>
          <p:cNvPr id="26654" name="Picture 30" descr="o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436096" y="1340768"/>
            <a:ext cx="1028700" cy="1038225"/>
          </a:xfrm>
          <a:prstGeom prst="rect">
            <a:avLst/>
          </a:prstGeom>
          <a:noFill/>
        </p:spPr>
      </p:pic>
      <p:pic>
        <p:nvPicPr>
          <p:cNvPr id="26656" name="Picture 32" descr="p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732240" y="1412776"/>
            <a:ext cx="752475" cy="981076"/>
          </a:xfrm>
          <a:prstGeom prst="rect">
            <a:avLst/>
          </a:prstGeom>
          <a:noFill/>
        </p:spPr>
      </p:pic>
      <p:pic>
        <p:nvPicPr>
          <p:cNvPr id="26658" name="Picture 34" descr="q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668344" y="1340768"/>
            <a:ext cx="1114425" cy="1066801"/>
          </a:xfrm>
          <a:prstGeom prst="rect">
            <a:avLst/>
          </a:prstGeom>
          <a:noFill/>
        </p:spPr>
      </p:pic>
      <p:pic>
        <p:nvPicPr>
          <p:cNvPr id="26660" name="Picture 36" descr="r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2636912"/>
            <a:ext cx="819150" cy="981076"/>
          </a:xfrm>
          <a:prstGeom prst="rect">
            <a:avLst/>
          </a:prstGeom>
          <a:noFill/>
        </p:spPr>
      </p:pic>
      <p:pic>
        <p:nvPicPr>
          <p:cNvPr id="26662" name="Picture 38" descr="s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971600" y="2636912"/>
            <a:ext cx="733425" cy="1028701"/>
          </a:xfrm>
          <a:prstGeom prst="rect">
            <a:avLst/>
          </a:prstGeom>
          <a:noFill/>
        </p:spPr>
      </p:pic>
      <p:pic>
        <p:nvPicPr>
          <p:cNvPr id="26664" name="Picture 40" descr="t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907704" y="2708920"/>
            <a:ext cx="666750" cy="981076"/>
          </a:xfrm>
          <a:prstGeom prst="rect">
            <a:avLst/>
          </a:prstGeom>
          <a:noFill/>
        </p:spPr>
      </p:pic>
      <p:pic>
        <p:nvPicPr>
          <p:cNvPr id="26666" name="Picture 42" descr="u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771800" y="2708920"/>
            <a:ext cx="866775" cy="1000125"/>
          </a:xfrm>
          <a:prstGeom prst="rect">
            <a:avLst/>
          </a:prstGeom>
          <a:noFill/>
        </p:spPr>
      </p:pic>
      <p:pic>
        <p:nvPicPr>
          <p:cNvPr id="26668" name="Picture 44" descr="v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779912" y="2708920"/>
            <a:ext cx="1009650" cy="981076"/>
          </a:xfrm>
          <a:prstGeom prst="rect">
            <a:avLst/>
          </a:prstGeom>
          <a:noFill/>
        </p:spPr>
      </p:pic>
      <p:pic>
        <p:nvPicPr>
          <p:cNvPr id="26670" name="Picture 46" descr="w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004048" y="2780928"/>
            <a:ext cx="1476375" cy="981076"/>
          </a:xfrm>
          <a:prstGeom prst="rect">
            <a:avLst/>
          </a:prstGeom>
          <a:noFill/>
        </p:spPr>
      </p:pic>
      <p:pic>
        <p:nvPicPr>
          <p:cNvPr id="26672" name="Picture 48" descr="x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6660232" y="2780928"/>
            <a:ext cx="981075" cy="971551"/>
          </a:xfrm>
          <a:prstGeom prst="rect">
            <a:avLst/>
          </a:prstGeom>
          <a:noFill/>
        </p:spPr>
      </p:pic>
      <p:pic>
        <p:nvPicPr>
          <p:cNvPr id="26674" name="Picture 50" descr="y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7884368" y="2780928"/>
            <a:ext cx="914400" cy="971551"/>
          </a:xfrm>
          <a:prstGeom prst="rect">
            <a:avLst/>
          </a:prstGeom>
          <a:noFill/>
        </p:spPr>
      </p:pic>
      <p:pic>
        <p:nvPicPr>
          <p:cNvPr id="26682" name="Picture 58" descr="http://www.toscanafantasy.com/BASI%20GLITTER/BASI%20GLITTER%202/sfondo%202%20(4).gif"/>
          <p:cNvPicPr>
            <a:picLocks noChangeAspect="1" noChangeArrowheads="1" noCrop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23528" y="4221088"/>
            <a:ext cx="952500" cy="1440160"/>
          </a:xfrm>
          <a:prstGeom prst="rect">
            <a:avLst/>
          </a:prstGeom>
          <a:noFill/>
        </p:spPr>
      </p:pic>
      <p:pic>
        <p:nvPicPr>
          <p:cNvPr id="26684" name="Picture 60" descr="http://www.toscanafantasy.com/BASI%20GLITTER/BASI%20GLITTER%202/sfondo01%20(8).gif"/>
          <p:cNvPicPr>
            <a:picLocks noChangeAspect="1" noChangeArrowheads="1" noCrop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1619672" y="4221088"/>
            <a:ext cx="952500" cy="1440160"/>
          </a:xfrm>
          <a:prstGeom prst="rect">
            <a:avLst/>
          </a:prstGeom>
          <a:noFill/>
        </p:spPr>
      </p:pic>
      <p:pic>
        <p:nvPicPr>
          <p:cNvPr id="26686" name="Picture 62" descr="http://glitter1.altervista.org/gli11/gli1097.gif"/>
          <p:cNvPicPr>
            <a:picLocks noChangeAspect="1" noChangeArrowheads="1" noCrop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771800" y="4221088"/>
            <a:ext cx="1219200" cy="1440160"/>
          </a:xfrm>
          <a:prstGeom prst="rect">
            <a:avLst/>
          </a:prstGeom>
          <a:noFill/>
        </p:spPr>
      </p:pic>
      <p:pic>
        <p:nvPicPr>
          <p:cNvPr id="26688" name="Picture 64" descr="http://glitter1.altervista.org/gli11/gli1100.gif"/>
          <p:cNvPicPr>
            <a:picLocks noChangeAspect="1" noChangeArrowheads="1" noCrop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4211960" y="4221088"/>
            <a:ext cx="1381125" cy="1440160"/>
          </a:xfrm>
          <a:prstGeom prst="rect">
            <a:avLst/>
          </a:prstGeom>
          <a:noFill/>
        </p:spPr>
      </p:pic>
      <p:pic>
        <p:nvPicPr>
          <p:cNvPr id="26690" name="Picture 66" descr="http://www.toscanafantasy.com/BASI%20GLITTER/BASI%20GLITTER%204/71.gif"/>
          <p:cNvPicPr>
            <a:picLocks noChangeAspect="1" noChangeArrowheads="1" noCrop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5868144" y="4221088"/>
            <a:ext cx="952500" cy="1440160"/>
          </a:xfrm>
          <a:prstGeom prst="rect">
            <a:avLst/>
          </a:prstGeom>
          <a:noFill/>
        </p:spPr>
      </p:pic>
      <p:pic>
        <p:nvPicPr>
          <p:cNvPr id="26692" name="Picture 68" descr="http://amoleroserosse.altervista.org/Glitter/_IMVTemp_Show_ATT286921.gif"/>
          <p:cNvPicPr>
            <a:picLocks noChangeAspect="1" noChangeArrowheads="1" noCrop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6948264" y="4005064"/>
            <a:ext cx="1905000" cy="1905000"/>
          </a:xfrm>
          <a:prstGeom prst="rect">
            <a:avLst/>
          </a:prstGeom>
          <a:noFill/>
        </p:spPr>
      </p:pic>
      <p:pic>
        <p:nvPicPr>
          <p:cNvPr id="26694" name="Picture 70" descr="http://www.toscanafantasy.com/BASI%20GLITTER/BASI%20GLITTER%204/JSG_Shapes-5.gif"/>
          <p:cNvPicPr>
            <a:picLocks noChangeAspect="1" noChangeArrowheads="1" noCrop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971600" y="6381750"/>
            <a:ext cx="476250" cy="476250"/>
          </a:xfrm>
          <a:prstGeom prst="rect">
            <a:avLst/>
          </a:prstGeom>
          <a:noFill/>
        </p:spPr>
      </p:pic>
      <p:pic>
        <p:nvPicPr>
          <p:cNvPr id="26696" name="Picture 72" descr="http://www.toscanafantasy.com/BASI%20GLITTER/BASI%20GLITTER%204/JSG_Shapes-4.gif"/>
          <p:cNvPicPr>
            <a:picLocks noChangeAspect="1" noChangeArrowheads="1" noCrop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2411760" y="6381750"/>
            <a:ext cx="476250" cy="476250"/>
          </a:xfrm>
          <a:prstGeom prst="rect">
            <a:avLst/>
          </a:prstGeom>
          <a:noFill/>
        </p:spPr>
      </p:pic>
      <p:pic>
        <p:nvPicPr>
          <p:cNvPr id="26698" name="Picture 74" descr="http://www.toscanafantasy.com/BASI%20GLITTER/BASI%20GLITTER%204/JSG_Shapes-10.gif"/>
          <p:cNvPicPr>
            <a:picLocks noChangeAspect="1" noChangeArrowheads="1" noCrop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3995936" y="6381750"/>
            <a:ext cx="476250" cy="476250"/>
          </a:xfrm>
          <a:prstGeom prst="rect">
            <a:avLst/>
          </a:prstGeom>
          <a:noFill/>
        </p:spPr>
      </p:pic>
      <p:pic>
        <p:nvPicPr>
          <p:cNvPr id="26700" name="Picture 76" descr="http://www.toscanafantasy.com/BASI%20GLITTER/BASI%20GLITTER%204/JSG_Shapes-13.gif"/>
          <p:cNvPicPr>
            <a:picLocks noChangeAspect="1" noChangeArrowheads="1" noCrop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5292080" y="6381750"/>
            <a:ext cx="476250" cy="476250"/>
          </a:xfrm>
          <a:prstGeom prst="rect">
            <a:avLst/>
          </a:prstGeom>
          <a:noFill/>
        </p:spPr>
      </p:pic>
      <p:pic>
        <p:nvPicPr>
          <p:cNvPr id="26702" name="Picture 78" descr="http://www.toscanafantasy.com/BASI%20GLITTER/BASI%20GLITTER%204/JSG_Shapes-10.gif"/>
          <p:cNvPicPr>
            <a:picLocks noChangeAspect="1" noChangeArrowheads="1" noCrop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6660232" y="6381750"/>
            <a:ext cx="476250" cy="476250"/>
          </a:xfrm>
          <a:prstGeom prst="rect">
            <a:avLst/>
          </a:prstGeom>
          <a:noFill/>
        </p:spPr>
      </p:pic>
      <p:pic>
        <p:nvPicPr>
          <p:cNvPr id="26704" name="Picture 80" descr="http://www.toscanafantasy.com/BASI%20GLITTER/BASI%20GLITTER%204/JSG_Shapes-6.gif"/>
          <p:cNvPicPr>
            <a:picLocks noChangeAspect="1" noChangeArrowheads="1" noCrop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7884368" y="6381750"/>
            <a:ext cx="476250" cy="476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Usuario\Downloads\NECESARIO PARA PPS\7\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355975" cy="6858000"/>
          </a:xfrm>
          <a:prstGeom prst="rect">
            <a:avLst/>
          </a:prstGeom>
          <a:noFill/>
        </p:spPr>
      </p:pic>
      <p:pic>
        <p:nvPicPr>
          <p:cNvPr id="27652" name="Picture 4" descr="C:\Users\Usuario\Downloads\NECESARIO PARA PPS\7\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8200" cy="1009650"/>
          </a:xfrm>
          <a:prstGeom prst="rect">
            <a:avLst/>
          </a:prstGeom>
          <a:noFill/>
        </p:spPr>
      </p:pic>
      <p:pic>
        <p:nvPicPr>
          <p:cNvPr id="28674" name="Picture 2" descr="C:\Users\Usuario\Downloads\NECESARIO PARA PPS\letra 2\b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838200" cy="1047750"/>
          </a:xfrm>
          <a:prstGeom prst="rect">
            <a:avLst/>
          </a:prstGeom>
          <a:noFill/>
        </p:spPr>
      </p:pic>
      <p:pic>
        <p:nvPicPr>
          <p:cNvPr id="28675" name="Picture 3" descr="C:\Users\Usuario\Downloads\NECESARIO PARA PPS\letra 2\c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0"/>
            <a:ext cx="847725" cy="1038225"/>
          </a:xfrm>
          <a:prstGeom prst="rect">
            <a:avLst/>
          </a:prstGeom>
          <a:noFill/>
        </p:spPr>
      </p:pic>
      <p:pic>
        <p:nvPicPr>
          <p:cNvPr id="28676" name="Picture 4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0"/>
            <a:ext cx="885825" cy="1047750"/>
          </a:xfrm>
          <a:prstGeom prst="rect">
            <a:avLst/>
          </a:prstGeom>
          <a:noFill/>
        </p:spPr>
      </p:pic>
      <p:pic>
        <p:nvPicPr>
          <p:cNvPr id="28677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0"/>
            <a:ext cx="771525" cy="1019175"/>
          </a:xfrm>
          <a:prstGeom prst="rect">
            <a:avLst/>
          </a:prstGeom>
          <a:noFill/>
        </p:spPr>
      </p:pic>
      <p:pic>
        <p:nvPicPr>
          <p:cNvPr id="28678" name="Picture 6" descr="C:\Users\Usuario\Downloads\NECESARIO PARA PPS\letra 2\f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0"/>
            <a:ext cx="762000" cy="1009650"/>
          </a:xfrm>
          <a:prstGeom prst="rect">
            <a:avLst/>
          </a:prstGeom>
          <a:noFill/>
        </p:spPr>
      </p:pic>
      <p:pic>
        <p:nvPicPr>
          <p:cNvPr id="28679" name="Picture 7" descr="C:\Users\Usuario\Downloads\NECESARIO PARA PPS\letra 2\g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0"/>
            <a:ext cx="895350" cy="1028700"/>
          </a:xfrm>
          <a:prstGeom prst="rect">
            <a:avLst/>
          </a:prstGeom>
          <a:noFill/>
        </p:spPr>
      </p:pic>
      <p:pic>
        <p:nvPicPr>
          <p:cNvPr id="28680" name="Picture 8" descr="C:\Users\Usuario\Downloads\NECESARIO PARA PPS\letra 2\h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0"/>
            <a:ext cx="885825" cy="1000125"/>
          </a:xfrm>
          <a:prstGeom prst="rect">
            <a:avLst/>
          </a:prstGeom>
          <a:noFill/>
        </p:spPr>
      </p:pic>
      <p:pic>
        <p:nvPicPr>
          <p:cNvPr id="28681" name="Picture 9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32440" y="0"/>
            <a:ext cx="276225" cy="1000125"/>
          </a:xfrm>
          <a:prstGeom prst="rect">
            <a:avLst/>
          </a:prstGeom>
          <a:noFill/>
        </p:spPr>
      </p:pic>
      <p:pic>
        <p:nvPicPr>
          <p:cNvPr id="28682" name="Picture 10" descr="C:\Users\Usuario\Downloads\NECESARIO PARA PPS\letra 2\j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412776"/>
            <a:ext cx="657225" cy="1019175"/>
          </a:xfrm>
          <a:prstGeom prst="rect">
            <a:avLst/>
          </a:prstGeom>
          <a:noFill/>
        </p:spPr>
      </p:pic>
      <p:pic>
        <p:nvPicPr>
          <p:cNvPr id="28683" name="Picture 11" descr="C:\Users\Usuario\Downloads\NECESARIO PARA PPS\letra 2\k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971600" y="1412776"/>
            <a:ext cx="885825" cy="1000125"/>
          </a:xfrm>
          <a:prstGeom prst="rect">
            <a:avLst/>
          </a:prstGeom>
          <a:noFill/>
        </p:spPr>
      </p:pic>
      <p:pic>
        <p:nvPicPr>
          <p:cNvPr id="28684" name="Picture 12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95736" y="1412776"/>
            <a:ext cx="762000" cy="1019175"/>
          </a:xfrm>
          <a:prstGeom prst="rect">
            <a:avLst/>
          </a:prstGeom>
          <a:noFill/>
        </p:spPr>
      </p:pic>
      <p:pic>
        <p:nvPicPr>
          <p:cNvPr id="28685" name="Picture 13" descr="C:\Users\Usuario\Downloads\NECESARIO PARA PPS\letra 2\m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03848" y="1340768"/>
            <a:ext cx="1180903" cy="1019175"/>
          </a:xfrm>
          <a:prstGeom prst="rect">
            <a:avLst/>
          </a:prstGeom>
          <a:noFill/>
        </p:spPr>
      </p:pic>
      <p:pic>
        <p:nvPicPr>
          <p:cNvPr id="28686" name="Picture 14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2000" y="1340768"/>
            <a:ext cx="847725" cy="1028700"/>
          </a:xfrm>
          <a:prstGeom prst="rect">
            <a:avLst/>
          </a:prstGeom>
          <a:noFill/>
        </p:spPr>
      </p:pic>
      <p:pic>
        <p:nvPicPr>
          <p:cNvPr id="28687" name="Picture 15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652120" y="1340768"/>
            <a:ext cx="857250" cy="1066800"/>
          </a:xfrm>
          <a:prstGeom prst="rect">
            <a:avLst/>
          </a:prstGeom>
          <a:noFill/>
        </p:spPr>
      </p:pic>
      <p:pic>
        <p:nvPicPr>
          <p:cNvPr id="28688" name="Picture 16" descr="C:\Users\Usuario\Downloads\NECESARIO PARA PPS\letra 2\p1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732240" y="1412776"/>
            <a:ext cx="800100" cy="1028700"/>
          </a:xfrm>
          <a:prstGeom prst="rect">
            <a:avLst/>
          </a:prstGeom>
          <a:noFill/>
        </p:spPr>
      </p:pic>
      <p:pic>
        <p:nvPicPr>
          <p:cNvPr id="28689" name="Picture 17" descr="C:\Users\Usuario\Downloads\NECESARIO PARA PPS\letra 2\q1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812360" y="1412776"/>
            <a:ext cx="866775" cy="1038225"/>
          </a:xfrm>
          <a:prstGeom prst="rect">
            <a:avLst/>
          </a:prstGeom>
          <a:noFill/>
        </p:spPr>
      </p:pic>
      <p:pic>
        <p:nvPicPr>
          <p:cNvPr id="28690" name="Picture 18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2852936"/>
            <a:ext cx="876300" cy="1028700"/>
          </a:xfrm>
          <a:prstGeom prst="rect">
            <a:avLst/>
          </a:prstGeom>
          <a:noFill/>
        </p:spPr>
      </p:pic>
      <p:pic>
        <p:nvPicPr>
          <p:cNvPr id="28691" name="Picture 19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475656" y="2780928"/>
            <a:ext cx="790575" cy="1057275"/>
          </a:xfrm>
          <a:prstGeom prst="rect">
            <a:avLst/>
          </a:prstGeom>
          <a:noFill/>
        </p:spPr>
      </p:pic>
      <p:pic>
        <p:nvPicPr>
          <p:cNvPr id="28692" name="Picture 20" descr="C:\Users\Usuario\Downloads\NECESARIO PARA PPS\letra 2\t1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699792" y="2852936"/>
            <a:ext cx="762000" cy="1019175"/>
          </a:xfrm>
          <a:prstGeom prst="rect">
            <a:avLst/>
          </a:prstGeom>
          <a:noFill/>
        </p:spPr>
      </p:pic>
      <p:pic>
        <p:nvPicPr>
          <p:cNvPr id="28693" name="Picture 21" descr="C:\Users\Usuario\Downloads\NECESARIO PARA PPS\letra 2\u1[1]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995936" y="2852936"/>
            <a:ext cx="819150" cy="1009650"/>
          </a:xfrm>
          <a:prstGeom prst="rect">
            <a:avLst/>
          </a:prstGeom>
          <a:noFill/>
        </p:spPr>
      </p:pic>
      <p:pic>
        <p:nvPicPr>
          <p:cNvPr id="28694" name="Picture 22" descr="C:\Users\Usuario\Downloads\NECESARIO PARA PPS\letra 2\v_1[1]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292080" y="2852936"/>
            <a:ext cx="838200" cy="1009650"/>
          </a:xfrm>
          <a:prstGeom prst="rect">
            <a:avLst/>
          </a:prstGeom>
          <a:noFill/>
        </p:spPr>
      </p:pic>
      <p:pic>
        <p:nvPicPr>
          <p:cNvPr id="28695" name="Picture 23" descr="C:\Users\Usuario\Downloads\NECESARIO PARA PPS\letra 2\y1[1]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588224" y="2852936"/>
            <a:ext cx="819150" cy="1000125"/>
          </a:xfrm>
          <a:prstGeom prst="rect">
            <a:avLst/>
          </a:prstGeom>
          <a:noFill/>
        </p:spPr>
      </p:pic>
      <p:pic>
        <p:nvPicPr>
          <p:cNvPr id="28696" name="Picture 24" descr="C:\Users\Usuario\Downloads\NECESARIO PARA PPS\letra 2\z1[1]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7740352" y="2852936"/>
            <a:ext cx="828675" cy="1009650"/>
          </a:xfrm>
          <a:prstGeom prst="rect">
            <a:avLst/>
          </a:prstGeom>
          <a:noFill/>
        </p:spPr>
      </p:pic>
      <p:pic>
        <p:nvPicPr>
          <p:cNvPr id="28700" name="Picture 28" descr="C:\Users\Usuario\Downloads\14-4-2012\RELOJES y SIGNOS ZODIACO\0_645fc_52136f98_L[1].pn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0" y="4725144"/>
            <a:ext cx="1835696" cy="1944216"/>
          </a:xfrm>
          <a:prstGeom prst="rect">
            <a:avLst/>
          </a:prstGeom>
          <a:noFill/>
        </p:spPr>
      </p:pic>
      <p:pic>
        <p:nvPicPr>
          <p:cNvPr id="28701" name="Picture 29" descr="C:\Users\Usuario\Downloads\14-4-2012\RELOJES y SIGNOS ZODIACO\091014074918972759[1].gif"/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2339752" y="4797152"/>
            <a:ext cx="1805186" cy="1805186"/>
          </a:xfrm>
          <a:prstGeom prst="rect">
            <a:avLst/>
          </a:prstGeom>
          <a:noFill/>
        </p:spPr>
      </p:pic>
      <p:pic>
        <p:nvPicPr>
          <p:cNvPr id="28702" name="Picture 30" descr="C:\Users\Usuario\Downloads\14-4-2012\RELOJES y SIGNOS ZODIACO\b03f453bbfbe4b0e8ff12cd4e68b813e[1].gif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4788024" y="4653136"/>
            <a:ext cx="1855093" cy="1855093"/>
          </a:xfrm>
          <a:prstGeom prst="rect">
            <a:avLst/>
          </a:prstGeom>
          <a:noFill/>
        </p:spPr>
      </p:pic>
      <p:pic>
        <p:nvPicPr>
          <p:cNvPr id="28703" name="Picture 31" descr="C:\Users\Usuario\Downloads\14-4-2012\RELOJES y SIGNOS ZODIACO\ho11dec4[1].pn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7164288" y="4581128"/>
            <a:ext cx="1584176" cy="18722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NECESARIO PARA PPS\7\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5187" cy="6858000"/>
          </a:xfrm>
          <a:prstGeom prst="rect">
            <a:avLst/>
          </a:prstGeom>
          <a:noFill/>
        </p:spPr>
      </p:pic>
      <p:pic>
        <p:nvPicPr>
          <p:cNvPr id="29698" name="Picture 2" descr="C:\Users\Usuario\Downloads\NECESARIO PARA PPS\7\z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8813" y="0"/>
            <a:ext cx="46751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60</Words>
  <Application>Microsoft Office PowerPoint</Application>
  <PresentationFormat>Presentación en pantalla (4:3)</PresentationFormat>
  <Paragraphs>28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2012-11-10T15:09:25Z</dcterms:created>
  <dcterms:modified xsi:type="dcterms:W3CDTF">2012-11-14T20:31:49Z</dcterms:modified>
</cp:coreProperties>
</file>