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9" r:id="rId4"/>
    <p:sldId id="298" r:id="rId5"/>
    <p:sldId id="297" r:id="rId6"/>
    <p:sldId id="296" r:id="rId7"/>
    <p:sldId id="295" r:id="rId8"/>
    <p:sldId id="294" r:id="rId9"/>
    <p:sldId id="293" r:id="rId10"/>
    <p:sldId id="292" r:id="rId11"/>
    <p:sldId id="291" r:id="rId12"/>
    <p:sldId id="290" r:id="rId13"/>
    <p:sldId id="289" r:id="rId14"/>
    <p:sldId id="288" r:id="rId15"/>
    <p:sldId id="287" r:id="rId16"/>
    <p:sldId id="286" r:id="rId17"/>
    <p:sldId id="285" r:id="rId18"/>
    <p:sldId id="284" r:id="rId19"/>
    <p:sldId id="283" r:id="rId20"/>
    <p:sldId id="282" r:id="rId21"/>
    <p:sldId id="281" r:id="rId22"/>
    <p:sldId id="280" r:id="rId23"/>
    <p:sldId id="279" r:id="rId24"/>
    <p:sldId id="278" r:id="rId25"/>
    <p:sldId id="277" r:id="rId26"/>
    <p:sldId id="276" r:id="rId27"/>
    <p:sldId id="275" r:id="rId28"/>
    <p:sldId id="274" r:id="rId29"/>
    <p:sldId id="273" r:id="rId30"/>
    <p:sldId id="272" r:id="rId31"/>
    <p:sldId id="271" r:id="rId32"/>
    <p:sldId id="270" r:id="rId33"/>
    <p:sldId id="269" r:id="rId34"/>
    <p:sldId id="268" r:id="rId35"/>
    <p:sldId id="267" r:id="rId36"/>
    <p:sldId id="266" r:id="rId37"/>
    <p:sldId id="265" r:id="rId38"/>
    <p:sldId id="264" r:id="rId39"/>
    <p:sldId id="300" r:id="rId4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O7e5tQAOzV3rJvHCFnjfQ==" hashData="t+ihfj5DKlcnPZOonhcr18/kgM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576" y="-11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00BDE-5CB8-4A08-BDC9-4FA194F12825}" type="datetimeFigureOut">
              <a:rPr lang="es-ES" smtClean="0"/>
              <a:pPr/>
              <a:t>13/05/2013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123B-D68A-45BF-9BE0-E2C92D375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blind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00BDE-5CB8-4A08-BDC9-4FA194F12825}" type="datetimeFigureOut">
              <a:rPr lang="es-ES" smtClean="0"/>
              <a:pPr/>
              <a:t>13/05/2013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123B-D68A-45BF-9BE0-E2C92D375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blind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00BDE-5CB8-4A08-BDC9-4FA194F12825}" type="datetimeFigureOut">
              <a:rPr lang="es-ES" smtClean="0"/>
              <a:pPr/>
              <a:t>13/05/2013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123B-D68A-45BF-9BE0-E2C92D375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blind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00BDE-5CB8-4A08-BDC9-4FA194F12825}" type="datetimeFigureOut">
              <a:rPr lang="es-ES" smtClean="0"/>
              <a:pPr/>
              <a:t>13/05/2013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123B-D68A-45BF-9BE0-E2C92D375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blind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00BDE-5CB8-4A08-BDC9-4FA194F12825}" type="datetimeFigureOut">
              <a:rPr lang="es-ES" smtClean="0"/>
              <a:pPr/>
              <a:t>13/05/2013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123B-D68A-45BF-9BE0-E2C92D375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blind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00BDE-5CB8-4A08-BDC9-4FA194F12825}" type="datetimeFigureOut">
              <a:rPr lang="es-ES" smtClean="0"/>
              <a:pPr/>
              <a:t>13/05/2013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123B-D68A-45BF-9BE0-E2C92D375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blind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00BDE-5CB8-4A08-BDC9-4FA194F12825}" type="datetimeFigureOut">
              <a:rPr lang="es-ES" smtClean="0"/>
              <a:pPr/>
              <a:t>13/05/2013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123B-D68A-45BF-9BE0-E2C92D375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blind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00BDE-5CB8-4A08-BDC9-4FA194F12825}" type="datetimeFigureOut">
              <a:rPr lang="es-ES" smtClean="0"/>
              <a:pPr/>
              <a:t>13/05/2013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123B-D68A-45BF-9BE0-E2C92D375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blind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00BDE-5CB8-4A08-BDC9-4FA194F12825}" type="datetimeFigureOut">
              <a:rPr lang="es-ES" smtClean="0"/>
              <a:pPr/>
              <a:t>13/05/2013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123B-D68A-45BF-9BE0-E2C92D375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blind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00BDE-5CB8-4A08-BDC9-4FA194F12825}" type="datetimeFigureOut">
              <a:rPr lang="es-ES" smtClean="0"/>
              <a:pPr/>
              <a:t>13/05/2013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123B-D68A-45BF-9BE0-E2C92D375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blind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900BDE-5CB8-4A08-BDC9-4FA194F12825}" type="datetimeFigureOut">
              <a:rPr lang="es-ES" smtClean="0"/>
              <a:pPr/>
              <a:t>13/05/2013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58123B-D68A-45BF-9BE0-E2C92D375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3000">
    <p:blinds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D971D82-D676-4993-97FD-0656BD66EA6F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  <p:transition advTm="3000">
    <p:blind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900BDE-5CB8-4A08-BDC9-4FA194F12825}" type="datetimeFigureOut">
              <a:rPr lang="es-ES" smtClean="0"/>
              <a:pPr/>
              <a:t>13/05/2013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58123B-D68A-45BF-9BE0-E2C92D37515E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3000">
    <p:blind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7BD1A689-5B91-4063-9BE7-E1EC9DD2E70A}" type="slidenum">
              <a:rPr lang="es-ES_tradnl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3000">
    <p:blinds/>
  </p:transition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3.jpe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88fc4_13ec298b_XL[1]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1700808"/>
            <a:ext cx="9144000" cy="3816424"/>
          </a:xfrm>
          <a:prstGeom prst="rect">
            <a:avLst/>
          </a:prstGeom>
        </p:spPr>
      </p:pic>
      <p:pic>
        <p:nvPicPr>
          <p:cNvPr id="45058" name="Picture 2" descr="www.glitterjoy.com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691680" y="404664"/>
            <a:ext cx="5989052" cy="1224136"/>
          </a:xfrm>
          <a:prstGeom prst="rect">
            <a:avLst/>
          </a:prstGeom>
          <a:noFill/>
        </p:spPr>
      </p:pic>
      <p:pic>
        <p:nvPicPr>
          <p:cNvPr id="45060" name="Picture 4" descr="www.glitterjoy.com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331641" y="5445224"/>
            <a:ext cx="6984776" cy="1080120"/>
          </a:xfrm>
          <a:prstGeom prst="rect">
            <a:avLst/>
          </a:prstGeom>
          <a:noFill/>
        </p:spPr>
      </p:pic>
      <p:pic>
        <p:nvPicPr>
          <p:cNvPr id="45062" name="Picture 6" descr="www.glitterjoy.com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339752" y="0"/>
            <a:ext cx="4981575" cy="504826"/>
          </a:xfrm>
          <a:prstGeom prst="rect">
            <a:avLst/>
          </a:prstGeom>
          <a:noFill/>
        </p:spPr>
      </p:pic>
      <p:pic>
        <p:nvPicPr>
          <p:cNvPr id="45063" name="Picture 7" descr="C:\Users\Usuario\Documents\Mis escaneos\ESCANERS DE MI FAMILIA Y Mª ANGELES fotos\escanear0038 - copia.jpg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7596337" y="260648"/>
            <a:ext cx="864096" cy="1008112"/>
          </a:xfrm>
          <a:prstGeom prst="rect">
            <a:avLst/>
          </a:prstGeom>
          <a:noFill/>
        </p:spPr>
      </p:pic>
      <p:pic>
        <p:nvPicPr>
          <p:cNvPr id="45065" name="Picture 9" descr="www.glitterjoy.com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210300" y="6476999"/>
            <a:ext cx="2933700" cy="381001"/>
          </a:xfrm>
          <a:prstGeom prst="rect">
            <a:avLst/>
          </a:prstGeom>
          <a:noFill/>
        </p:spPr>
      </p:pic>
    </p:spTree>
  </p:cSld>
  <p:clrMapOvr>
    <a:masterClrMapping/>
  </p:clrMapOvr>
  <p:transition advTm="8000">
    <p:blinds/>
    <p:sndAc>
      <p:stSnd>
        <p:snd r:embed="rId2" name="abba - aba - california dreaming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b7_b2483e9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b8_a513d99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bd_bdf4fa1b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be_8580208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bf_2aa29cb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c0_5282799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c1_6e9bfd54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c2_e5029f8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c3_3fed37c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c5_f20163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c6_8ac08a53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c7_7a99eca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c8_7bbc4d3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cb_1dd6e34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c9_7ef900a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ca_731e7eea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cd_491161e9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cf_bf332dd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d0_c0c5960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d1_420808d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d2_59c3b6a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d3_841f38c0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d4_23a12325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d6_c471015f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d7_496ad6e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dc_6c8b818c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de_e835d52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e2_4dd8bd86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e4_35edcbe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e8_dfddadc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e9_e4c49a6d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ed_b0382b9e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ef_f4a937b1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f0_d2c70682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f1_5bcdc35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88ff5_5abb5268_XL[1]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3000">
    <p:blinds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pitchFamily="34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advTm="63000">
    <p:blinds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49</TotalTime>
  <Words>60</Words>
  <Application>Microsoft Office PowerPoint</Application>
  <PresentationFormat>Presentación en pantalla (4:3)</PresentationFormat>
  <Paragraphs>28</Paragraphs>
  <Slides>38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38</vt:i4>
      </vt:variant>
    </vt:vector>
  </HeadingPairs>
  <TitlesOfParts>
    <vt:vector size="40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6</cp:revision>
  <dcterms:created xsi:type="dcterms:W3CDTF">2013-05-13T12:02:58Z</dcterms:created>
  <dcterms:modified xsi:type="dcterms:W3CDTF">2013-05-13T12:59:28Z</dcterms:modified>
</cp:coreProperties>
</file>