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1" r:id="rId22"/>
    <p:sldId id="260" r:id="rId23"/>
    <p:sldId id="259" r:id="rId24"/>
    <p:sldId id="258" r:id="rId25"/>
    <p:sldId id="257" r:id="rId26"/>
    <p:sldId id="298" r:id="rId27"/>
    <p:sldId id="297" r:id="rId28"/>
    <p:sldId id="296" r:id="rId29"/>
    <p:sldId id="295" r:id="rId30"/>
    <p:sldId id="294" r:id="rId31"/>
    <p:sldId id="293" r:id="rId32"/>
    <p:sldId id="292" r:id="rId33"/>
    <p:sldId id="291" r:id="rId34"/>
    <p:sldId id="290" r:id="rId35"/>
    <p:sldId id="289" r:id="rId36"/>
    <p:sldId id="288" r:id="rId37"/>
    <p:sldId id="287" r:id="rId38"/>
    <p:sldId id="286" r:id="rId39"/>
    <p:sldId id="285" r:id="rId40"/>
    <p:sldId id="284" r:id="rId41"/>
    <p:sldId id="283" r:id="rId42"/>
    <p:sldId id="282" r:id="rId43"/>
    <p:sldId id="310" r:id="rId44"/>
    <p:sldId id="309" r:id="rId45"/>
    <p:sldId id="308" r:id="rId46"/>
    <p:sldId id="307" r:id="rId47"/>
    <p:sldId id="306" r:id="rId48"/>
    <p:sldId id="305" r:id="rId49"/>
    <p:sldId id="304" r:id="rId50"/>
    <p:sldId id="303" r:id="rId51"/>
    <p:sldId id="302" r:id="rId52"/>
    <p:sldId id="301" r:id="rId53"/>
    <p:sldId id="300" r:id="rId54"/>
    <p:sldId id="299" r:id="rId55"/>
    <p:sldId id="281" r:id="rId56"/>
    <p:sldId id="280" r:id="rId57"/>
    <p:sldId id="311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8S7TfhNg5ekUvAwnrgz7A==" hashData="tDZD3wwzzqC98AnhoFtHDul9jX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8E6EA8-C8EE-442C-9A48-87C17E6C4FC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BDBE2-FDC3-434C-B119-C917213DA736}" type="datetimeFigureOut">
              <a:rPr lang="es-ES" smtClean="0"/>
              <a:pPr/>
              <a:t>21/02/2013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C8FC7-0AD3-4A23-B139-20AA3BAA80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E7E8EB-7CCF-4CEF-A64E-6EC1FEFB101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http://fotki.yandex.ru/users/broshka4you/view/284355/?page=42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fotki.yandex.ru/users/broshka4you/view/502129/?page=4" TargetMode="Externa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fotki.yandex.ru/users/broshka4you/view/501132/?page=4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fotki.yandex.ru/users/broshka4you/view/500109/?page=5" TargetMode="Externa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fotki.yandex.ru/users/broshka4you/view/500107/?page=5" TargetMode="Externa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fotki.yandex.ru/users/broshka4you/view/499934/?page=5" TargetMode="Externa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fotki.yandex.ru/users/broshka4you/view/499851/?page=6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fotki.yandex.ru/users/broshka4you/view/497603/?page=6" TargetMode="Externa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fotki.yandex.ru/users/broshka4you/view/496462/?page=8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fotki.yandex.ru/users/broshka4you/view/496456/?page=8" TargetMode="Externa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fotki.yandex.ru/users/broshka4you/view/492046/?page=9" TargetMode="Externa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fotki.yandex.ru/users/broshka4you/view/458566/?page=10" TargetMode="Externa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fotki.yandex.ru/users/broshka4you/view/458341/?page=11" TargetMode="Externa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fotki.yandex.ru/users/broshka4you/view/451759/?page=12" TargetMode="Externa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fotki.yandex.ru/users/broshka4you/view/444689/?page=12" TargetMode="Externa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fotki.yandex.ru/users/broshka4you/view/432274/?page=13" TargetMode="Externa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fotki.yandex.ru/users/broshka4you/view/423741/?page=14" TargetMode="Externa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fotki.yandex.ru/users/broshka4you/view/418006/?page=15" TargetMode="Externa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fotki.yandex.ru/users/broshka4you/view/416377/?page=15" TargetMode="Externa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://fotki.yandex.ru/users/broshka4you/view/394717/?page=16" TargetMode="Externa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fotki.yandex.ru/users/broshka4you/view/394713/?page=16" TargetMode="Externa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://fotki.yandex.ru/users/broshka4you/view/359206/?page=17" TargetMode="Externa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://fotki.yandex.ru/users/broshka4you/view/357278/?page=18" TargetMode="Externa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fotki.yandex.ru/users/broshka4you/view/355993/?page=21" TargetMode="Externa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fotki.yandex.ru/users/broshka4you/view/355739/?page=21" TargetMode="Externa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fotki.yandex.ru/users/broshka4you/view/353708/?page=23" TargetMode="Externa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://fotki.yandex.ru/users/broshka4you/view/351369/?page=23" TargetMode="Externa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http://fotki.yandex.ru/users/broshka4you/view/353706/?page=23" TargetMode="Externa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http://fotki.yandex.ru/users/broshka4you/view/349780/?page=25" TargetMode="Externa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fotki.yandex.ru/users/broshka4you/view/349732/?page=26" TargetMode="Externa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://fotki.yandex.ru/users/broshka4you/view/348767/?page=28" TargetMode="Externa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hyperlink" Target="http://fotki.yandex.ru/users/broshka4you/view/317212/?page=34" TargetMode="Externa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g-fotki.yandex.ru/get/3910/broshka4you.24/0_456c4_cc2faa69_XL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348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916832"/>
            <a:ext cx="3074664" cy="1368152"/>
          </a:xfrm>
          <a:prstGeom prst="rect">
            <a:avLst/>
          </a:prstGeom>
          <a:noFill/>
        </p:spPr>
      </p:pic>
      <p:pic>
        <p:nvPicPr>
          <p:cNvPr id="57350" name="Picture 6" descr="C:\Users\Usuario\Downloads\NECESARIO PARA PPS\0_ed999_34563814_L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2132856"/>
            <a:ext cx="1375995" cy="1368152"/>
          </a:xfrm>
          <a:prstGeom prst="rect">
            <a:avLst/>
          </a:prstGeom>
          <a:noFill/>
        </p:spPr>
      </p:pic>
      <p:pic>
        <p:nvPicPr>
          <p:cNvPr id="57351" name="Picture 7" descr="C:\Users\Usuario\Downloads\NECESARIO PARA PPS\85332_e01b8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051510"/>
            <a:ext cx="1008112" cy="806490"/>
          </a:xfrm>
          <a:prstGeom prst="rect">
            <a:avLst/>
          </a:prstGeom>
          <a:noFill/>
        </p:spPr>
      </p:pic>
      <p:pic>
        <p:nvPicPr>
          <p:cNvPr id="57352" name="Picture 8" descr="C:\Users\Usuario\Downloads\NECESARIO PARA PPS\z50f1587f24c0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7050" y="6353175"/>
            <a:ext cx="2266950" cy="504825"/>
          </a:xfrm>
          <a:prstGeom prst="rect">
            <a:avLst/>
          </a:prstGeom>
          <a:noFill/>
        </p:spPr>
      </p:pic>
      <p:pic>
        <p:nvPicPr>
          <p:cNvPr id="57353" name="Picture 9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24575" y="0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Musica Instrumental - Flauta de pa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-fotki.yandex.ru/get/6610/61336172.d3/0_811f7_a808f18b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6104/61336172.b4/0_77111_efdd3ca5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g-fotki.yandex.ru/get/4423/61336172.a6/0_70534_ee9a36b0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-fotki.yandex.ru/get/5505/broshka4you.79/0_5c1b0_cf059531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g-fotki.yandex.ru/get/5505/broshka4you.7c/0_5dd65_cba4fb17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-fotki.yandex.ru/get/5508/broshka4you.8f/0_6749d_a7365d35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g-fotki.yandex.ru/get/6301/61336172.be/0_7aca6_98e481a0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g-fotki.yandex.ru/get/6210/61336172.be/0_7ac9a_1bee5e78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g-fotki.yandex.ru/get/6304/61336172.bd/0_7aa72_abf1820b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g-fotki.yandex.ru/get/5011/61336172.ba/0_797cb_76062853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-fotki.yandex.ru/get/6207/61336172.b7/0_77ef4_9a4df1b5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-fotki.yandex.ru/get/6106/61336172.b7/0_77eec_66012827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-fotki.yandex.ru/get/5114/61336172.b9/0_78ad4_1e2661b0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mg-fotki.yandex.ru/get/4410/61336172.96/0_6ac5d_739c8ee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img-fotki.yandex.ru/get/5305/broshka4you.8c/0_65eef_f038e056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http://img-fotki.yandex.ru/get/5408/broshka4you.8b/0_65c29_5a940633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http://img-fotki.yandex.ru/get/4406/broshka4you.8b/0_65c2f_44647846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http://img-fotki.yandex.ru/get/6005/broshka4you.83/0_61121_a698eaaa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g-fotki.yandex.ru/get/6004/broshka4you.7f/0_5ebcf_5ddae84e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http://img-fotki.yandex.ru/get/5603/broshka4you.7f/0_5ebd0_3fe841b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http://img-fotki.yandex.ru/get/4402/broshka4you.70/0_580a8_6d0489d7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-fotki.yandex.ru/get/6611/61336172.d4/0_81253_12a99a64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img-fotki.yandex.ru/get/6413/61336172.d4/0_81235_81953ac7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img-fotki.yandex.ru/get/6307/61336172.bd/0_7a973_a12c3c48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img-fotki.yandex.ru/get/6211/61336172.bc/0_7a58d_d3b35ac3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http://img-fotki.yandex.ru/get/6211/61336172.bc/0_7a582_d98d430e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img-fotki.yandex.ru/get/6208/61336172.bb/0_7a18d_9044b935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mg-fotki.yandex.ru/get/6301/61336172.bb/0_7a0df_9e490ce9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g-fotki.yandex.ru/get/6209/61336172.bb/0_7a08c_8331e479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mg-fotki.yandex.ru/get/4705/61336172.ba/0_797c4_b186489d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img-fotki.yandex.ru/get/4909/61336172.ba/0_7934f_41f5b8e8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g-fotki.yandex.ru/get/5010/61336172.b9/0_79349_76332283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mg-fotki.yandex.ru/get/6108/61336172.b8/0_787b4_e7333b69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mg-fotki.yandex.ru/get/5314/61336172.a5/0_6ff47_823421d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img-fotki.yandex.ru/get/4714/61336172.a4/0_6fef4_c7c68396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http://img-fotki.yandex.ru/get/5310/61336172.9d/0_6e75c_89fbecab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img-fotki.yandex.ru/get/5814/61336172.9a/0_6c912_4e5922c1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img-fotki.yandex.ru/get/5409/61336172.94/0_69893_1ab7b43c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mg-fotki.yandex.ru/get/5506/61336172.90/0_6773e_752eddef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img-fotki.yandex.ru/get/5408/broshka4you.8d/0_660d7_fa02073d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g-fotki.yandex.ru/get/4407/broshka4you.8a/0_65a7a_2df6ce59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mg-fotki.yandex.ru/get/5006/broshka4you.82/0_605de_84706c70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-fotki.yandex.ru/get/5603/broshka4you.82/0_605da_a52e2363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mg-fotki.yandex.ru/get/4701/broshka4you.6f/0_57b65_fc8194e4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g-fotki.yandex.ru/get/4806/broshka4you.6e/0_57a57_3e3aedaf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g-fotki.yandex.ru/get/5406/broshka4you.69/0_56e9b_4558995f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g-fotki.yandex.ru/get/5901/broshka4you.68/0_56d9c_457dee64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mg-fotki.yandex.ru/get/5801/broshka4you.65/0_56810_bdfcffc8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mg-fotki.yandex.ru/get/5405/broshka4you.64/0_565aa_ae0ab2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mg-fotki.yandex.ru/get/4700/broshka4you.64/0_565ab_1a68a2a5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mg-fotki.yandex.ru/get/5502/broshka4you.62/0_55655_c510a0c6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g-fotki.yandex.ru/get/4600/broshka4you.61/0_55625_c32dbb45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img-fotki.yandex.ru/get/5700/broshka4you.60/0_55317_77ad8890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img-fotki.yandex.ru/get/2814/broshka4you.46/0_4d71d_940b753a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6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60</Words>
  <Application>Microsoft Office PowerPoint</Application>
  <PresentationFormat>Presentación en pantalla (4:3)</PresentationFormat>
  <Paragraphs>28</Paragraphs>
  <Slides>56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2013-02-17T12:59:46Z</dcterms:created>
  <dcterms:modified xsi:type="dcterms:W3CDTF">2013-02-21T22:00:54Z</dcterms:modified>
</cp:coreProperties>
</file>