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1" r:id="rId4"/>
    <p:sldId id="310" r:id="rId5"/>
    <p:sldId id="309" r:id="rId6"/>
    <p:sldId id="308" r:id="rId7"/>
    <p:sldId id="307" r:id="rId8"/>
    <p:sldId id="306" r:id="rId9"/>
    <p:sldId id="305" r:id="rId10"/>
    <p:sldId id="304" r:id="rId11"/>
    <p:sldId id="303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293" r:id="rId22"/>
    <p:sldId id="292" r:id="rId23"/>
    <p:sldId id="291" r:id="rId24"/>
    <p:sldId id="290" r:id="rId25"/>
    <p:sldId id="289" r:id="rId26"/>
    <p:sldId id="288" r:id="rId27"/>
    <p:sldId id="287" r:id="rId28"/>
    <p:sldId id="286" r:id="rId29"/>
    <p:sldId id="285" r:id="rId30"/>
    <p:sldId id="284" r:id="rId31"/>
    <p:sldId id="283" r:id="rId32"/>
    <p:sldId id="282" r:id="rId33"/>
    <p:sldId id="281" r:id="rId34"/>
    <p:sldId id="280" r:id="rId35"/>
    <p:sldId id="279" r:id="rId36"/>
    <p:sldId id="278" r:id="rId37"/>
    <p:sldId id="277" r:id="rId38"/>
    <p:sldId id="276" r:id="rId39"/>
    <p:sldId id="275" r:id="rId40"/>
    <p:sldId id="274" r:id="rId41"/>
    <p:sldId id="273" r:id="rId42"/>
    <p:sldId id="272" r:id="rId43"/>
    <p:sldId id="271" r:id="rId44"/>
    <p:sldId id="270" r:id="rId45"/>
    <p:sldId id="269" r:id="rId46"/>
    <p:sldId id="268" r:id="rId47"/>
    <p:sldId id="267" r:id="rId48"/>
    <p:sldId id="266" r:id="rId49"/>
    <p:sldId id="265" r:id="rId50"/>
    <p:sldId id="264" r:id="rId51"/>
    <p:sldId id="263" r:id="rId52"/>
    <p:sldId id="262" r:id="rId53"/>
    <p:sldId id="261" r:id="rId54"/>
    <p:sldId id="257" r:id="rId55"/>
    <p:sldId id="260" r:id="rId56"/>
    <p:sldId id="259" r:id="rId57"/>
    <p:sldId id="312" r:id="rId5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T5KgbI8Ss68ww/4bN+DIw==" hashData="/UxKcXXM7nGdWXGhqf8V3FYWpV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FAB76-60EF-480A-9E64-F7A3698A2ABB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7DE6-8180-4417-9F97-0BCDDC65B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FAB76-60EF-480A-9E64-F7A3698A2ABB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7DE6-8180-4417-9F97-0BCDDC65B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FAB76-60EF-480A-9E64-F7A3698A2ABB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7DE6-8180-4417-9F97-0BCDDC65B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FAB76-60EF-480A-9E64-F7A3698A2ABB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7DE6-8180-4417-9F97-0BCDDC65B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FAB76-60EF-480A-9E64-F7A3698A2ABB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7DE6-8180-4417-9F97-0BCDDC65B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FAB76-60EF-480A-9E64-F7A3698A2ABB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7DE6-8180-4417-9F97-0BCDDC65B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FAB76-60EF-480A-9E64-F7A3698A2ABB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7DE6-8180-4417-9F97-0BCDDC65B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FAB76-60EF-480A-9E64-F7A3698A2ABB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7DE6-8180-4417-9F97-0BCDDC65B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FAB76-60EF-480A-9E64-F7A3698A2ABB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7DE6-8180-4417-9F97-0BCDDC65B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FAB76-60EF-480A-9E64-F7A3698A2ABB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7DE6-8180-4417-9F97-0BCDDC65B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FAB76-60EF-480A-9E64-F7A3698A2ABB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7DE6-8180-4417-9F97-0BCDDC65B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F225F2-5BD8-4BF7-8D8B-6950E617842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CFAB76-60EF-480A-9E64-F7A3698A2ABB}" type="datetimeFigureOut">
              <a:rPr lang="es-ES" smtClean="0"/>
              <a:pPr/>
              <a:t>17/02/2013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47DE6-8180-4417-9F97-0BCDDC65B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EC1767D-A43A-4802-82CD-3767948BCFE3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hyperlink" Target="http://fotki.yandex.ru/users/broshka4you/view/560179/?page=14" TargetMode="External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fotki.yandex.ru/users/broshka4you/view/563528/?page=1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fotki.yandex.ru/users/broshka4you/view/563519/?page=1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fotki.yandex.ru/users/broshka4you/view/563517/?page=1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fotki.yandex.ru/users/broshka4you/view/563512/?page=1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fotki.yandex.ru/users/broshka4you/view/563509/?page=2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fotki.yandex.ru/users/broshka4you/view/561944/?page=2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fotki.yandex.ru/users/broshka4you/view/561942/?page=2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fotki.yandex.ru/users/broshka4you/view/561931/?page=3" TargetMode="Externa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fotki.yandex.ru/users/broshka4you/view/561929/?page=3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fotki.yandex.ru/users/broshka4you/view/561657/?page=4" TargetMode="Externa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fotki.yandex.ru/users/broshka4you/view/561645/?page=4" TargetMode="Externa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fotki.yandex.ru/users/broshka4you/view/561506/?page=4" TargetMode="Externa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fotki.yandex.ru/users/broshka4you/view/561428/?page=5" TargetMode="Externa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fotki.yandex.ru/users/broshka4you/view/561643/?page=4" TargetMode="Externa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fotki.yandex.ru/users/broshka4you/view/560639/?page=8" TargetMode="Externa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fotki.yandex.ru/users/broshka4you/view/561507/?page=4" TargetMode="Externa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fotki.yandex.ru/users/broshka4you/view/560634/?page=8" TargetMode="Externa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fotki.yandex.ru/users/broshka4you/view/560627/?page=9" TargetMode="Externa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fotki.yandex.ru/users/broshka4you/view/560623/?page=9" TargetMode="Externa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://fotki.yandex.ru/users/broshka4you/view/560592/?page=10" TargetMode="Externa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://fotki.yandex.ru/users/broshka4you/view/560587/?page=10" TargetMode="Externa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fotki.yandex.ru/users/broshka4you/view/560584/?page=10" TargetMode="Externa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http://fotki.yandex.ru/users/broshka4you/view/560452/?page=11" TargetMode="Externa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fotki.yandex.ru/users/broshka4you/view/560442/?page=11" TargetMode="Externa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hyperlink" Target="http://fotki.yandex.ru/users/broshka4you/view/560422/?page=12" TargetMode="Externa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hyperlink" Target="http://fotki.yandex.ru/users/broshka4you/view/560418/?page=12" TargetMode="Externa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hyperlink" Target="http://fotki.yandex.ru/users/broshka4you/view/560382/?page=12" TargetMode="Externa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http://fotki.yandex.ru/users/broshka4you/view/560259/?page=13" TargetMode="Externa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hyperlink" Target="http://fotki.yandex.ru/users/broshka4you/view/560254/?page=13" TargetMode="Externa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hyperlink" Target="http://fotki.yandex.ru/users/broshka4you/view/560252/?page=13" TargetMode="Externa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http://fotki.yandex.ru/users/broshka4you/view/560187/?page=13" TargetMode="Externa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hyperlink" Target="http://fotki.yandex.ru/users/broshka4you/view/560168/?page=14" TargetMode="Externa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http://fotki.yandex.ru/users/broshka4you/view/559960/?page=14" TargetMode="Externa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hyperlink" Target="http://fotki.yandex.ru/users/broshka4you/view/559779/?page=16" TargetMode="Externa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hyperlink" Target="http://fotki.yandex.ru/users/broshka4you/view/559411/?page=17" TargetMode="Externa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hyperlink" Target="http://fotki.yandex.ru/users/broshka4you/view/558766/?page=18" TargetMode="Externa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hyperlink" Target="http://fotki.yandex.ru/users/broshka4you/view/558728/?page=20" TargetMode="Externa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hyperlink" Target="http://fotki.yandex.ru/users/broshka4you/view/555344/?page=22" TargetMode="Externa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g-fotki.yandex.ru/get/4125/61336172.ee/0_88c34_7b73da9b_XL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2132856"/>
            <a:ext cx="4324350" cy="1152128"/>
          </a:xfrm>
          <a:prstGeom prst="rect">
            <a:avLst/>
          </a:prstGeom>
          <a:noFill/>
        </p:spPr>
      </p:pic>
      <p:pic>
        <p:nvPicPr>
          <p:cNvPr id="6" name="Picture 5" descr="C:\Users\Usuario\Downloads\NECESARIO PARA PPS\40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429250"/>
            <a:ext cx="952500" cy="1428750"/>
          </a:xfrm>
          <a:prstGeom prst="rect">
            <a:avLst/>
          </a:prstGeom>
          <a:noFill/>
        </p:spPr>
      </p:pic>
      <p:pic>
        <p:nvPicPr>
          <p:cNvPr id="7" name="Picture 6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49367" y="6151436"/>
            <a:ext cx="2894633" cy="706564"/>
          </a:xfrm>
          <a:prstGeom prst="rect">
            <a:avLst/>
          </a:prstGeom>
          <a:noFill/>
        </p:spPr>
      </p:pic>
      <p:pic>
        <p:nvPicPr>
          <p:cNvPr id="8" name="Picture 7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0"/>
            <a:ext cx="3019425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  <p:sndAc>
      <p:stSnd>
        <p:snd r:embed="rId2" name="01 I BELIEVE IN YOU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g-fotki.yandex.ru/get/6518/61336172.e1/0_852de_6fbdebd3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439/61336172.f4/0_89949_1487f884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g-fotki.yandex.ru/get/6439/61336172.ee/0_88c26_1970584f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5638/61336172.f4/0_89940_88bc56f4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4121/61336172.f4/0_8993e_39406c21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g-fotki.yandex.ru/get/4138/61336172.ee/0_88c1d_90e908d2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436/61336172.f4/0_89939_35a289bb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4130/61336172.f3/0_89936_dbed342f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427/61336172.f3/0_89319_c1e7a932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5717393"/>
            <a:ext cx="3168352" cy="1140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4000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446/61336172.f3/0_89318_15ce05f5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g-fotki.yandex.ru/get/4122/61336172.ee/0_88c28_bc5f40bf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4123/61336172.f3/0_8930c_ce3a1454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4119/61336172.f3/0_8930a_e7505de0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g-fotki.yandex.ru/get/4136/61336172.ed/0_8895c_3c2f5df7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424/61336172.f2/0_8923e_6edd6034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5632/61336172.f2/0_891ee_15e8e187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5628/61336172.f2/0_89163_a481c7ee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g-fotki.yandex.ru/get/4126/61336172.ec/0_8892f_bef7752e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437/61336172.f2/0_89158_cd565512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g-fotki.yandex.ru/get/4133/61336172.ea/0_87953_80b2edb1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521/61336172.da/0_82a14_bd6c0d3e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508/61336172.ce/0_7f9f0_4a7e8b02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5630/61336172.f2/0_891ec_7d5fcb40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446/61336172.f0/0_88e00_c1f12dfb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430/61336172.f2/0_891eb_75e63e43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430/61336172.f0/0_88dfb_7d8f332c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620/61336172.d8/0_81fc4_76c7ff85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8263"/>
            <a:ext cx="9144000" cy="692626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4122/61336172.f0/0_88df4_5d61a1bd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4123/61336172.f0/0_88df0_67bcb6c8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g-fotki.yandex.ru/get/6435/61336172.ea/0_87964_d15f5a52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g-fotki.yandex.ru/get/5407/61336172.e4/0_85b45_b02fb448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5634/61336172.f0/0_88dd5_101052d4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5644/61336172.f0/0_88dcc_7454d10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5640/61336172.ef/0_88dc9_3b6056a4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4129/61336172.ef/0_88dc4_38699f69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g-fotki.yandex.ru/get/6416/61336172.de/0_84354_e0c16f6c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442/61336172.ef/0_88d3b_9d0fe66f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g-fotki.yandex.ru/get/4128/61336172.e7/0_8657d_1d1f137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g-fotki.yandex.ru/get/5628/61336172.e9/0_870b8_67395782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5643/61336172.ef/0_88d27_10ee8903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4134/61336172.ef/0_88d24_4931aade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439/61336172.ef/0_88d1f_cc935d8d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439/61336172.ee/0_88c84_b9622ff4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5645/61336172.ee/0_88c7f_d200519a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4120/61336172.ee/0_88c7d_be1a31ff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5645/61336172.ee/0_88c7c_f32b7010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5638/61336172.ee/0_88c31_280e5985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5627/61336172.ee/0_88b59_185c7b13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437/61336172.ed/0_88aa4_e5769292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5640/61336172.ed/0_889e5_8269b55e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4122/61336172.ec/0_886af_85f79843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445/61336172.eb/0_88689_9220c19e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g-fotki.yandex.ru/get/6309/61336172.c3/0_7c0b9_2a9c5db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434/61336172.ea/0_8795b_aa94ee0a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23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60</Words>
  <Application>Microsoft Office PowerPoint</Application>
  <PresentationFormat>Presentación en pantalla (4:3)</PresentationFormat>
  <Paragraphs>28</Paragraphs>
  <Slides>56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5</cp:revision>
  <dcterms:created xsi:type="dcterms:W3CDTF">2013-02-17T12:14:33Z</dcterms:created>
  <dcterms:modified xsi:type="dcterms:W3CDTF">2013-02-17T13:18:48Z</dcterms:modified>
</cp:coreProperties>
</file>