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734" r:id="rId3"/>
  </p:sldMasterIdLst>
  <p:notesMasterIdLst>
    <p:notesMasterId r:id="rId20"/>
  </p:notesMasterIdLst>
  <p:sldIdLst>
    <p:sldId id="271" r:id="rId4"/>
    <p:sldId id="257" r:id="rId5"/>
    <p:sldId id="261" r:id="rId6"/>
    <p:sldId id="256" r:id="rId7"/>
    <p:sldId id="262" r:id="rId8"/>
    <p:sldId id="259" r:id="rId9"/>
    <p:sldId id="258" r:id="rId10"/>
    <p:sldId id="260" r:id="rId11"/>
    <p:sldId id="264" r:id="rId12"/>
    <p:sldId id="265" r:id="rId13"/>
    <p:sldId id="268" r:id="rId14"/>
    <p:sldId id="267" r:id="rId15"/>
    <p:sldId id="263" r:id="rId16"/>
    <p:sldId id="266" r:id="rId17"/>
    <p:sldId id="269" r:id="rId18"/>
    <p:sldId id="270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Fg2C0Wgjfy97By0JmxkHw==" hashData="pAszpTeaqWgocDHvY4qDzjDQytbUMjqi/KrV4yFtH92VnItw6u6Lhe+uNYe7xaHxs835w4sZnihrF5/Z2W6n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FFFF"/>
    <a:srgbClr val="0000FF"/>
    <a:srgbClr val="2CCA3F"/>
    <a:srgbClr val="FF0000"/>
    <a:srgbClr val="FF33CC"/>
    <a:srgbClr val="383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E1354-BCC5-4587-8515-93F8FA73F793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D05CB8-E619-42D4-9B53-5924942AC5C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548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D05CB8-E619-42D4-9B53-5924942AC5C6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1459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7974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5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059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58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9049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6108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73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6825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2380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692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5521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47C22-6361-411D-8CBA-F7AF3C3B4EB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183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517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05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2341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10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251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24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9330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08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2389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59226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7905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49889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5549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77850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44908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2937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3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6515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487BFD-59AD-407D-8A80-01BBC4B839A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60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D4727-9B56-4BD6-8E06-A9D5E91138C4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442FA-5BA0-45C9-AD89-4E9216AFD8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6240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  <p:sldLayoutId id="214748375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ite.carlwarner.com/wp-content/uploads/2012/12/Bodyscape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319628" y="322609"/>
            <a:ext cx="431239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8000" b="1" cap="none" spc="0" dirty="0" smtClean="0">
                <a:ln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Bodyscapes</a:t>
            </a:r>
            <a:endParaRPr lang="es-ES" sz="8000" b="1" cap="none" spc="0" dirty="0">
              <a:ln/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30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  <p:sndAc>
          <p:stSnd>
            <p:snd r:embed="rId2" name="34_Richard ClaydermanFlowers flowers flowers.wav"/>
          </p:stSnd>
        </p:sndAc>
      </p:transition>
    </mc:Choice>
    <mc:Fallback xmlns="">
      <p:transition spd="slow" advTm="5000">
        <p:fade/>
        <p:sndAc>
          <p:stSnd>
            <p:snd r:embed="rId4" name="34_Richard ClaydermanFlowers flowers flower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1.bp.blogspot.com/-x7XIHDbcQeg/Uh7CmOUDNsI/AAAAAAAADCo/viFq0At2XNg/s1600/IMG_3547+bodyscap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33"/>
          <a:stretch/>
        </p:blipFill>
        <p:spPr bwMode="auto">
          <a:xfrm>
            <a:off x="0" y="1"/>
            <a:ext cx="64008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487455" y="1752718"/>
            <a:ext cx="6209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Monotype Corsiva" panose="03010101010201010101" pitchFamily="66" charset="0"/>
              </a:rPr>
              <a:t>.</a:t>
            </a:r>
            <a:endParaRPr lang="es-ES" sz="2400" b="1" dirty="0">
              <a:latin typeface="Monotype Corsiva" panose="03010101010201010101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09540" y="1613068"/>
            <a:ext cx="514686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En esta oportunidad quiero llevarles otro de los extraordinarios proyectos del famoso fotógrafo Carl Warner titulado  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“Bodyscapes”, una espectacular serie creada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con 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sede en Reino Unido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,, 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quién seleccionó varias imágenes para crear impresionantes paisajes con la forma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humana.</a:t>
            </a:r>
          </a:p>
          <a:p>
            <a:pPr algn="just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Estas 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fotografías reflejan una mezcla de surrealismo y sensualidad, a la vez que transmiten la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calma       soledad 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los paisajes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desérticos  </a:t>
            </a:r>
          </a:p>
        </p:txBody>
      </p:sp>
      <p:pic>
        <p:nvPicPr>
          <p:cNvPr id="1028" name="Picture 4" descr="Mugshot-216x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"/>
            <a:ext cx="5791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13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891118" y="282388"/>
            <a:ext cx="5661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Shin Knee Valley (Valle de las Rodillas)</a:t>
            </a:r>
            <a:endParaRPr lang="es-ES" sz="28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73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2286828" y="108197"/>
            <a:ext cx="7261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FFFF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The Cave of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Abdo-men  (La cueva de los Abdominales)</a:t>
            </a:r>
            <a:endParaRPr lang="es-ES" sz="2800" b="1" dirty="0">
              <a:solidFill>
                <a:srgbClr val="FFFF00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58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447365" y="188259"/>
            <a:ext cx="6333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Hombro Hill Valley  (Valle de los hombros)</a:t>
            </a:r>
            <a:endParaRPr lang="es-ES" sz="28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10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rofesionalespanama.net/curiosidades/wp-content/uploads/2013/08/2bddc071cbdfa295d3c96b584b068de3_arti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148433" y="208359"/>
            <a:ext cx="9433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33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Valley of the Reclining </a:t>
            </a:r>
            <a:r>
              <a:rPr lang="en-US" sz="3200" b="1" dirty="0" smtClean="0">
                <a:solidFill>
                  <a:srgbClr val="FF33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Woman (Valle de la </a:t>
            </a:r>
            <a:r>
              <a:rPr lang="en-US" sz="3200" b="1" dirty="0" err="1" smtClean="0">
                <a:solidFill>
                  <a:srgbClr val="FF33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mujer</a:t>
            </a:r>
            <a:r>
              <a:rPr lang="en-US" sz="3200" b="1" dirty="0" smtClean="0">
                <a:solidFill>
                  <a:srgbClr val="FF33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n-US" sz="3200" b="1" dirty="0" err="1" smtClean="0">
                <a:solidFill>
                  <a:srgbClr val="FF33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tendida</a:t>
            </a:r>
            <a:r>
              <a:rPr lang="en-US" sz="3200" b="1" dirty="0" smtClean="0">
                <a:solidFill>
                  <a:srgbClr val="FF33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)</a:t>
            </a:r>
            <a:endParaRPr lang="es-ES" sz="3200" b="1" dirty="0">
              <a:solidFill>
                <a:srgbClr val="FF33CC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02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114799" y="394482"/>
            <a:ext cx="564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The Sleeper  (El durmiente)  </a:t>
            </a:r>
            <a:endParaRPr lang="es-ES" sz="2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51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160058" y="426713"/>
            <a:ext cx="5526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Pectoral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Dunes  (Dunas Pectorales)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25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informe21.com/sites/default/files/imagepicker/e/Editor%20DJ/c107d7e8ea99e689cfdc29c2c1b4d7fb_arti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37882" y="255495"/>
            <a:ext cx="1051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The Desert of Sleeping </a:t>
            </a:r>
            <a:r>
              <a:rPr lang="en-US" sz="3200" b="1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Men  (El desierto durmiente de los hombres)</a:t>
            </a:r>
            <a:endParaRPr lang="es-ES" sz="3200" b="1" dirty="0">
              <a:solidFill>
                <a:srgbClr val="00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87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743199" y="393979"/>
            <a:ext cx="696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err="1"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Cut</a:t>
            </a:r>
            <a:r>
              <a:rPr lang="es-ES" sz="3200" b="1" dirty="0"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err="1"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Throat</a:t>
            </a:r>
            <a:r>
              <a:rPr lang="es-ES" sz="3200" b="1" dirty="0"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Valley (Valle Garganta cortada)</a:t>
            </a:r>
            <a:endParaRPr lang="es-ES" sz="3200" b="1" dirty="0"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7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eadless Horiz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95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38200" y="3863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949824" y="457200"/>
            <a:ext cx="7140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66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Headless Horizon   (Horizonte sin Cabeza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rgbClr val="66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9885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bow 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918" y="0"/>
            <a:ext cx="123399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68940" y="244768"/>
            <a:ext cx="5903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Monotype Corsiva" panose="03010101010201010101" pitchFamily="66" charset="0"/>
              </a:rPr>
              <a:t>   </a:t>
            </a:r>
            <a:r>
              <a:rPr lang="es-E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Elbow Point      (Punto codo </a:t>
            </a:r>
            <a:r>
              <a:rPr lang="es-E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</a:rPr>
              <a:t>)</a:t>
            </a:r>
            <a:endParaRPr lang="es-ES" sz="3200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74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esp.rt.com/actualidad/public_images/134/134f7c35097578038aa4758d6a26e193_arti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453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207700" y="245640"/>
            <a:ext cx="47408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Fingers Cave (dedos cueva)</a:t>
            </a:r>
            <a:endParaRPr lang="es-ES" sz="32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080" name="Picture 8" descr="Twin Pea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305" y="0"/>
            <a:ext cx="60466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7073151" y="0"/>
            <a:ext cx="4652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Twin Peaks (cumbres Gemelas</a:t>
            </a:r>
            <a:r>
              <a:rPr lang="es-ES" sz="3200" b="0" i="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)</a:t>
            </a:r>
            <a:endParaRPr lang="es-ES" sz="3200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rgbClr val="C0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94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esert of Bac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0680"/>
            <a:ext cx="12192001" cy="705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993777" y="-67235"/>
            <a:ext cx="6311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Desert of </a:t>
            </a:r>
            <a:r>
              <a:rPr lang="es-ES" sz="3200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Backs ( Desierto de Espalda)</a:t>
            </a:r>
            <a:endParaRPr lang="es-ES" sz="3200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45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796" y="252432"/>
            <a:ext cx="4362293" cy="438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1622" y="1704148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3" y="1970517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1049135" y="6140094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4568009" y="6514112"/>
            <a:ext cx="1469934" cy="374642"/>
          </a:xfrm>
        </p:spPr>
        <p:txBody>
          <a:bodyPr/>
          <a:lstStyle/>
          <a:p>
            <a:fld id="{D8C011D2-D17A-4CAE-AE7C-2F0F7D8E2BA3}" type="datetime1">
              <a:rPr lang="es-ES" sz="1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07/01/2015</a:t>
            </a:fld>
            <a:endParaRPr lang="es-ES" sz="16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804228" y="4165600"/>
            <a:ext cx="36866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Bodyscapes</a:t>
            </a: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Música: Flowers </a:t>
            </a:r>
            <a:r>
              <a:rPr lang="es-ES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flowers</a:t>
            </a:r>
            <a:endParaRPr lang="es-ES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Interprete: Richard Clayderman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9583432" y="6332101"/>
            <a:ext cx="1607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BODYSCAPES</Template>
  <TotalTime>1</TotalTime>
  <Words>253</Words>
  <Application>Microsoft Office PowerPoint</Application>
  <PresentationFormat>Panorámica</PresentationFormat>
  <Paragraphs>54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Berlin Sans FB Demi</vt:lpstr>
      <vt:lpstr>Calibri</vt:lpstr>
      <vt:lpstr>Calibri Light</vt:lpstr>
      <vt:lpstr>Century Gothic</vt:lpstr>
      <vt:lpstr>Monotype Corsiva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2015-01-07T23:39:31Z</dcterms:created>
  <dcterms:modified xsi:type="dcterms:W3CDTF">2015-01-07T23:41:10Z</dcterms:modified>
</cp:coreProperties>
</file>